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39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1pPr>
    <a:lvl2pPr marL="0" marR="0" indent="0" algn="ctr" defTabSz="5839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2pPr>
    <a:lvl3pPr marL="0" marR="0" indent="0" algn="ctr" defTabSz="5839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3pPr>
    <a:lvl4pPr marL="0" marR="0" indent="0" algn="ctr" defTabSz="5839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4pPr>
    <a:lvl5pPr marL="0" marR="0" indent="0" algn="ctr" defTabSz="5839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5pPr>
    <a:lvl6pPr marL="0" marR="0" indent="0" algn="ctr" defTabSz="5839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6pPr>
    <a:lvl7pPr marL="0" marR="0" indent="0" algn="ctr" defTabSz="5839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7pPr>
    <a:lvl8pPr marL="0" marR="0" indent="0" algn="ctr" defTabSz="5839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8pPr>
    <a:lvl9pPr marL="0" marR="0" indent="0" algn="ctr" defTabSz="5839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D2E8"/>
          </a:solidFill>
        </a:fill>
      </a:tcStyle>
    </a:wholeTbl>
    <a:band2H>
      <a:tcTxStyle/>
      <a:tcStyle>
        <a:tcBdr/>
        <a:fill>
          <a:solidFill>
            <a:srgbClr val="E6EAF4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2E7CB"/>
          </a:solidFill>
        </a:fill>
      </a:tcStyle>
    </a:wholeTbl>
    <a:band2H>
      <a:tcTxStyle/>
      <a:tcStyle>
        <a:tcBdr/>
        <a:fill>
          <a:solidFill>
            <a:srgbClr val="F8F4E7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5CDDE"/>
          </a:solidFill>
        </a:fill>
      </a:tcStyle>
    </a:wholeTbl>
    <a:band2H>
      <a:tcTxStyle/>
      <a:tcStyle>
        <a:tcBdr/>
        <a:fill>
          <a:solidFill>
            <a:srgbClr val="EBE8E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6" d="100"/>
          <a:sy n="46" d="100"/>
        </p:scale>
        <p:origin x="680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9" name="Shape 619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620" name="Shape 62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94755573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6964" latinLnBrk="0">
      <a:lnSpc>
        <a:spcPct val="117999"/>
      </a:lnSpc>
      <a:defRPr sz="2100">
        <a:latin typeface="+mj-lt"/>
        <a:ea typeface="+mj-ea"/>
        <a:cs typeface="+mj-cs"/>
        <a:sym typeface="Helvetica Neue"/>
      </a:defRPr>
    </a:lvl1pPr>
    <a:lvl2pPr indent="228600" defTabSz="456964" latinLnBrk="0">
      <a:lnSpc>
        <a:spcPct val="117999"/>
      </a:lnSpc>
      <a:defRPr sz="2100">
        <a:latin typeface="+mj-lt"/>
        <a:ea typeface="+mj-ea"/>
        <a:cs typeface="+mj-cs"/>
        <a:sym typeface="Helvetica Neue"/>
      </a:defRPr>
    </a:lvl2pPr>
    <a:lvl3pPr indent="457200" defTabSz="456964" latinLnBrk="0">
      <a:lnSpc>
        <a:spcPct val="117999"/>
      </a:lnSpc>
      <a:defRPr sz="2100">
        <a:latin typeface="+mj-lt"/>
        <a:ea typeface="+mj-ea"/>
        <a:cs typeface="+mj-cs"/>
        <a:sym typeface="Helvetica Neue"/>
      </a:defRPr>
    </a:lvl3pPr>
    <a:lvl4pPr indent="685800" defTabSz="456964" latinLnBrk="0">
      <a:lnSpc>
        <a:spcPct val="117999"/>
      </a:lnSpc>
      <a:defRPr sz="2100">
        <a:latin typeface="+mj-lt"/>
        <a:ea typeface="+mj-ea"/>
        <a:cs typeface="+mj-cs"/>
        <a:sym typeface="Helvetica Neue"/>
      </a:defRPr>
    </a:lvl4pPr>
    <a:lvl5pPr indent="914400" defTabSz="456964" latinLnBrk="0">
      <a:lnSpc>
        <a:spcPct val="117999"/>
      </a:lnSpc>
      <a:defRPr sz="2100">
        <a:latin typeface="+mj-lt"/>
        <a:ea typeface="+mj-ea"/>
        <a:cs typeface="+mj-cs"/>
        <a:sym typeface="Helvetica Neue"/>
      </a:defRPr>
    </a:lvl5pPr>
    <a:lvl6pPr indent="1143000" defTabSz="456964" latinLnBrk="0">
      <a:lnSpc>
        <a:spcPct val="117999"/>
      </a:lnSpc>
      <a:defRPr sz="2100">
        <a:latin typeface="+mj-lt"/>
        <a:ea typeface="+mj-ea"/>
        <a:cs typeface="+mj-cs"/>
        <a:sym typeface="Helvetica Neue"/>
      </a:defRPr>
    </a:lvl6pPr>
    <a:lvl7pPr indent="1371600" defTabSz="456964" latinLnBrk="0">
      <a:lnSpc>
        <a:spcPct val="117999"/>
      </a:lnSpc>
      <a:defRPr sz="2100">
        <a:latin typeface="+mj-lt"/>
        <a:ea typeface="+mj-ea"/>
        <a:cs typeface="+mj-cs"/>
        <a:sym typeface="Helvetica Neue"/>
      </a:defRPr>
    </a:lvl7pPr>
    <a:lvl8pPr indent="1600200" defTabSz="456964" latinLnBrk="0">
      <a:lnSpc>
        <a:spcPct val="117999"/>
      </a:lnSpc>
      <a:defRPr sz="2100">
        <a:latin typeface="+mj-lt"/>
        <a:ea typeface="+mj-ea"/>
        <a:cs typeface="+mj-cs"/>
        <a:sym typeface="Helvetica Neue"/>
      </a:defRPr>
    </a:lvl8pPr>
    <a:lvl9pPr indent="1828800" defTabSz="456964" latinLnBrk="0">
      <a:lnSpc>
        <a:spcPct val="117999"/>
      </a:lnSpc>
      <a:defRPr sz="2100">
        <a:latin typeface="+mj-lt"/>
        <a:ea typeface="+mj-ea"/>
        <a:cs typeface="+mj-cs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" name="Shape 645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646" name="Shape 646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Cordia New"/>
                <a:ea typeface="Cordia New"/>
                <a:cs typeface="Cordia New"/>
                <a:sym typeface="Cordia New"/>
              </a:defRPr>
            </a:lvl1pPr>
          </a:lstStyle>
          <a:p>
            <a:pPr>
              <a:defRPr>
                <a:latin typeface="Calibri"/>
                <a:ea typeface="Calibri"/>
                <a:cs typeface="Calibri"/>
                <a:sym typeface="Calibri"/>
              </a:defRPr>
            </a:pPr>
            <a:r>
              <a:rPr>
                <a:latin typeface="Cordia New"/>
                <a:ea typeface="Cordia New"/>
                <a:cs typeface="Cordia New"/>
                <a:sym typeface="Cordia New"/>
              </a:rPr>
              <a:t>เป็นสถาบันที่มุ่งเน้นบูรณาการความร่วมมือระหว่างภาคเอกชนและภาครัฐ ในการจัดทำมาตรฐานอาชีพ และคุณวุฒิวิชาชีพที่มีคุณภาพ เป็นศูนย์กลางข้อมูลระบบคุณวุฒิวิชาชีพและมาตรฐานอาชีพที่เชื่อถือได้ ให้ได้รับการรับรองความรู้ความเชี่ยวชาญ ด้วยความรวดเร็วโปร่งใสเป็นที่ยอมรับและสามารถแข่งขันได้ในระดับสากล</a:t>
            </a:r>
          </a:p>
        </p:txBody>
      </p:sp>
    </p:spTree>
    <p:extLst>
      <p:ext uri="{BB962C8B-B14F-4D97-AF65-F5344CB8AC3E}">
        <p14:creationId xmlns:p14="http://schemas.microsoft.com/office/powerpoint/2010/main" val="20621988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2" name="Shape 652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653" name="Shape 653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210552" indent="-210552">
              <a:buSzPct val="100000"/>
              <a:buChar char="-"/>
            </a:pPr>
            <a:r>
              <a:t>7 levels: moderation system</a:t>
            </a:r>
          </a:p>
          <a:p>
            <a:pPr marL="210552" indent="-210552">
              <a:buSzPct val="100000"/>
              <a:buChar char="-"/>
            </a:pPr>
            <a:r>
              <a:t>standing committee/ Professional writer training/manual/guidelines</a:t>
            </a:r>
          </a:p>
          <a:p>
            <a:pPr marL="210552" indent="-210552">
              <a:buSzPct val="100000"/>
              <a:buChar char="-"/>
            </a:pPr>
            <a:r>
              <a:t>manual and guideline/ confidential </a:t>
            </a:r>
          </a:p>
          <a:p>
            <a:pPr marL="210552" indent="-210552">
              <a:buSzPct val="100000"/>
              <a:buChar char="-"/>
            </a:pPr>
            <a:r>
              <a:t>training/TPQI certificate for examiners</a:t>
            </a:r>
          </a:p>
          <a:p>
            <a:pPr marL="210552" indent="-210552">
              <a:buSzPct val="100000"/>
              <a:buChar char="-"/>
            </a:pPr>
            <a:r>
              <a:t>70 AC, Accreditation (Thai Industrial Standards Institute) </a:t>
            </a:r>
          </a:p>
          <a:p>
            <a:pPr marL="210552" indent="-210552">
              <a:buSzPct val="100000"/>
              <a:buChar char="-"/>
            </a:pPr>
            <a:r>
              <a:t>Coaching system, guideline, checklist</a:t>
            </a:r>
          </a:p>
        </p:txBody>
      </p:sp>
    </p:spTree>
    <p:extLst>
      <p:ext uri="{BB962C8B-B14F-4D97-AF65-F5344CB8AC3E}">
        <p14:creationId xmlns:p14="http://schemas.microsoft.com/office/powerpoint/2010/main" val="24186363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>
            <a:spLocks noGrp="1"/>
          </p:cNvSpPr>
          <p:nvPr>
            <p:ph type="pic" idx="13"/>
          </p:nvPr>
        </p:nvSpPr>
        <p:spPr>
          <a:xfrm>
            <a:off x="1606565" y="635001"/>
            <a:ext cx="9779000" cy="591819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7" name="Shape 17"/>
          <p:cNvSpPr>
            <a:spLocks noGrp="1"/>
          </p:cNvSpPr>
          <p:nvPr>
            <p:ph type="title"/>
          </p:nvPr>
        </p:nvSpPr>
        <p:spPr>
          <a:xfrm>
            <a:off x="1270013" y="6718300"/>
            <a:ext cx="10464802" cy="1422401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8" name="Shape 18"/>
          <p:cNvSpPr>
            <a:spLocks noGrp="1"/>
          </p:cNvSpPr>
          <p:nvPr>
            <p:ph type="body" sz="quarter" idx="1"/>
          </p:nvPr>
        </p:nvSpPr>
        <p:spPr>
          <a:xfrm>
            <a:off x="1270013" y="8191500"/>
            <a:ext cx="10464802" cy="1130301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0"/>
              </a:spcBef>
              <a:buSzTx/>
              <a:buNone/>
              <a:defRPr sz="3100"/>
            </a:lvl1pPr>
            <a:lvl2pPr marL="0" indent="0" algn="ctr">
              <a:spcBef>
                <a:spcPts val="0"/>
              </a:spcBef>
              <a:buSzTx/>
              <a:buNone/>
              <a:defRPr sz="3100"/>
            </a:lvl2pPr>
            <a:lvl3pPr marL="0" indent="0" algn="ctr">
              <a:spcBef>
                <a:spcPts val="0"/>
              </a:spcBef>
              <a:buSzTx/>
              <a:buNone/>
              <a:defRPr sz="3100"/>
            </a:lvl3pPr>
            <a:lvl4pPr marL="0" indent="0" algn="ctr">
              <a:spcBef>
                <a:spcPts val="0"/>
              </a:spcBef>
              <a:buSzTx/>
              <a:buNone/>
              <a:defRPr sz="3100"/>
            </a:lvl4pPr>
            <a:lvl5pPr marL="0" indent="0" algn="ctr">
              <a:spcBef>
                <a:spcPts val="0"/>
              </a:spcBef>
              <a:buSzTx/>
              <a:buNone/>
              <a:defRPr sz="31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" name="Shape 1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>
            <a:spLocks noGrp="1"/>
          </p:cNvSpPr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99" name="Shape 9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>
            <a:spLocks noGrp="1"/>
          </p:cNvSpPr>
          <p:nvPr>
            <p:ph type="body" idx="1"/>
          </p:nvPr>
        </p:nvSpPr>
        <p:spPr>
          <a:xfrm>
            <a:off x="952500" y="1270013"/>
            <a:ext cx="11099801" cy="7213602"/>
          </a:xfrm>
          <a:prstGeom prst="rect">
            <a:avLst/>
          </a:prstGeom>
        </p:spPr>
        <p:txBody>
          <a:bodyPr/>
          <a:lstStyle>
            <a:lvl1pPr>
              <a:defRPr sz="3800">
                <a:solidFill>
                  <a:srgbClr val="FFFFFF"/>
                </a:solidFill>
              </a:defRPr>
            </a:lvl1pPr>
            <a:lvl2pPr>
              <a:defRPr sz="3800">
                <a:solidFill>
                  <a:srgbClr val="FFFFFF"/>
                </a:solidFill>
              </a:defRPr>
            </a:lvl2pPr>
            <a:lvl3pPr>
              <a:defRPr sz="3800">
                <a:solidFill>
                  <a:srgbClr val="FFFFFF"/>
                </a:solidFill>
              </a:defRPr>
            </a:lvl3pPr>
            <a:lvl4pPr>
              <a:defRPr sz="3800">
                <a:solidFill>
                  <a:srgbClr val="FFFFFF"/>
                </a:solidFill>
              </a:defRPr>
            </a:lvl4pPr>
            <a:lvl5pPr>
              <a:defRPr sz="380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7" name="Shape 10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ภาพนิ่ง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>
            <a:spLocks noGrp="1"/>
          </p:cNvSpPr>
          <p:nvPr>
            <p:ph type="title"/>
          </p:nvPr>
        </p:nvSpPr>
        <p:spPr>
          <a:xfrm>
            <a:off x="975360" y="3029940"/>
            <a:ext cx="11054081" cy="2090703"/>
          </a:xfrm>
          <a:prstGeom prst="rect">
            <a:avLst/>
          </a:prstGeom>
        </p:spPr>
        <p:txBody>
          <a:bodyPr lIns="64992" tIns="64992" rIns="64992" bIns="64992"/>
          <a:lstStyle>
            <a:lvl1pPr defTabSz="914400">
              <a:defRPr sz="63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115" name="Shape 115"/>
          <p:cNvSpPr>
            <a:spLocks noGrp="1"/>
          </p:cNvSpPr>
          <p:nvPr>
            <p:ph type="body" sz="quarter" idx="1"/>
          </p:nvPr>
        </p:nvSpPr>
        <p:spPr>
          <a:xfrm>
            <a:off x="1950720" y="5527040"/>
            <a:ext cx="9103360" cy="2492588"/>
          </a:xfrm>
          <a:prstGeom prst="rect">
            <a:avLst/>
          </a:prstGeom>
        </p:spPr>
        <p:txBody>
          <a:bodyPr lIns="64992" tIns="64992" rIns="64992" bIns="64992"/>
          <a:lstStyle>
            <a:lvl1pPr marL="0" indent="0" algn="ctr" defTabSz="914400">
              <a:spcBef>
                <a:spcPts val="1100"/>
              </a:spcBef>
              <a:buSzTx/>
              <a:buNone/>
              <a:defRPr sz="4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indent="649928" algn="ctr" defTabSz="914400">
              <a:spcBef>
                <a:spcPts val="1100"/>
              </a:spcBef>
              <a:buSzTx/>
              <a:buNone/>
              <a:defRPr sz="4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indent="1299857" algn="ctr" defTabSz="914400">
              <a:spcBef>
                <a:spcPts val="1100"/>
              </a:spcBef>
              <a:buSzTx/>
              <a:buNone/>
              <a:defRPr sz="4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indent="1949793" algn="ctr" defTabSz="914400">
              <a:spcBef>
                <a:spcPts val="1100"/>
              </a:spcBef>
              <a:buSzTx/>
              <a:buNone/>
              <a:defRPr sz="4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indent="2599722" algn="ctr" defTabSz="914400">
              <a:spcBef>
                <a:spcPts val="1100"/>
              </a:spcBef>
              <a:buSzTx/>
              <a:buNone/>
              <a:defRPr sz="4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6" name="Shape 116"/>
          <p:cNvSpPr>
            <a:spLocks noGrp="1"/>
          </p:cNvSpPr>
          <p:nvPr>
            <p:ph type="sldNum" sz="quarter" idx="2"/>
          </p:nvPr>
        </p:nvSpPr>
        <p:spPr>
          <a:xfrm>
            <a:off x="11985431" y="9107807"/>
            <a:ext cx="369129" cy="383987"/>
          </a:xfrm>
          <a:prstGeom prst="rect">
            <a:avLst/>
          </a:prstGeom>
        </p:spPr>
        <p:txBody>
          <a:bodyPr lIns="64992" tIns="64992" rIns="64992" bIns="64992"/>
          <a:lstStyle>
            <a:lvl1pPr defTabSz="583900">
              <a:defRPr sz="1700" b="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>
            <a:spLocks noGrp="1"/>
          </p:cNvSpPr>
          <p:nvPr>
            <p:ph type="title"/>
          </p:nvPr>
        </p:nvSpPr>
        <p:spPr>
          <a:xfrm>
            <a:off x="650240" y="390595"/>
            <a:ext cx="11704320" cy="1625601"/>
          </a:xfrm>
          <a:prstGeom prst="rect">
            <a:avLst/>
          </a:prstGeom>
        </p:spPr>
        <p:txBody>
          <a:bodyPr lIns="64992" tIns="64992" rIns="64992" bIns="64992"/>
          <a:lstStyle>
            <a:lvl1pPr defTabSz="914400">
              <a:defRPr sz="63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124" name="Shape 124"/>
          <p:cNvSpPr>
            <a:spLocks noGrp="1"/>
          </p:cNvSpPr>
          <p:nvPr>
            <p:ph type="body" idx="1"/>
          </p:nvPr>
        </p:nvSpPr>
        <p:spPr>
          <a:xfrm>
            <a:off x="650240" y="2275853"/>
            <a:ext cx="11704320" cy="6436926"/>
          </a:xfrm>
          <a:prstGeom prst="rect">
            <a:avLst/>
          </a:prstGeom>
        </p:spPr>
        <p:txBody>
          <a:bodyPr lIns="64992" tIns="64992" rIns="64992" bIns="64992"/>
          <a:lstStyle>
            <a:lvl1pPr marL="487451" indent="-487451" defTabSz="914400">
              <a:spcBef>
                <a:spcPts val="1100"/>
              </a:spcBef>
              <a:buSzPct val="100000"/>
              <a:buFont typeface="Arial"/>
              <a:defRPr sz="4600">
                <a:latin typeface="Calibri"/>
                <a:ea typeface="Calibri"/>
                <a:cs typeface="Calibri"/>
                <a:sym typeface="Calibri"/>
              </a:defRPr>
            </a:lvl1pPr>
            <a:lvl2pPr marL="1117067" indent="-467136" defTabSz="914400">
              <a:spcBef>
                <a:spcPts val="1100"/>
              </a:spcBef>
              <a:buSzPct val="100000"/>
              <a:buFont typeface="Arial"/>
              <a:buChar char="–"/>
              <a:defRPr sz="4600">
                <a:latin typeface="Calibri"/>
                <a:ea typeface="Calibri"/>
                <a:cs typeface="Calibri"/>
                <a:sym typeface="Calibri"/>
              </a:defRPr>
            </a:lvl2pPr>
            <a:lvl3pPr marL="1739514" indent="-439655" defTabSz="914400">
              <a:spcBef>
                <a:spcPts val="1100"/>
              </a:spcBef>
              <a:buSzPct val="100000"/>
              <a:buFont typeface="Arial"/>
              <a:defRPr sz="4600">
                <a:latin typeface="Calibri"/>
                <a:ea typeface="Calibri"/>
                <a:cs typeface="Calibri"/>
                <a:sym typeface="Calibri"/>
              </a:defRPr>
            </a:lvl3pPr>
            <a:lvl4pPr marL="2483659" indent="-533867" defTabSz="914400">
              <a:spcBef>
                <a:spcPts val="1100"/>
              </a:spcBef>
              <a:buSzPct val="100000"/>
              <a:buFont typeface="Arial"/>
              <a:buChar char="–"/>
              <a:defRPr sz="4600">
                <a:latin typeface="Calibri"/>
                <a:ea typeface="Calibri"/>
                <a:cs typeface="Calibri"/>
                <a:sym typeface="Calibri"/>
              </a:defRPr>
            </a:lvl4pPr>
            <a:lvl5pPr marL="3133594" indent="-533867" defTabSz="914400">
              <a:spcBef>
                <a:spcPts val="1100"/>
              </a:spcBef>
              <a:buSzPct val="100000"/>
              <a:buFont typeface="Arial"/>
              <a:buChar char="»"/>
              <a:defRPr sz="4600"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5" name="Shape 125"/>
          <p:cNvSpPr>
            <a:spLocks noGrp="1"/>
          </p:cNvSpPr>
          <p:nvPr>
            <p:ph type="sldNum" sz="quarter" idx="2"/>
          </p:nvPr>
        </p:nvSpPr>
        <p:spPr>
          <a:xfrm>
            <a:off x="11985431" y="9107807"/>
            <a:ext cx="369129" cy="383987"/>
          </a:xfrm>
          <a:prstGeom prst="rect">
            <a:avLst/>
          </a:prstGeom>
        </p:spPr>
        <p:txBody>
          <a:bodyPr lIns="64992" tIns="64992" rIns="64992" bIns="64992"/>
          <a:lstStyle>
            <a:lvl1pPr defTabSz="583900">
              <a:defRPr sz="1700" b="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>
            <a:spLocks noGrp="1"/>
          </p:cNvSpPr>
          <p:nvPr>
            <p:ph type="title"/>
          </p:nvPr>
        </p:nvSpPr>
        <p:spPr>
          <a:xfrm>
            <a:off x="1027290" y="6267605"/>
            <a:ext cx="11054081" cy="1937174"/>
          </a:xfrm>
          <a:prstGeom prst="rect">
            <a:avLst/>
          </a:prstGeom>
        </p:spPr>
        <p:txBody>
          <a:bodyPr lIns="64992" tIns="64992" rIns="64992" bIns="64992" anchor="t"/>
          <a:lstStyle>
            <a:lvl1pPr algn="l" defTabSz="914400">
              <a:defRPr sz="5700" b="1" cap="all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133" name="Shape 133"/>
          <p:cNvSpPr>
            <a:spLocks noGrp="1"/>
          </p:cNvSpPr>
          <p:nvPr>
            <p:ph type="body" sz="quarter" idx="1"/>
          </p:nvPr>
        </p:nvSpPr>
        <p:spPr>
          <a:xfrm>
            <a:off x="1027290" y="4134005"/>
            <a:ext cx="11054081" cy="2133600"/>
          </a:xfrm>
          <a:prstGeom prst="rect">
            <a:avLst/>
          </a:prstGeom>
        </p:spPr>
        <p:txBody>
          <a:bodyPr lIns="64992" tIns="64992" rIns="64992" bIns="64992" anchor="b"/>
          <a:lstStyle>
            <a:lvl1pPr marL="0" indent="0" defTabSz="914400">
              <a:spcBef>
                <a:spcPts val="600"/>
              </a:spcBef>
              <a:buSzTx/>
              <a:buNone/>
              <a:defRPr sz="2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indent="649928" defTabSz="914400">
              <a:spcBef>
                <a:spcPts val="600"/>
              </a:spcBef>
              <a:buSzTx/>
              <a:buNone/>
              <a:defRPr sz="2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indent="1299857" defTabSz="914400">
              <a:spcBef>
                <a:spcPts val="600"/>
              </a:spcBef>
              <a:buSzTx/>
              <a:buNone/>
              <a:defRPr sz="2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indent="1949793" defTabSz="914400">
              <a:spcBef>
                <a:spcPts val="600"/>
              </a:spcBef>
              <a:buSzTx/>
              <a:buNone/>
              <a:defRPr sz="2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indent="2599722" defTabSz="914400">
              <a:spcBef>
                <a:spcPts val="600"/>
              </a:spcBef>
              <a:buSzTx/>
              <a:buNone/>
              <a:defRPr sz="2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4" name="Shape 134"/>
          <p:cNvSpPr>
            <a:spLocks noGrp="1"/>
          </p:cNvSpPr>
          <p:nvPr>
            <p:ph type="sldNum" sz="quarter" idx="2"/>
          </p:nvPr>
        </p:nvSpPr>
        <p:spPr>
          <a:xfrm>
            <a:off x="11985431" y="9107807"/>
            <a:ext cx="369129" cy="383987"/>
          </a:xfrm>
          <a:prstGeom prst="rect">
            <a:avLst/>
          </a:prstGeom>
        </p:spPr>
        <p:txBody>
          <a:bodyPr lIns="64992" tIns="64992" rIns="64992" bIns="64992"/>
          <a:lstStyle>
            <a:lvl1pPr defTabSz="583900">
              <a:defRPr sz="1700" b="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>
            <a:spLocks noGrp="1"/>
          </p:cNvSpPr>
          <p:nvPr>
            <p:ph type="title"/>
          </p:nvPr>
        </p:nvSpPr>
        <p:spPr>
          <a:xfrm>
            <a:off x="650240" y="390595"/>
            <a:ext cx="11704320" cy="1625601"/>
          </a:xfrm>
          <a:prstGeom prst="rect">
            <a:avLst/>
          </a:prstGeom>
        </p:spPr>
        <p:txBody>
          <a:bodyPr lIns="64992" tIns="64992" rIns="64992" bIns="64992"/>
          <a:lstStyle>
            <a:lvl1pPr defTabSz="914400">
              <a:defRPr sz="63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142" name="Shape 142"/>
          <p:cNvSpPr>
            <a:spLocks noGrp="1"/>
          </p:cNvSpPr>
          <p:nvPr>
            <p:ph type="body" sz="half" idx="1"/>
          </p:nvPr>
        </p:nvSpPr>
        <p:spPr>
          <a:xfrm>
            <a:off x="650240" y="2275853"/>
            <a:ext cx="5743788" cy="6436926"/>
          </a:xfrm>
          <a:prstGeom prst="rect">
            <a:avLst/>
          </a:prstGeom>
        </p:spPr>
        <p:txBody>
          <a:bodyPr lIns="64992" tIns="64992" rIns="64992" bIns="64992"/>
          <a:lstStyle>
            <a:lvl1pPr marL="487451" indent="-487451" defTabSz="914400">
              <a:spcBef>
                <a:spcPts val="900"/>
              </a:spcBef>
              <a:buSzPct val="100000"/>
              <a:buFont typeface="Arial"/>
              <a:defRPr sz="4000">
                <a:latin typeface="Calibri"/>
                <a:ea typeface="Calibri"/>
                <a:cs typeface="Calibri"/>
                <a:sym typeface="Calibri"/>
              </a:defRPr>
            </a:lvl1pPr>
            <a:lvl2pPr marL="1127820" indent="-477889" defTabSz="914400">
              <a:spcBef>
                <a:spcPts val="900"/>
              </a:spcBef>
              <a:buSzPct val="100000"/>
              <a:buFont typeface="Arial"/>
              <a:buChar char="–"/>
              <a:defRPr sz="4000">
                <a:latin typeface="Calibri"/>
                <a:ea typeface="Calibri"/>
                <a:cs typeface="Calibri"/>
                <a:sym typeface="Calibri"/>
              </a:defRPr>
            </a:lvl2pPr>
            <a:lvl3pPr marL="1764091" indent="-464232" defTabSz="914400">
              <a:spcBef>
                <a:spcPts val="900"/>
              </a:spcBef>
              <a:buSzPct val="100000"/>
              <a:buFont typeface="Arial"/>
              <a:defRPr sz="4000">
                <a:latin typeface="Calibri"/>
                <a:ea typeface="Calibri"/>
                <a:cs typeface="Calibri"/>
                <a:sym typeface="Calibri"/>
              </a:defRPr>
            </a:lvl3pPr>
            <a:lvl4pPr marL="2449734" indent="-499942" defTabSz="914400">
              <a:spcBef>
                <a:spcPts val="900"/>
              </a:spcBef>
              <a:buSzPct val="100000"/>
              <a:buFont typeface="Arial"/>
              <a:buChar char="–"/>
              <a:defRPr sz="4000">
                <a:latin typeface="Calibri"/>
                <a:ea typeface="Calibri"/>
                <a:cs typeface="Calibri"/>
                <a:sym typeface="Calibri"/>
              </a:defRPr>
            </a:lvl4pPr>
            <a:lvl5pPr marL="3099670" indent="-499942" defTabSz="914400">
              <a:spcBef>
                <a:spcPts val="900"/>
              </a:spcBef>
              <a:buSzPct val="100000"/>
              <a:buFont typeface="Arial"/>
              <a:buChar char="»"/>
              <a:defRPr sz="4000"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3" name="Shape 143"/>
          <p:cNvSpPr>
            <a:spLocks noGrp="1"/>
          </p:cNvSpPr>
          <p:nvPr>
            <p:ph type="sldNum" sz="quarter" idx="2"/>
          </p:nvPr>
        </p:nvSpPr>
        <p:spPr>
          <a:xfrm>
            <a:off x="11985431" y="9107807"/>
            <a:ext cx="369129" cy="383987"/>
          </a:xfrm>
          <a:prstGeom prst="rect">
            <a:avLst/>
          </a:prstGeom>
        </p:spPr>
        <p:txBody>
          <a:bodyPr lIns="64992" tIns="64992" rIns="64992" bIns="64992"/>
          <a:lstStyle>
            <a:lvl1pPr defTabSz="583900">
              <a:defRPr sz="1700" b="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>
            <a:spLocks noGrp="1"/>
          </p:cNvSpPr>
          <p:nvPr>
            <p:ph type="title"/>
          </p:nvPr>
        </p:nvSpPr>
        <p:spPr>
          <a:xfrm>
            <a:off x="650240" y="390595"/>
            <a:ext cx="11704320" cy="1625601"/>
          </a:xfrm>
          <a:prstGeom prst="rect">
            <a:avLst/>
          </a:prstGeom>
        </p:spPr>
        <p:txBody>
          <a:bodyPr lIns="64992" tIns="64992" rIns="64992" bIns="64992"/>
          <a:lstStyle>
            <a:lvl1pPr defTabSz="914400">
              <a:defRPr sz="63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151" name="Shape 151"/>
          <p:cNvSpPr>
            <a:spLocks noGrp="1"/>
          </p:cNvSpPr>
          <p:nvPr>
            <p:ph type="body" sz="quarter" idx="1"/>
          </p:nvPr>
        </p:nvSpPr>
        <p:spPr>
          <a:xfrm>
            <a:off x="650240" y="2183271"/>
            <a:ext cx="5746046" cy="909885"/>
          </a:xfrm>
          <a:prstGeom prst="rect">
            <a:avLst/>
          </a:prstGeom>
        </p:spPr>
        <p:txBody>
          <a:bodyPr lIns="64992" tIns="64992" rIns="64992" bIns="64992" anchor="b"/>
          <a:lstStyle>
            <a:lvl1pPr marL="0" indent="0" defTabSz="914400">
              <a:spcBef>
                <a:spcPts val="800"/>
              </a:spcBef>
              <a:buSzTx/>
              <a:buNone/>
              <a:defRPr sz="3400" b="1">
                <a:latin typeface="Calibri"/>
                <a:ea typeface="Calibri"/>
                <a:cs typeface="Calibri"/>
                <a:sym typeface="Calibri"/>
              </a:defRPr>
            </a:lvl1pPr>
            <a:lvl2pPr marL="0" indent="649928" defTabSz="914400">
              <a:spcBef>
                <a:spcPts val="800"/>
              </a:spcBef>
              <a:buSzTx/>
              <a:buNone/>
              <a:defRPr sz="3400" b="1">
                <a:latin typeface="Calibri"/>
                <a:ea typeface="Calibri"/>
                <a:cs typeface="Calibri"/>
                <a:sym typeface="Calibri"/>
              </a:defRPr>
            </a:lvl2pPr>
            <a:lvl3pPr marL="0" indent="1299857" defTabSz="914400">
              <a:spcBef>
                <a:spcPts val="800"/>
              </a:spcBef>
              <a:buSzTx/>
              <a:buNone/>
              <a:defRPr sz="3400" b="1">
                <a:latin typeface="Calibri"/>
                <a:ea typeface="Calibri"/>
                <a:cs typeface="Calibri"/>
                <a:sym typeface="Calibri"/>
              </a:defRPr>
            </a:lvl3pPr>
            <a:lvl4pPr marL="0" indent="1949793" defTabSz="914400">
              <a:spcBef>
                <a:spcPts val="800"/>
              </a:spcBef>
              <a:buSzTx/>
              <a:buNone/>
              <a:defRPr sz="3400" b="1">
                <a:latin typeface="Calibri"/>
                <a:ea typeface="Calibri"/>
                <a:cs typeface="Calibri"/>
                <a:sym typeface="Calibri"/>
              </a:defRPr>
            </a:lvl4pPr>
            <a:lvl5pPr marL="0" indent="2599722" defTabSz="914400">
              <a:spcBef>
                <a:spcPts val="800"/>
              </a:spcBef>
              <a:buSzTx/>
              <a:buNone/>
              <a:defRPr sz="3400" b="1"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2" name="Shape 152"/>
          <p:cNvSpPr>
            <a:spLocks noGrp="1"/>
          </p:cNvSpPr>
          <p:nvPr>
            <p:ph type="body" sz="quarter" idx="13"/>
          </p:nvPr>
        </p:nvSpPr>
        <p:spPr>
          <a:xfrm>
            <a:off x="6606260" y="2183271"/>
            <a:ext cx="5748303" cy="909885"/>
          </a:xfrm>
          <a:prstGeom prst="rect">
            <a:avLst/>
          </a:prstGeom>
        </p:spPr>
        <p:txBody>
          <a:bodyPr lIns="64992" tIns="64992" rIns="64992" bIns="64992" anchor="b"/>
          <a:lstStyle/>
          <a:p>
            <a:pPr marL="0" indent="0" defTabSz="914400">
              <a:spcBef>
                <a:spcPts val="800"/>
              </a:spcBef>
              <a:buSzTx/>
              <a:buNone/>
              <a:defRPr sz="3400" b="1"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153" name="Shape 153"/>
          <p:cNvSpPr>
            <a:spLocks noGrp="1"/>
          </p:cNvSpPr>
          <p:nvPr>
            <p:ph type="sldNum" sz="quarter" idx="2"/>
          </p:nvPr>
        </p:nvSpPr>
        <p:spPr>
          <a:xfrm>
            <a:off x="11985431" y="9107807"/>
            <a:ext cx="369129" cy="383987"/>
          </a:xfrm>
          <a:prstGeom prst="rect">
            <a:avLst/>
          </a:prstGeom>
        </p:spPr>
        <p:txBody>
          <a:bodyPr lIns="64992" tIns="64992" rIns="64992" bIns="64992"/>
          <a:lstStyle>
            <a:lvl1pPr defTabSz="583900">
              <a:defRPr sz="1700" b="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>
            <a:spLocks noGrp="1"/>
          </p:cNvSpPr>
          <p:nvPr>
            <p:ph type="title"/>
          </p:nvPr>
        </p:nvSpPr>
        <p:spPr>
          <a:xfrm>
            <a:off x="650240" y="390595"/>
            <a:ext cx="11704320" cy="1625601"/>
          </a:xfrm>
          <a:prstGeom prst="rect">
            <a:avLst/>
          </a:prstGeom>
        </p:spPr>
        <p:txBody>
          <a:bodyPr lIns="64992" tIns="64992" rIns="64992" bIns="64992"/>
          <a:lstStyle>
            <a:lvl1pPr defTabSz="914400">
              <a:defRPr sz="63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161" name="Shape 161"/>
          <p:cNvSpPr>
            <a:spLocks noGrp="1"/>
          </p:cNvSpPr>
          <p:nvPr>
            <p:ph type="sldNum" sz="quarter" idx="2"/>
          </p:nvPr>
        </p:nvSpPr>
        <p:spPr>
          <a:xfrm>
            <a:off x="11985431" y="9107807"/>
            <a:ext cx="369129" cy="383987"/>
          </a:xfrm>
          <a:prstGeom prst="rect">
            <a:avLst/>
          </a:prstGeom>
        </p:spPr>
        <p:txBody>
          <a:bodyPr lIns="64992" tIns="64992" rIns="64992" bIns="64992"/>
          <a:lstStyle>
            <a:lvl1pPr defTabSz="583900">
              <a:defRPr sz="1700" b="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>
            <a:spLocks noGrp="1"/>
          </p:cNvSpPr>
          <p:nvPr>
            <p:ph type="sldNum" sz="quarter" idx="2"/>
          </p:nvPr>
        </p:nvSpPr>
        <p:spPr>
          <a:xfrm>
            <a:off x="11985431" y="9107807"/>
            <a:ext cx="369129" cy="383987"/>
          </a:xfrm>
          <a:prstGeom prst="rect">
            <a:avLst/>
          </a:prstGeom>
        </p:spPr>
        <p:txBody>
          <a:bodyPr lIns="64992" tIns="64992" rIns="64992" bIns="64992"/>
          <a:lstStyle>
            <a:lvl1pPr defTabSz="583900">
              <a:defRPr sz="1700" b="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>
            <a:spLocks noGrp="1"/>
          </p:cNvSpPr>
          <p:nvPr>
            <p:ph type="title"/>
          </p:nvPr>
        </p:nvSpPr>
        <p:spPr>
          <a:xfrm>
            <a:off x="650243" y="388337"/>
            <a:ext cx="4278491" cy="1652694"/>
          </a:xfrm>
          <a:prstGeom prst="rect">
            <a:avLst/>
          </a:prstGeom>
        </p:spPr>
        <p:txBody>
          <a:bodyPr lIns="64992" tIns="64992" rIns="64992" bIns="64992" anchor="b"/>
          <a:lstStyle>
            <a:lvl1pPr algn="l" defTabSz="914400">
              <a:defRPr sz="2800" b="1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176" name="Shape 176"/>
          <p:cNvSpPr>
            <a:spLocks noGrp="1"/>
          </p:cNvSpPr>
          <p:nvPr>
            <p:ph type="body" idx="1"/>
          </p:nvPr>
        </p:nvSpPr>
        <p:spPr>
          <a:xfrm>
            <a:off x="5084516" y="388351"/>
            <a:ext cx="7270044" cy="8324427"/>
          </a:xfrm>
          <a:prstGeom prst="rect">
            <a:avLst/>
          </a:prstGeom>
        </p:spPr>
        <p:txBody>
          <a:bodyPr lIns="64992" tIns="64992" rIns="64992" bIns="64992"/>
          <a:lstStyle>
            <a:lvl1pPr marL="487451" indent="-487451" defTabSz="914400">
              <a:spcBef>
                <a:spcPts val="1100"/>
              </a:spcBef>
              <a:buSzPct val="100000"/>
              <a:buFont typeface="Arial"/>
              <a:defRPr sz="4600">
                <a:latin typeface="Calibri"/>
                <a:ea typeface="Calibri"/>
                <a:cs typeface="Calibri"/>
                <a:sym typeface="Calibri"/>
              </a:defRPr>
            </a:lvl1pPr>
            <a:lvl2pPr marL="1117067" indent="-467136" defTabSz="914400">
              <a:spcBef>
                <a:spcPts val="1100"/>
              </a:spcBef>
              <a:buSzPct val="100000"/>
              <a:buFont typeface="Arial"/>
              <a:buChar char="–"/>
              <a:defRPr sz="4600">
                <a:latin typeface="Calibri"/>
                <a:ea typeface="Calibri"/>
                <a:cs typeface="Calibri"/>
                <a:sym typeface="Calibri"/>
              </a:defRPr>
            </a:lvl2pPr>
            <a:lvl3pPr marL="1739514" indent="-439655" defTabSz="914400">
              <a:spcBef>
                <a:spcPts val="1100"/>
              </a:spcBef>
              <a:buSzPct val="100000"/>
              <a:buFont typeface="Arial"/>
              <a:defRPr sz="4600">
                <a:latin typeface="Calibri"/>
                <a:ea typeface="Calibri"/>
                <a:cs typeface="Calibri"/>
                <a:sym typeface="Calibri"/>
              </a:defRPr>
            </a:lvl3pPr>
            <a:lvl4pPr marL="2483659" indent="-533867" defTabSz="914400">
              <a:spcBef>
                <a:spcPts val="1100"/>
              </a:spcBef>
              <a:buSzPct val="100000"/>
              <a:buFont typeface="Arial"/>
              <a:buChar char="–"/>
              <a:defRPr sz="4600">
                <a:latin typeface="Calibri"/>
                <a:ea typeface="Calibri"/>
                <a:cs typeface="Calibri"/>
                <a:sym typeface="Calibri"/>
              </a:defRPr>
            </a:lvl4pPr>
            <a:lvl5pPr marL="3133594" indent="-533867" defTabSz="914400">
              <a:spcBef>
                <a:spcPts val="1100"/>
              </a:spcBef>
              <a:buSzPct val="100000"/>
              <a:buFont typeface="Arial"/>
              <a:buChar char="»"/>
              <a:defRPr sz="4600"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77" name="Shape 177"/>
          <p:cNvSpPr>
            <a:spLocks noGrp="1"/>
          </p:cNvSpPr>
          <p:nvPr>
            <p:ph type="body" sz="half" idx="13"/>
          </p:nvPr>
        </p:nvSpPr>
        <p:spPr>
          <a:xfrm>
            <a:off x="650243" y="2041032"/>
            <a:ext cx="4278491" cy="6671735"/>
          </a:xfrm>
          <a:prstGeom prst="rect">
            <a:avLst/>
          </a:prstGeom>
        </p:spPr>
        <p:txBody>
          <a:bodyPr lIns="64992" tIns="64992" rIns="64992" bIns="64992"/>
          <a:lstStyle/>
          <a:p>
            <a:pPr marL="0" indent="0" defTabSz="914400">
              <a:spcBef>
                <a:spcPts val="400"/>
              </a:spcBef>
              <a:buSzTx/>
              <a:buNone/>
              <a:defRPr sz="2000"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178" name="Shape 178"/>
          <p:cNvSpPr>
            <a:spLocks noGrp="1"/>
          </p:cNvSpPr>
          <p:nvPr>
            <p:ph type="sldNum" sz="quarter" idx="2"/>
          </p:nvPr>
        </p:nvSpPr>
        <p:spPr>
          <a:xfrm>
            <a:off x="11985431" y="9107807"/>
            <a:ext cx="369129" cy="383987"/>
          </a:xfrm>
          <a:prstGeom prst="rect">
            <a:avLst/>
          </a:prstGeom>
        </p:spPr>
        <p:txBody>
          <a:bodyPr lIns="64992" tIns="64992" rIns="64992" bIns="64992"/>
          <a:lstStyle>
            <a:lvl1pPr defTabSz="583900">
              <a:defRPr sz="1700" b="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/>
          </p:cNvSpPr>
          <p:nvPr>
            <p:ph type="title"/>
          </p:nvPr>
        </p:nvSpPr>
        <p:spPr>
          <a:xfrm>
            <a:off x="1270013" y="3225800"/>
            <a:ext cx="10464802" cy="3302001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7" name="Shape 2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Shape 185"/>
          <p:cNvSpPr>
            <a:spLocks noGrp="1"/>
          </p:cNvSpPr>
          <p:nvPr>
            <p:ph type="title"/>
          </p:nvPr>
        </p:nvSpPr>
        <p:spPr>
          <a:xfrm>
            <a:off x="2549032" y="6827519"/>
            <a:ext cx="7802881" cy="806028"/>
          </a:xfrm>
          <a:prstGeom prst="rect">
            <a:avLst/>
          </a:prstGeom>
        </p:spPr>
        <p:txBody>
          <a:bodyPr lIns="64992" tIns="64992" rIns="64992" bIns="64992" anchor="b"/>
          <a:lstStyle>
            <a:lvl1pPr algn="l" defTabSz="914400">
              <a:defRPr sz="2800" b="1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186" name="Shape 186"/>
          <p:cNvSpPr>
            <a:spLocks noGrp="1"/>
          </p:cNvSpPr>
          <p:nvPr>
            <p:ph type="pic" sz="half" idx="13"/>
          </p:nvPr>
        </p:nvSpPr>
        <p:spPr>
          <a:xfrm>
            <a:off x="2549032" y="871502"/>
            <a:ext cx="7802881" cy="585216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87" name="Shape 187"/>
          <p:cNvSpPr>
            <a:spLocks noGrp="1"/>
          </p:cNvSpPr>
          <p:nvPr>
            <p:ph type="body" sz="quarter" idx="1"/>
          </p:nvPr>
        </p:nvSpPr>
        <p:spPr>
          <a:xfrm>
            <a:off x="2549032" y="7633547"/>
            <a:ext cx="7802881" cy="1144694"/>
          </a:xfrm>
          <a:prstGeom prst="rect">
            <a:avLst/>
          </a:prstGeom>
        </p:spPr>
        <p:txBody>
          <a:bodyPr lIns="64992" tIns="64992" rIns="64992" bIns="64992"/>
          <a:lstStyle>
            <a:lvl1pPr marL="0" indent="0" defTabSz="914400">
              <a:spcBef>
                <a:spcPts val="400"/>
              </a:spcBef>
              <a:buSzTx/>
              <a:buNone/>
              <a:defRPr sz="2000">
                <a:latin typeface="Calibri"/>
                <a:ea typeface="Calibri"/>
                <a:cs typeface="Calibri"/>
                <a:sym typeface="Calibri"/>
              </a:defRPr>
            </a:lvl1pPr>
            <a:lvl2pPr marL="0" indent="649928" defTabSz="914400">
              <a:spcBef>
                <a:spcPts val="400"/>
              </a:spcBef>
              <a:buSzTx/>
              <a:buNone/>
              <a:defRPr sz="2000">
                <a:latin typeface="Calibri"/>
                <a:ea typeface="Calibri"/>
                <a:cs typeface="Calibri"/>
                <a:sym typeface="Calibri"/>
              </a:defRPr>
            </a:lvl2pPr>
            <a:lvl3pPr marL="0" indent="1299857" defTabSz="914400">
              <a:spcBef>
                <a:spcPts val="400"/>
              </a:spcBef>
              <a:buSzTx/>
              <a:buNone/>
              <a:defRPr sz="2000">
                <a:latin typeface="Calibri"/>
                <a:ea typeface="Calibri"/>
                <a:cs typeface="Calibri"/>
                <a:sym typeface="Calibri"/>
              </a:defRPr>
            </a:lvl3pPr>
            <a:lvl4pPr marL="0" indent="1949793" defTabSz="914400">
              <a:spcBef>
                <a:spcPts val="400"/>
              </a:spcBef>
              <a:buSzTx/>
              <a:buNone/>
              <a:defRPr sz="2000">
                <a:latin typeface="Calibri"/>
                <a:ea typeface="Calibri"/>
                <a:cs typeface="Calibri"/>
                <a:sym typeface="Calibri"/>
              </a:defRPr>
            </a:lvl4pPr>
            <a:lvl5pPr marL="0" indent="2599722" defTabSz="914400">
              <a:spcBef>
                <a:spcPts val="400"/>
              </a:spcBef>
              <a:buSzTx/>
              <a:buNone/>
              <a:defRPr sz="2000"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88" name="Shape 188"/>
          <p:cNvSpPr>
            <a:spLocks noGrp="1"/>
          </p:cNvSpPr>
          <p:nvPr>
            <p:ph type="sldNum" sz="quarter" idx="2"/>
          </p:nvPr>
        </p:nvSpPr>
        <p:spPr>
          <a:xfrm>
            <a:off x="11985431" y="9107807"/>
            <a:ext cx="369129" cy="383987"/>
          </a:xfrm>
          <a:prstGeom prst="rect">
            <a:avLst/>
          </a:prstGeom>
        </p:spPr>
        <p:txBody>
          <a:bodyPr lIns="64992" tIns="64992" rIns="64992" bIns="64992"/>
          <a:lstStyle>
            <a:lvl1pPr defTabSz="583900">
              <a:defRPr sz="1700" b="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Shape 195"/>
          <p:cNvSpPr>
            <a:spLocks noGrp="1"/>
          </p:cNvSpPr>
          <p:nvPr>
            <p:ph type="title"/>
          </p:nvPr>
        </p:nvSpPr>
        <p:spPr>
          <a:xfrm>
            <a:off x="650240" y="390595"/>
            <a:ext cx="11704320" cy="1625601"/>
          </a:xfrm>
          <a:prstGeom prst="rect">
            <a:avLst/>
          </a:prstGeom>
        </p:spPr>
        <p:txBody>
          <a:bodyPr lIns="64992" tIns="64992" rIns="64992" bIns="64992"/>
          <a:lstStyle>
            <a:lvl1pPr defTabSz="914400">
              <a:defRPr sz="63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196" name="Shape 196"/>
          <p:cNvSpPr>
            <a:spLocks noGrp="1"/>
          </p:cNvSpPr>
          <p:nvPr>
            <p:ph type="body" idx="1"/>
          </p:nvPr>
        </p:nvSpPr>
        <p:spPr>
          <a:xfrm>
            <a:off x="650240" y="2275853"/>
            <a:ext cx="11704320" cy="6436926"/>
          </a:xfrm>
          <a:prstGeom prst="rect">
            <a:avLst/>
          </a:prstGeom>
        </p:spPr>
        <p:txBody>
          <a:bodyPr lIns="64992" tIns="64992" rIns="64992" bIns="64992"/>
          <a:lstStyle>
            <a:lvl1pPr marL="487451" indent="-487451" defTabSz="914400">
              <a:spcBef>
                <a:spcPts val="1100"/>
              </a:spcBef>
              <a:buSzPct val="100000"/>
              <a:buFont typeface="Arial"/>
              <a:defRPr sz="4600">
                <a:latin typeface="Calibri"/>
                <a:ea typeface="Calibri"/>
                <a:cs typeface="Calibri"/>
                <a:sym typeface="Calibri"/>
              </a:defRPr>
            </a:lvl1pPr>
            <a:lvl2pPr marL="1117067" indent="-467136" defTabSz="914400">
              <a:spcBef>
                <a:spcPts val="1100"/>
              </a:spcBef>
              <a:buSzPct val="100000"/>
              <a:buFont typeface="Arial"/>
              <a:buChar char="–"/>
              <a:defRPr sz="4600">
                <a:latin typeface="Calibri"/>
                <a:ea typeface="Calibri"/>
                <a:cs typeface="Calibri"/>
                <a:sym typeface="Calibri"/>
              </a:defRPr>
            </a:lvl2pPr>
            <a:lvl3pPr marL="1739514" indent="-439655" defTabSz="914400">
              <a:spcBef>
                <a:spcPts val="1100"/>
              </a:spcBef>
              <a:buSzPct val="100000"/>
              <a:buFont typeface="Arial"/>
              <a:defRPr sz="4600">
                <a:latin typeface="Calibri"/>
                <a:ea typeface="Calibri"/>
                <a:cs typeface="Calibri"/>
                <a:sym typeface="Calibri"/>
              </a:defRPr>
            </a:lvl3pPr>
            <a:lvl4pPr marL="2483659" indent="-533867" defTabSz="914400">
              <a:spcBef>
                <a:spcPts val="1100"/>
              </a:spcBef>
              <a:buSzPct val="100000"/>
              <a:buFont typeface="Arial"/>
              <a:buChar char="–"/>
              <a:defRPr sz="4600">
                <a:latin typeface="Calibri"/>
                <a:ea typeface="Calibri"/>
                <a:cs typeface="Calibri"/>
                <a:sym typeface="Calibri"/>
              </a:defRPr>
            </a:lvl4pPr>
            <a:lvl5pPr marL="3133594" indent="-533867" defTabSz="914400">
              <a:spcBef>
                <a:spcPts val="1100"/>
              </a:spcBef>
              <a:buSzPct val="100000"/>
              <a:buFont typeface="Arial"/>
              <a:buChar char="»"/>
              <a:defRPr sz="4600"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7" name="Shape 197"/>
          <p:cNvSpPr>
            <a:spLocks noGrp="1"/>
          </p:cNvSpPr>
          <p:nvPr>
            <p:ph type="sldNum" sz="quarter" idx="2"/>
          </p:nvPr>
        </p:nvSpPr>
        <p:spPr>
          <a:xfrm>
            <a:off x="11985431" y="9107807"/>
            <a:ext cx="369129" cy="383987"/>
          </a:xfrm>
          <a:prstGeom prst="rect">
            <a:avLst/>
          </a:prstGeom>
        </p:spPr>
        <p:txBody>
          <a:bodyPr lIns="64992" tIns="64992" rIns="64992" bIns="64992"/>
          <a:lstStyle>
            <a:lvl1pPr defTabSz="583900">
              <a:defRPr sz="1700" b="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Shape 204"/>
          <p:cNvSpPr>
            <a:spLocks noGrp="1"/>
          </p:cNvSpPr>
          <p:nvPr>
            <p:ph type="title"/>
          </p:nvPr>
        </p:nvSpPr>
        <p:spPr>
          <a:xfrm>
            <a:off x="9428480" y="390609"/>
            <a:ext cx="2926081" cy="8322170"/>
          </a:xfrm>
          <a:prstGeom prst="rect">
            <a:avLst/>
          </a:prstGeom>
        </p:spPr>
        <p:txBody>
          <a:bodyPr lIns="64992" tIns="64992" rIns="64992" bIns="64992"/>
          <a:lstStyle>
            <a:lvl1pPr defTabSz="914400">
              <a:defRPr sz="63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205" name="Shape 205"/>
          <p:cNvSpPr>
            <a:spLocks noGrp="1"/>
          </p:cNvSpPr>
          <p:nvPr>
            <p:ph type="body" idx="1"/>
          </p:nvPr>
        </p:nvSpPr>
        <p:spPr>
          <a:xfrm>
            <a:off x="650240" y="390609"/>
            <a:ext cx="8561493" cy="8322170"/>
          </a:xfrm>
          <a:prstGeom prst="rect">
            <a:avLst/>
          </a:prstGeom>
        </p:spPr>
        <p:txBody>
          <a:bodyPr lIns="64992" tIns="64992" rIns="64992" bIns="64992"/>
          <a:lstStyle>
            <a:lvl1pPr marL="487451" indent="-487451" defTabSz="914400">
              <a:spcBef>
                <a:spcPts val="1100"/>
              </a:spcBef>
              <a:buSzPct val="100000"/>
              <a:buFont typeface="Arial"/>
              <a:defRPr sz="4600">
                <a:latin typeface="Calibri"/>
                <a:ea typeface="Calibri"/>
                <a:cs typeface="Calibri"/>
                <a:sym typeface="Calibri"/>
              </a:defRPr>
            </a:lvl1pPr>
            <a:lvl2pPr marL="1117067" indent="-467136" defTabSz="914400">
              <a:spcBef>
                <a:spcPts val="1100"/>
              </a:spcBef>
              <a:buSzPct val="100000"/>
              <a:buFont typeface="Arial"/>
              <a:buChar char="–"/>
              <a:defRPr sz="4600">
                <a:latin typeface="Calibri"/>
                <a:ea typeface="Calibri"/>
                <a:cs typeface="Calibri"/>
                <a:sym typeface="Calibri"/>
              </a:defRPr>
            </a:lvl2pPr>
            <a:lvl3pPr marL="1739514" indent="-439655" defTabSz="914400">
              <a:spcBef>
                <a:spcPts val="1100"/>
              </a:spcBef>
              <a:buSzPct val="100000"/>
              <a:buFont typeface="Arial"/>
              <a:defRPr sz="4600">
                <a:latin typeface="Calibri"/>
                <a:ea typeface="Calibri"/>
                <a:cs typeface="Calibri"/>
                <a:sym typeface="Calibri"/>
              </a:defRPr>
            </a:lvl3pPr>
            <a:lvl4pPr marL="2483659" indent="-533867" defTabSz="914400">
              <a:spcBef>
                <a:spcPts val="1100"/>
              </a:spcBef>
              <a:buSzPct val="100000"/>
              <a:buFont typeface="Arial"/>
              <a:buChar char="–"/>
              <a:defRPr sz="4600">
                <a:latin typeface="Calibri"/>
                <a:ea typeface="Calibri"/>
                <a:cs typeface="Calibri"/>
                <a:sym typeface="Calibri"/>
              </a:defRPr>
            </a:lvl4pPr>
            <a:lvl5pPr marL="3133594" indent="-533867" defTabSz="914400">
              <a:spcBef>
                <a:spcPts val="1100"/>
              </a:spcBef>
              <a:buSzPct val="100000"/>
              <a:buFont typeface="Arial"/>
              <a:buChar char="»"/>
              <a:defRPr sz="4600"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6" name="Shape 206"/>
          <p:cNvSpPr>
            <a:spLocks noGrp="1"/>
          </p:cNvSpPr>
          <p:nvPr>
            <p:ph type="sldNum" sz="quarter" idx="2"/>
          </p:nvPr>
        </p:nvSpPr>
        <p:spPr>
          <a:xfrm>
            <a:off x="11985431" y="9107807"/>
            <a:ext cx="369129" cy="383987"/>
          </a:xfrm>
          <a:prstGeom prst="rect">
            <a:avLst/>
          </a:prstGeom>
        </p:spPr>
        <p:txBody>
          <a:bodyPr lIns="64992" tIns="64992" rIns="64992" bIns="64992"/>
          <a:lstStyle>
            <a:lvl1pPr defTabSz="583900">
              <a:defRPr sz="1700" b="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Shape 213"/>
          <p:cNvSpPr/>
          <p:nvPr/>
        </p:nvSpPr>
        <p:spPr>
          <a:xfrm>
            <a:off x="0" y="9025254"/>
            <a:ext cx="13004800" cy="838201"/>
          </a:xfrm>
          <a:prstGeom prst="rect">
            <a:avLst/>
          </a:prstGeom>
          <a:gradFill>
            <a:gsLst>
              <a:gs pos="0">
                <a:srgbClr val="6F6F6F"/>
              </a:gs>
              <a:gs pos="50000">
                <a:srgbClr val="A0A0A0"/>
              </a:gs>
              <a:gs pos="100000">
                <a:srgbClr val="BFBFBF"/>
              </a:gs>
            </a:gsLst>
          </a:gra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r" defTabSz="584200">
              <a:lnSpc>
                <a:spcPct val="90000"/>
              </a:lnSpc>
              <a:defRPr sz="5000">
                <a:solidFill>
                  <a:srgbClr val="C00000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latin typeface="Arial Rounded MT Bold"/>
                <a:ea typeface="Arial Rounded MT Bold"/>
                <a:cs typeface="Arial Rounded MT Bold"/>
                <a:sym typeface="Arial Rounded MT Bold"/>
              </a:defRPr>
            </a:pPr>
            <a:r>
              <a:t>T</a:t>
            </a:r>
            <a:r>
              <a:rPr sz="2800">
                <a:solidFill>
                  <a:srgbClr val="002060"/>
                </a:solidFill>
              </a:rPr>
              <a:t>ransparency    </a:t>
            </a:r>
            <a:r>
              <a:t>P</a:t>
            </a:r>
            <a:r>
              <a:rPr sz="2800">
                <a:solidFill>
                  <a:srgbClr val="002060"/>
                </a:solidFill>
              </a:rPr>
              <a:t>rofessional   </a:t>
            </a:r>
            <a:r>
              <a:t>Q</a:t>
            </a:r>
            <a:r>
              <a:rPr sz="2800">
                <a:solidFill>
                  <a:srgbClr val="002060"/>
                </a:solidFill>
              </a:rPr>
              <a:t>uality    </a:t>
            </a:r>
            <a:r>
              <a:t>I</a:t>
            </a:r>
            <a:r>
              <a:rPr sz="2800">
                <a:solidFill>
                  <a:srgbClr val="002060"/>
                </a:solidFill>
              </a:rPr>
              <a:t>ntegrity </a:t>
            </a:r>
          </a:p>
        </p:txBody>
      </p:sp>
      <p:grpSp>
        <p:nvGrpSpPr>
          <p:cNvPr id="217" name="Group 217"/>
          <p:cNvGrpSpPr/>
          <p:nvPr/>
        </p:nvGrpSpPr>
        <p:grpSpPr>
          <a:xfrm>
            <a:off x="-1" y="-15236"/>
            <a:ext cx="13004801" cy="2101059"/>
            <a:chOff x="0" y="0"/>
            <a:chExt cx="13004800" cy="2101058"/>
          </a:xfrm>
        </p:grpSpPr>
        <p:sp>
          <p:nvSpPr>
            <p:cNvPr id="214" name="Shape 214"/>
            <p:cNvSpPr/>
            <p:nvPr/>
          </p:nvSpPr>
          <p:spPr>
            <a:xfrm>
              <a:off x="0" y="19050"/>
              <a:ext cx="13004800" cy="2082009"/>
            </a:xfrm>
            <a:prstGeom prst="rect">
              <a:avLst/>
            </a:prstGeom>
            <a:solidFill>
              <a:srgbClr val="024C90"/>
            </a:solidFill>
            <a:ln w="12700" cap="flat">
              <a:noFill/>
              <a:miter lim="400000"/>
            </a:ln>
            <a:effectLst>
              <a:outerShdw blurRad="88900" dist="50800" dir="2700000" rotWithShape="0">
                <a:srgbClr val="000000">
                  <a:alpha val="40032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57798" algn="l" defTabSz="638951">
                <a:defRPr sz="3800">
                  <a:uFill>
                    <a:solidFill>
                      <a:srgbClr val="000000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15" name="Shape 215"/>
            <p:cNvSpPr/>
            <p:nvPr/>
          </p:nvSpPr>
          <p:spPr>
            <a:xfrm>
              <a:off x="-1" y="0"/>
              <a:ext cx="2171701" cy="2082009"/>
            </a:xfrm>
            <a:prstGeom prst="rect">
              <a:avLst/>
            </a:prstGeom>
            <a:solidFill>
              <a:srgbClr val="D9D9D9"/>
            </a:solidFill>
            <a:ln w="127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584200"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pic>
          <p:nvPicPr>
            <p:cNvPr id="216" name="image2.pn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76199" y="130098"/>
              <a:ext cx="2000251" cy="182181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218" name="Shape 218"/>
          <p:cNvSpPr>
            <a:spLocks noGrp="1"/>
          </p:cNvSpPr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lIns="50800" tIns="50800" rIns="50800" bIns="50800" anchor="b"/>
          <a:lstStyle>
            <a:lvl1pPr defTabSz="584200"/>
          </a:lstStyle>
          <a:p>
            <a:r>
              <a:t>Title Text</a:t>
            </a:r>
          </a:p>
        </p:txBody>
      </p:sp>
      <p:sp>
        <p:nvSpPr>
          <p:cNvPr id="219" name="Shape 219"/>
          <p:cNvSpPr>
            <a:spLocks noGrp="1"/>
          </p:cNvSpPr>
          <p:nvPr>
            <p:ph type="body" sz="quarter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algn="ctr" defTabSz="584200">
              <a:spcBef>
                <a:spcPts val="0"/>
              </a:spcBef>
              <a:buSzTx/>
              <a:buNone/>
              <a:defRPr sz="3200"/>
            </a:lvl1pPr>
            <a:lvl2pPr marL="0" indent="0" algn="ctr" defTabSz="584200">
              <a:spcBef>
                <a:spcPts val="0"/>
              </a:spcBef>
              <a:buSzTx/>
              <a:buNone/>
              <a:defRPr sz="3200"/>
            </a:lvl2pPr>
            <a:lvl3pPr marL="0" indent="0" algn="ctr" defTabSz="584200">
              <a:spcBef>
                <a:spcPts val="0"/>
              </a:spcBef>
              <a:buSzTx/>
              <a:buNone/>
              <a:defRPr sz="3200"/>
            </a:lvl3pPr>
            <a:lvl4pPr marL="0" indent="0" algn="ctr" defTabSz="584200">
              <a:spcBef>
                <a:spcPts val="0"/>
              </a:spcBef>
              <a:buSzTx/>
              <a:buNone/>
              <a:defRPr sz="3200"/>
            </a:lvl4pPr>
            <a:lvl5pPr marL="0" indent="0" algn="ctr" defTabSz="584200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0" name="Shape 220"/>
          <p:cNvSpPr>
            <a:spLocks noGrp="1"/>
          </p:cNvSpPr>
          <p:nvPr>
            <p:ph type="sldNum" sz="quarter" idx="2"/>
          </p:nvPr>
        </p:nvSpPr>
        <p:spPr>
          <a:xfrm>
            <a:off x="253220" y="9267232"/>
            <a:ext cx="397020" cy="409447"/>
          </a:xfrm>
          <a:prstGeom prst="rect">
            <a:avLst/>
          </a:prstGeom>
        </p:spPr>
        <p:txBody>
          <a:bodyPr lIns="65022" tIns="65022" rIns="65022" bIns="65022"/>
          <a:lstStyle>
            <a:lvl1pPr defTabSz="1300480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Shape 227"/>
          <p:cNvSpPr/>
          <p:nvPr/>
        </p:nvSpPr>
        <p:spPr>
          <a:xfrm>
            <a:off x="0" y="9025254"/>
            <a:ext cx="13004800" cy="838201"/>
          </a:xfrm>
          <a:prstGeom prst="rect">
            <a:avLst/>
          </a:prstGeom>
          <a:gradFill>
            <a:gsLst>
              <a:gs pos="0">
                <a:srgbClr val="6F6F6F"/>
              </a:gs>
              <a:gs pos="50000">
                <a:srgbClr val="A0A0A0"/>
              </a:gs>
              <a:gs pos="100000">
                <a:srgbClr val="BFBFBF"/>
              </a:gs>
            </a:gsLst>
          </a:gra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r" defTabSz="584200">
              <a:lnSpc>
                <a:spcPct val="90000"/>
              </a:lnSpc>
              <a:defRPr sz="5000">
                <a:solidFill>
                  <a:srgbClr val="C00000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latin typeface="Arial Rounded MT Bold"/>
                <a:ea typeface="Arial Rounded MT Bold"/>
                <a:cs typeface="Arial Rounded MT Bold"/>
                <a:sym typeface="Arial Rounded MT Bold"/>
              </a:defRPr>
            </a:pPr>
            <a:r>
              <a:t>T</a:t>
            </a:r>
            <a:r>
              <a:rPr sz="2800">
                <a:solidFill>
                  <a:srgbClr val="002060"/>
                </a:solidFill>
              </a:rPr>
              <a:t>ransparency    </a:t>
            </a:r>
            <a:r>
              <a:t>P</a:t>
            </a:r>
            <a:r>
              <a:rPr sz="2800">
                <a:solidFill>
                  <a:srgbClr val="002060"/>
                </a:solidFill>
              </a:rPr>
              <a:t>rofessional   </a:t>
            </a:r>
            <a:r>
              <a:t>Q</a:t>
            </a:r>
            <a:r>
              <a:rPr sz="2800">
                <a:solidFill>
                  <a:srgbClr val="002060"/>
                </a:solidFill>
              </a:rPr>
              <a:t>uality    </a:t>
            </a:r>
            <a:r>
              <a:t>I</a:t>
            </a:r>
            <a:r>
              <a:rPr sz="2800">
                <a:solidFill>
                  <a:srgbClr val="002060"/>
                </a:solidFill>
              </a:rPr>
              <a:t>ntegrity </a:t>
            </a:r>
          </a:p>
        </p:txBody>
      </p:sp>
      <p:grpSp>
        <p:nvGrpSpPr>
          <p:cNvPr id="231" name="Group 231"/>
          <p:cNvGrpSpPr/>
          <p:nvPr/>
        </p:nvGrpSpPr>
        <p:grpSpPr>
          <a:xfrm>
            <a:off x="-1" y="-15236"/>
            <a:ext cx="13004801" cy="2101059"/>
            <a:chOff x="0" y="0"/>
            <a:chExt cx="13004800" cy="2101058"/>
          </a:xfrm>
        </p:grpSpPr>
        <p:sp>
          <p:nvSpPr>
            <p:cNvPr id="228" name="Shape 228"/>
            <p:cNvSpPr/>
            <p:nvPr/>
          </p:nvSpPr>
          <p:spPr>
            <a:xfrm>
              <a:off x="0" y="19050"/>
              <a:ext cx="13004800" cy="2082009"/>
            </a:xfrm>
            <a:prstGeom prst="rect">
              <a:avLst/>
            </a:prstGeom>
            <a:solidFill>
              <a:srgbClr val="024C90"/>
            </a:solidFill>
            <a:ln w="12700" cap="flat">
              <a:noFill/>
              <a:miter lim="400000"/>
            </a:ln>
            <a:effectLst>
              <a:outerShdw blurRad="88900" dist="50800" dir="2700000" rotWithShape="0">
                <a:srgbClr val="000000">
                  <a:alpha val="40032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57798" algn="l" defTabSz="638951">
                <a:defRPr sz="3800">
                  <a:uFill>
                    <a:solidFill>
                      <a:srgbClr val="000000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29" name="Shape 229"/>
            <p:cNvSpPr/>
            <p:nvPr/>
          </p:nvSpPr>
          <p:spPr>
            <a:xfrm>
              <a:off x="-1" y="0"/>
              <a:ext cx="2171701" cy="2082009"/>
            </a:xfrm>
            <a:prstGeom prst="rect">
              <a:avLst/>
            </a:prstGeom>
            <a:solidFill>
              <a:srgbClr val="D9D9D9"/>
            </a:solidFill>
            <a:ln w="127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584200"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pic>
          <p:nvPicPr>
            <p:cNvPr id="230" name="image2.pn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76199" y="130098"/>
              <a:ext cx="2000251" cy="182181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232" name="Shape 232"/>
          <p:cNvSpPr>
            <a:spLocks noGrp="1"/>
          </p:cNvSpPr>
          <p:nvPr>
            <p:ph type="pic" idx="13"/>
          </p:nvPr>
        </p:nvSpPr>
        <p:spPr>
          <a:xfrm>
            <a:off x="1606550" y="635000"/>
            <a:ext cx="9779000" cy="59182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33" name="Shape 233"/>
          <p:cNvSpPr>
            <a:spLocks noGrp="1"/>
          </p:cNvSpPr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lIns="50800" tIns="50800" rIns="50800" bIns="50800" anchor="b"/>
          <a:lstStyle>
            <a:lvl1pPr defTabSz="584200"/>
          </a:lstStyle>
          <a:p>
            <a:r>
              <a:t>Title Text</a:t>
            </a:r>
          </a:p>
        </p:txBody>
      </p:sp>
      <p:sp>
        <p:nvSpPr>
          <p:cNvPr id="234" name="Shape 234"/>
          <p:cNvSpPr>
            <a:spLocks noGrp="1"/>
          </p:cNvSpPr>
          <p:nvPr>
            <p:ph type="body" sz="quarter" idx="1"/>
          </p:nvPr>
        </p:nvSpPr>
        <p:spPr>
          <a:xfrm>
            <a:off x="1270000" y="8191500"/>
            <a:ext cx="10464800" cy="113030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algn="ctr" defTabSz="584200">
              <a:spcBef>
                <a:spcPts val="0"/>
              </a:spcBef>
              <a:buSzTx/>
              <a:buNone/>
              <a:defRPr sz="3200"/>
            </a:lvl1pPr>
            <a:lvl2pPr marL="0" indent="0" algn="ctr" defTabSz="584200">
              <a:spcBef>
                <a:spcPts val="0"/>
              </a:spcBef>
              <a:buSzTx/>
              <a:buNone/>
              <a:defRPr sz="3200"/>
            </a:lvl2pPr>
            <a:lvl3pPr marL="0" indent="0" algn="ctr" defTabSz="584200">
              <a:spcBef>
                <a:spcPts val="0"/>
              </a:spcBef>
              <a:buSzTx/>
              <a:buNone/>
              <a:defRPr sz="3200"/>
            </a:lvl3pPr>
            <a:lvl4pPr marL="0" indent="0" algn="ctr" defTabSz="584200">
              <a:spcBef>
                <a:spcPts val="0"/>
              </a:spcBef>
              <a:buSzTx/>
              <a:buNone/>
              <a:defRPr sz="3200"/>
            </a:lvl4pPr>
            <a:lvl5pPr marL="0" indent="0" algn="ctr" defTabSz="584200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5" name="Shape 235"/>
          <p:cNvSpPr>
            <a:spLocks noGrp="1"/>
          </p:cNvSpPr>
          <p:nvPr>
            <p:ph type="sldNum" sz="quarter" idx="2"/>
          </p:nvPr>
        </p:nvSpPr>
        <p:spPr>
          <a:xfrm>
            <a:off x="253220" y="9267232"/>
            <a:ext cx="397020" cy="409447"/>
          </a:xfrm>
          <a:prstGeom prst="rect">
            <a:avLst/>
          </a:prstGeom>
        </p:spPr>
        <p:txBody>
          <a:bodyPr lIns="65022" tIns="65022" rIns="65022" bIns="65022"/>
          <a:lstStyle>
            <a:lvl1pPr defTabSz="1300480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/>
          <p:nvPr/>
        </p:nvSpPr>
        <p:spPr>
          <a:xfrm>
            <a:off x="0" y="9025254"/>
            <a:ext cx="13004800" cy="838201"/>
          </a:xfrm>
          <a:prstGeom prst="rect">
            <a:avLst/>
          </a:prstGeom>
          <a:gradFill>
            <a:gsLst>
              <a:gs pos="0">
                <a:srgbClr val="6F6F6F"/>
              </a:gs>
              <a:gs pos="50000">
                <a:srgbClr val="A0A0A0"/>
              </a:gs>
              <a:gs pos="100000">
                <a:srgbClr val="BFBFBF"/>
              </a:gs>
            </a:gsLst>
          </a:gra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r" defTabSz="584200">
              <a:lnSpc>
                <a:spcPct val="90000"/>
              </a:lnSpc>
              <a:defRPr sz="5000">
                <a:solidFill>
                  <a:srgbClr val="C00000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latin typeface="Arial Rounded MT Bold"/>
                <a:ea typeface="Arial Rounded MT Bold"/>
                <a:cs typeface="Arial Rounded MT Bold"/>
                <a:sym typeface="Arial Rounded MT Bold"/>
              </a:defRPr>
            </a:pPr>
            <a:r>
              <a:t>T</a:t>
            </a:r>
            <a:r>
              <a:rPr sz="2800">
                <a:solidFill>
                  <a:srgbClr val="002060"/>
                </a:solidFill>
              </a:rPr>
              <a:t>ransparency    </a:t>
            </a:r>
            <a:r>
              <a:t>P</a:t>
            </a:r>
            <a:r>
              <a:rPr sz="2800">
                <a:solidFill>
                  <a:srgbClr val="002060"/>
                </a:solidFill>
              </a:rPr>
              <a:t>rofessional   </a:t>
            </a:r>
            <a:r>
              <a:t>Q</a:t>
            </a:r>
            <a:r>
              <a:rPr sz="2800">
                <a:solidFill>
                  <a:srgbClr val="002060"/>
                </a:solidFill>
              </a:rPr>
              <a:t>uality    </a:t>
            </a:r>
            <a:r>
              <a:t>I</a:t>
            </a:r>
            <a:r>
              <a:rPr sz="2800">
                <a:solidFill>
                  <a:srgbClr val="002060"/>
                </a:solidFill>
              </a:rPr>
              <a:t>ntegrity </a:t>
            </a:r>
          </a:p>
        </p:txBody>
      </p:sp>
      <p:grpSp>
        <p:nvGrpSpPr>
          <p:cNvPr id="246" name="Group 246"/>
          <p:cNvGrpSpPr/>
          <p:nvPr/>
        </p:nvGrpSpPr>
        <p:grpSpPr>
          <a:xfrm>
            <a:off x="-1" y="-15236"/>
            <a:ext cx="13004801" cy="2101059"/>
            <a:chOff x="0" y="0"/>
            <a:chExt cx="13004800" cy="2101058"/>
          </a:xfrm>
        </p:grpSpPr>
        <p:sp>
          <p:nvSpPr>
            <p:cNvPr id="243" name="Shape 243"/>
            <p:cNvSpPr/>
            <p:nvPr/>
          </p:nvSpPr>
          <p:spPr>
            <a:xfrm>
              <a:off x="0" y="19050"/>
              <a:ext cx="13004800" cy="2082009"/>
            </a:xfrm>
            <a:prstGeom prst="rect">
              <a:avLst/>
            </a:prstGeom>
            <a:solidFill>
              <a:srgbClr val="024C90"/>
            </a:solidFill>
            <a:ln w="12700" cap="flat">
              <a:noFill/>
              <a:miter lim="400000"/>
            </a:ln>
            <a:effectLst>
              <a:outerShdw blurRad="88900" dist="50800" dir="2700000" rotWithShape="0">
                <a:srgbClr val="000000">
                  <a:alpha val="40032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57798" algn="l" defTabSz="638951">
                <a:defRPr sz="3800">
                  <a:uFill>
                    <a:solidFill>
                      <a:srgbClr val="000000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44" name="Shape 244"/>
            <p:cNvSpPr/>
            <p:nvPr/>
          </p:nvSpPr>
          <p:spPr>
            <a:xfrm>
              <a:off x="-1" y="0"/>
              <a:ext cx="2171701" cy="2082009"/>
            </a:xfrm>
            <a:prstGeom prst="rect">
              <a:avLst/>
            </a:prstGeom>
            <a:solidFill>
              <a:srgbClr val="D9D9D9"/>
            </a:solidFill>
            <a:ln w="127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584200"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pic>
          <p:nvPicPr>
            <p:cNvPr id="245" name="image2.pn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76199" y="130098"/>
              <a:ext cx="2000251" cy="182181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247" name="Shape 247"/>
          <p:cNvSpPr>
            <a:spLocks noGrp="1"/>
          </p:cNvSpPr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 lIns="50800" tIns="50800" rIns="50800" bIns="50800"/>
          <a:lstStyle>
            <a:lvl1pPr defTabSz="584200"/>
          </a:lstStyle>
          <a:p>
            <a:r>
              <a:t>Title Text</a:t>
            </a:r>
          </a:p>
        </p:txBody>
      </p:sp>
      <p:sp>
        <p:nvSpPr>
          <p:cNvPr id="248" name="Shape 248"/>
          <p:cNvSpPr>
            <a:spLocks noGrp="1"/>
          </p:cNvSpPr>
          <p:nvPr>
            <p:ph type="sldNum" sz="quarter" idx="2"/>
          </p:nvPr>
        </p:nvSpPr>
        <p:spPr>
          <a:xfrm>
            <a:off x="253220" y="9267232"/>
            <a:ext cx="397020" cy="409447"/>
          </a:xfrm>
          <a:prstGeom prst="rect">
            <a:avLst/>
          </a:prstGeom>
        </p:spPr>
        <p:txBody>
          <a:bodyPr lIns="65022" tIns="65022" rIns="65022" bIns="65022"/>
          <a:lstStyle>
            <a:lvl1pPr defTabSz="1300480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Shape 255"/>
          <p:cNvSpPr/>
          <p:nvPr/>
        </p:nvSpPr>
        <p:spPr>
          <a:xfrm>
            <a:off x="0" y="9025254"/>
            <a:ext cx="13004800" cy="838201"/>
          </a:xfrm>
          <a:prstGeom prst="rect">
            <a:avLst/>
          </a:prstGeom>
          <a:gradFill>
            <a:gsLst>
              <a:gs pos="0">
                <a:srgbClr val="6F6F6F"/>
              </a:gs>
              <a:gs pos="50000">
                <a:srgbClr val="A0A0A0"/>
              </a:gs>
              <a:gs pos="100000">
                <a:srgbClr val="BFBFBF"/>
              </a:gs>
            </a:gsLst>
          </a:gra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r" defTabSz="584200">
              <a:lnSpc>
                <a:spcPct val="90000"/>
              </a:lnSpc>
              <a:defRPr sz="5000">
                <a:solidFill>
                  <a:srgbClr val="C00000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latin typeface="Arial Rounded MT Bold"/>
                <a:ea typeface="Arial Rounded MT Bold"/>
                <a:cs typeface="Arial Rounded MT Bold"/>
                <a:sym typeface="Arial Rounded MT Bold"/>
              </a:defRPr>
            </a:pPr>
            <a:r>
              <a:t>T</a:t>
            </a:r>
            <a:r>
              <a:rPr sz="2800">
                <a:solidFill>
                  <a:srgbClr val="002060"/>
                </a:solidFill>
              </a:rPr>
              <a:t>ransparency    </a:t>
            </a:r>
            <a:r>
              <a:t>P</a:t>
            </a:r>
            <a:r>
              <a:rPr sz="2800">
                <a:solidFill>
                  <a:srgbClr val="002060"/>
                </a:solidFill>
              </a:rPr>
              <a:t>rofessional   </a:t>
            </a:r>
            <a:r>
              <a:t>Q</a:t>
            </a:r>
            <a:r>
              <a:rPr sz="2800">
                <a:solidFill>
                  <a:srgbClr val="002060"/>
                </a:solidFill>
              </a:rPr>
              <a:t>uality    </a:t>
            </a:r>
            <a:r>
              <a:t>I</a:t>
            </a:r>
            <a:r>
              <a:rPr sz="2800">
                <a:solidFill>
                  <a:srgbClr val="002060"/>
                </a:solidFill>
              </a:rPr>
              <a:t>ntegrity </a:t>
            </a:r>
          </a:p>
        </p:txBody>
      </p:sp>
      <p:grpSp>
        <p:nvGrpSpPr>
          <p:cNvPr id="259" name="Group 259"/>
          <p:cNvGrpSpPr/>
          <p:nvPr/>
        </p:nvGrpSpPr>
        <p:grpSpPr>
          <a:xfrm>
            <a:off x="-1" y="-15236"/>
            <a:ext cx="13004801" cy="2101059"/>
            <a:chOff x="0" y="0"/>
            <a:chExt cx="13004800" cy="2101058"/>
          </a:xfrm>
        </p:grpSpPr>
        <p:sp>
          <p:nvSpPr>
            <p:cNvPr id="256" name="Shape 256"/>
            <p:cNvSpPr/>
            <p:nvPr/>
          </p:nvSpPr>
          <p:spPr>
            <a:xfrm>
              <a:off x="0" y="19050"/>
              <a:ext cx="13004800" cy="2082009"/>
            </a:xfrm>
            <a:prstGeom prst="rect">
              <a:avLst/>
            </a:prstGeom>
            <a:solidFill>
              <a:srgbClr val="024C90"/>
            </a:solidFill>
            <a:ln w="12700" cap="flat">
              <a:noFill/>
              <a:miter lim="400000"/>
            </a:ln>
            <a:effectLst>
              <a:outerShdw blurRad="88900" dist="50800" dir="2700000" rotWithShape="0">
                <a:srgbClr val="000000">
                  <a:alpha val="40032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57798" algn="l" defTabSz="638951">
                <a:defRPr sz="3800">
                  <a:uFill>
                    <a:solidFill>
                      <a:srgbClr val="000000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57" name="Shape 257"/>
            <p:cNvSpPr/>
            <p:nvPr/>
          </p:nvSpPr>
          <p:spPr>
            <a:xfrm>
              <a:off x="-1" y="0"/>
              <a:ext cx="2171701" cy="2082009"/>
            </a:xfrm>
            <a:prstGeom prst="rect">
              <a:avLst/>
            </a:prstGeom>
            <a:solidFill>
              <a:srgbClr val="D9D9D9"/>
            </a:solidFill>
            <a:ln w="127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584200"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pic>
          <p:nvPicPr>
            <p:cNvPr id="258" name="image2.pn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76199" y="130098"/>
              <a:ext cx="2000251" cy="182181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260" name="Shape 260"/>
          <p:cNvSpPr>
            <a:spLocks noGrp="1"/>
          </p:cNvSpPr>
          <p:nvPr>
            <p:ph type="pic" sz="half" idx="13"/>
          </p:nvPr>
        </p:nvSpPr>
        <p:spPr>
          <a:xfrm>
            <a:off x="6718300" y="635000"/>
            <a:ext cx="5334000" cy="82296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61" name="Shape 261"/>
          <p:cNvSpPr>
            <a:spLocks noGrp="1"/>
          </p:cNvSpPr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lIns="50800" tIns="50800" rIns="50800" bIns="50800" anchor="b"/>
          <a:lstStyle>
            <a:lvl1pPr defTabSz="584200"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262" name="Shape 262"/>
          <p:cNvSpPr>
            <a:spLocks noGrp="1"/>
          </p:cNvSpPr>
          <p:nvPr>
            <p:ph type="body" sz="quarter" idx="1"/>
          </p:nvPr>
        </p:nvSpPr>
        <p:spPr>
          <a:xfrm>
            <a:off x="952500" y="4762500"/>
            <a:ext cx="5334000" cy="410210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algn="ctr" defTabSz="584200">
              <a:spcBef>
                <a:spcPts val="0"/>
              </a:spcBef>
              <a:buSzTx/>
              <a:buNone/>
              <a:defRPr sz="3200"/>
            </a:lvl1pPr>
            <a:lvl2pPr marL="0" indent="0" algn="ctr" defTabSz="584200">
              <a:spcBef>
                <a:spcPts val="0"/>
              </a:spcBef>
              <a:buSzTx/>
              <a:buNone/>
              <a:defRPr sz="3200"/>
            </a:lvl2pPr>
            <a:lvl3pPr marL="0" indent="0" algn="ctr" defTabSz="584200">
              <a:spcBef>
                <a:spcPts val="0"/>
              </a:spcBef>
              <a:buSzTx/>
              <a:buNone/>
              <a:defRPr sz="3200"/>
            </a:lvl3pPr>
            <a:lvl4pPr marL="0" indent="0" algn="ctr" defTabSz="584200">
              <a:spcBef>
                <a:spcPts val="0"/>
              </a:spcBef>
              <a:buSzTx/>
              <a:buNone/>
              <a:defRPr sz="3200"/>
            </a:lvl4pPr>
            <a:lvl5pPr marL="0" indent="0" algn="ctr" defTabSz="584200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63" name="Shape 263"/>
          <p:cNvSpPr>
            <a:spLocks noGrp="1"/>
          </p:cNvSpPr>
          <p:nvPr>
            <p:ph type="sldNum" sz="quarter" idx="2"/>
          </p:nvPr>
        </p:nvSpPr>
        <p:spPr>
          <a:xfrm>
            <a:off x="253220" y="9267232"/>
            <a:ext cx="397020" cy="409447"/>
          </a:xfrm>
          <a:prstGeom prst="rect">
            <a:avLst/>
          </a:prstGeom>
        </p:spPr>
        <p:txBody>
          <a:bodyPr lIns="65022" tIns="65022" rIns="65022" bIns="65022"/>
          <a:lstStyle>
            <a:lvl1pPr defTabSz="1300480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Shape 270"/>
          <p:cNvSpPr/>
          <p:nvPr/>
        </p:nvSpPr>
        <p:spPr>
          <a:xfrm>
            <a:off x="0" y="9025254"/>
            <a:ext cx="13004800" cy="838201"/>
          </a:xfrm>
          <a:prstGeom prst="rect">
            <a:avLst/>
          </a:prstGeom>
          <a:gradFill>
            <a:gsLst>
              <a:gs pos="0">
                <a:srgbClr val="6F6F6F"/>
              </a:gs>
              <a:gs pos="50000">
                <a:srgbClr val="A0A0A0"/>
              </a:gs>
              <a:gs pos="100000">
                <a:srgbClr val="BFBFBF"/>
              </a:gs>
            </a:gsLst>
          </a:gra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r" defTabSz="584200">
              <a:lnSpc>
                <a:spcPct val="90000"/>
              </a:lnSpc>
              <a:defRPr sz="5000">
                <a:solidFill>
                  <a:srgbClr val="C00000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latin typeface="Arial Rounded MT Bold"/>
                <a:ea typeface="Arial Rounded MT Bold"/>
                <a:cs typeface="Arial Rounded MT Bold"/>
                <a:sym typeface="Arial Rounded MT Bold"/>
              </a:defRPr>
            </a:pPr>
            <a:r>
              <a:t>T</a:t>
            </a:r>
            <a:r>
              <a:rPr sz="2800">
                <a:solidFill>
                  <a:srgbClr val="002060"/>
                </a:solidFill>
              </a:rPr>
              <a:t>ransparency    </a:t>
            </a:r>
            <a:r>
              <a:t>P</a:t>
            </a:r>
            <a:r>
              <a:rPr sz="2800">
                <a:solidFill>
                  <a:srgbClr val="002060"/>
                </a:solidFill>
              </a:rPr>
              <a:t>rofessional   </a:t>
            </a:r>
            <a:r>
              <a:t>Q</a:t>
            </a:r>
            <a:r>
              <a:rPr sz="2800">
                <a:solidFill>
                  <a:srgbClr val="002060"/>
                </a:solidFill>
              </a:rPr>
              <a:t>uality    </a:t>
            </a:r>
            <a:r>
              <a:t>I</a:t>
            </a:r>
            <a:r>
              <a:rPr sz="2800">
                <a:solidFill>
                  <a:srgbClr val="002060"/>
                </a:solidFill>
              </a:rPr>
              <a:t>ntegrity </a:t>
            </a:r>
          </a:p>
        </p:txBody>
      </p:sp>
      <p:grpSp>
        <p:nvGrpSpPr>
          <p:cNvPr id="274" name="Group 274"/>
          <p:cNvGrpSpPr/>
          <p:nvPr/>
        </p:nvGrpSpPr>
        <p:grpSpPr>
          <a:xfrm>
            <a:off x="-1" y="-15236"/>
            <a:ext cx="13004801" cy="2101059"/>
            <a:chOff x="0" y="0"/>
            <a:chExt cx="13004800" cy="2101058"/>
          </a:xfrm>
        </p:grpSpPr>
        <p:sp>
          <p:nvSpPr>
            <p:cNvPr id="271" name="Shape 271"/>
            <p:cNvSpPr/>
            <p:nvPr/>
          </p:nvSpPr>
          <p:spPr>
            <a:xfrm>
              <a:off x="0" y="19050"/>
              <a:ext cx="13004800" cy="2082009"/>
            </a:xfrm>
            <a:prstGeom prst="rect">
              <a:avLst/>
            </a:prstGeom>
            <a:solidFill>
              <a:srgbClr val="024C90"/>
            </a:solidFill>
            <a:ln w="12700" cap="flat">
              <a:noFill/>
              <a:miter lim="400000"/>
            </a:ln>
            <a:effectLst>
              <a:outerShdw blurRad="88900" dist="50800" dir="2700000" rotWithShape="0">
                <a:srgbClr val="000000">
                  <a:alpha val="40032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57798" algn="l" defTabSz="638951">
                <a:defRPr sz="3800">
                  <a:uFill>
                    <a:solidFill>
                      <a:srgbClr val="000000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72" name="Shape 272"/>
            <p:cNvSpPr/>
            <p:nvPr/>
          </p:nvSpPr>
          <p:spPr>
            <a:xfrm>
              <a:off x="-1" y="0"/>
              <a:ext cx="2171701" cy="2082009"/>
            </a:xfrm>
            <a:prstGeom prst="rect">
              <a:avLst/>
            </a:prstGeom>
            <a:solidFill>
              <a:srgbClr val="D9D9D9"/>
            </a:solidFill>
            <a:ln w="127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584200"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pic>
          <p:nvPicPr>
            <p:cNvPr id="273" name="image2.pn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76199" y="130098"/>
              <a:ext cx="2000251" cy="182181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275" name="Shape 275"/>
          <p:cNvSpPr>
            <a:spLocks noGrp="1"/>
          </p:cNvSpPr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</p:spPr>
        <p:txBody>
          <a:bodyPr lIns="50800" tIns="50800" rIns="50800" bIns="50800"/>
          <a:lstStyle>
            <a:lvl1pPr defTabSz="584200"/>
          </a:lstStyle>
          <a:p>
            <a:r>
              <a:t>Title Text</a:t>
            </a:r>
          </a:p>
        </p:txBody>
      </p:sp>
      <p:sp>
        <p:nvSpPr>
          <p:cNvPr id="276" name="Shape 276"/>
          <p:cNvSpPr>
            <a:spLocks noGrp="1"/>
          </p:cNvSpPr>
          <p:nvPr>
            <p:ph type="sldNum" sz="quarter" idx="2"/>
          </p:nvPr>
        </p:nvSpPr>
        <p:spPr>
          <a:xfrm>
            <a:off x="253220" y="9267232"/>
            <a:ext cx="397020" cy="409447"/>
          </a:xfrm>
          <a:prstGeom prst="rect">
            <a:avLst/>
          </a:prstGeom>
        </p:spPr>
        <p:txBody>
          <a:bodyPr lIns="65022" tIns="65022" rIns="65022" bIns="65022"/>
          <a:lstStyle>
            <a:lvl1pPr defTabSz="1300480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Shape 283"/>
          <p:cNvSpPr/>
          <p:nvPr/>
        </p:nvSpPr>
        <p:spPr>
          <a:xfrm>
            <a:off x="0" y="9025254"/>
            <a:ext cx="13004800" cy="838201"/>
          </a:xfrm>
          <a:prstGeom prst="rect">
            <a:avLst/>
          </a:prstGeom>
          <a:gradFill>
            <a:gsLst>
              <a:gs pos="0">
                <a:srgbClr val="6F6F6F"/>
              </a:gs>
              <a:gs pos="50000">
                <a:srgbClr val="A0A0A0"/>
              </a:gs>
              <a:gs pos="100000">
                <a:srgbClr val="BFBFBF"/>
              </a:gs>
            </a:gsLst>
          </a:gra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r" defTabSz="584200">
              <a:lnSpc>
                <a:spcPct val="90000"/>
              </a:lnSpc>
              <a:defRPr sz="5000">
                <a:solidFill>
                  <a:srgbClr val="C00000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latin typeface="Arial Rounded MT Bold"/>
                <a:ea typeface="Arial Rounded MT Bold"/>
                <a:cs typeface="Arial Rounded MT Bold"/>
                <a:sym typeface="Arial Rounded MT Bold"/>
              </a:defRPr>
            </a:pPr>
            <a:r>
              <a:t>T</a:t>
            </a:r>
            <a:r>
              <a:rPr sz="2800">
                <a:solidFill>
                  <a:srgbClr val="002060"/>
                </a:solidFill>
              </a:rPr>
              <a:t>ransparency    </a:t>
            </a:r>
            <a:r>
              <a:t>P</a:t>
            </a:r>
            <a:r>
              <a:rPr sz="2800">
                <a:solidFill>
                  <a:srgbClr val="002060"/>
                </a:solidFill>
              </a:rPr>
              <a:t>rofessional   </a:t>
            </a:r>
            <a:r>
              <a:t>Q</a:t>
            </a:r>
            <a:r>
              <a:rPr sz="2800">
                <a:solidFill>
                  <a:srgbClr val="002060"/>
                </a:solidFill>
              </a:rPr>
              <a:t>uality    </a:t>
            </a:r>
            <a:r>
              <a:t>I</a:t>
            </a:r>
            <a:r>
              <a:rPr sz="2800">
                <a:solidFill>
                  <a:srgbClr val="002060"/>
                </a:solidFill>
              </a:rPr>
              <a:t>ntegrity </a:t>
            </a:r>
          </a:p>
        </p:txBody>
      </p:sp>
      <p:grpSp>
        <p:nvGrpSpPr>
          <p:cNvPr id="287" name="Group 287"/>
          <p:cNvGrpSpPr/>
          <p:nvPr/>
        </p:nvGrpSpPr>
        <p:grpSpPr>
          <a:xfrm>
            <a:off x="-1" y="-15236"/>
            <a:ext cx="13004801" cy="2101059"/>
            <a:chOff x="0" y="0"/>
            <a:chExt cx="13004800" cy="2101058"/>
          </a:xfrm>
        </p:grpSpPr>
        <p:sp>
          <p:nvSpPr>
            <p:cNvPr id="284" name="Shape 284"/>
            <p:cNvSpPr/>
            <p:nvPr/>
          </p:nvSpPr>
          <p:spPr>
            <a:xfrm>
              <a:off x="0" y="19050"/>
              <a:ext cx="13004800" cy="2082009"/>
            </a:xfrm>
            <a:prstGeom prst="rect">
              <a:avLst/>
            </a:prstGeom>
            <a:solidFill>
              <a:srgbClr val="024C90"/>
            </a:solidFill>
            <a:ln w="12700" cap="flat">
              <a:noFill/>
              <a:miter lim="400000"/>
            </a:ln>
            <a:effectLst>
              <a:outerShdw blurRad="88900" dist="50800" dir="2700000" rotWithShape="0">
                <a:srgbClr val="000000">
                  <a:alpha val="40032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57798" algn="l" defTabSz="638951">
                <a:defRPr sz="3800">
                  <a:uFill>
                    <a:solidFill>
                      <a:srgbClr val="000000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85" name="Shape 285"/>
            <p:cNvSpPr/>
            <p:nvPr/>
          </p:nvSpPr>
          <p:spPr>
            <a:xfrm>
              <a:off x="-1" y="0"/>
              <a:ext cx="2171701" cy="2082009"/>
            </a:xfrm>
            <a:prstGeom prst="rect">
              <a:avLst/>
            </a:prstGeom>
            <a:solidFill>
              <a:srgbClr val="D9D9D9"/>
            </a:solidFill>
            <a:ln w="127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584200"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pic>
          <p:nvPicPr>
            <p:cNvPr id="286" name="image2.pn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76199" y="130098"/>
              <a:ext cx="2000251" cy="182181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288" name="Shape 288"/>
          <p:cNvSpPr>
            <a:spLocks noGrp="1"/>
          </p:cNvSpPr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</p:spPr>
        <p:txBody>
          <a:bodyPr lIns="50800" tIns="50800" rIns="50800" bIns="50800"/>
          <a:lstStyle>
            <a:lvl1pPr defTabSz="584200"/>
          </a:lstStyle>
          <a:p>
            <a:r>
              <a:t>Title Text</a:t>
            </a:r>
          </a:p>
        </p:txBody>
      </p:sp>
      <p:sp>
        <p:nvSpPr>
          <p:cNvPr id="289" name="Shape 289"/>
          <p:cNvSpPr>
            <a:spLocks noGrp="1"/>
          </p:cNvSpPr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</p:spPr>
        <p:txBody>
          <a:bodyPr lIns="45719" tIns="45719" rIns="45719" bIns="45719"/>
          <a:lstStyle>
            <a:lvl1pPr marL="444500" indent="-444500" defTabSz="584200"/>
            <a:lvl2pPr marL="889000" indent="-444500" defTabSz="584200"/>
            <a:lvl3pPr marL="1333500" indent="-444500" defTabSz="584200"/>
            <a:lvl4pPr marL="1778000" indent="-444500" defTabSz="584200"/>
            <a:lvl5pPr marL="2222500" indent="-444500" defTabSz="584200"/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90" name="Shape 290"/>
          <p:cNvSpPr>
            <a:spLocks noGrp="1"/>
          </p:cNvSpPr>
          <p:nvPr>
            <p:ph type="sldNum" sz="quarter" idx="2"/>
          </p:nvPr>
        </p:nvSpPr>
        <p:spPr>
          <a:xfrm>
            <a:off x="253220" y="9267232"/>
            <a:ext cx="397020" cy="409447"/>
          </a:xfrm>
          <a:prstGeom prst="rect">
            <a:avLst/>
          </a:prstGeom>
        </p:spPr>
        <p:txBody>
          <a:bodyPr lIns="65022" tIns="65022" rIns="65022" bIns="65022"/>
          <a:lstStyle>
            <a:lvl1pPr defTabSz="1300480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Shape 297"/>
          <p:cNvSpPr/>
          <p:nvPr/>
        </p:nvSpPr>
        <p:spPr>
          <a:xfrm>
            <a:off x="0" y="9025254"/>
            <a:ext cx="13004800" cy="838201"/>
          </a:xfrm>
          <a:prstGeom prst="rect">
            <a:avLst/>
          </a:prstGeom>
          <a:gradFill>
            <a:gsLst>
              <a:gs pos="0">
                <a:srgbClr val="6F6F6F"/>
              </a:gs>
              <a:gs pos="50000">
                <a:srgbClr val="A0A0A0"/>
              </a:gs>
              <a:gs pos="100000">
                <a:srgbClr val="BFBFBF"/>
              </a:gs>
            </a:gsLst>
          </a:gra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r" defTabSz="584200">
              <a:lnSpc>
                <a:spcPct val="90000"/>
              </a:lnSpc>
              <a:defRPr sz="5000">
                <a:solidFill>
                  <a:srgbClr val="C00000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latin typeface="Arial Rounded MT Bold"/>
                <a:ea typeface="Arial Rounded MT Bold"/>
                <a:cs typeface="Arial Rounded MT Bold"/>
                <a:sym typeface="Arial Rounded MT Bold"/>
              </a:defRPr>
            </a:pPr>
            <a:r>
              <a:t>T</a:t>
            </a:r>
            <a:r>
              <a:rPr sz="2800">
                <a:solidFill>
                  <a:srgbClr val="002060"/>
                </a:solidFill>
              </a:rPr>
              <a:t>ransparency    </a:t>
            </a:r>
            <a:r>
              <a:t>P</a:t>
            </a:r>
            <a:r>
              <a:rPr sz="2800">
                <a:solidFill>
                  <a:srgbClr val="002060"/>
                </a:solidFill>
              </a:rPr>
              <a:t>rofessional   </a:t>
            </a:r>
            <a:r>
              <a:t>Q</a:t>
            </a:r>
            <a:r>
              <a:rPr sz="2800">
                <a:solidFill>
                  <a:srgbClr val="002060"/>
                </a:solidFill>
              </a:rPr>
              <a:t>uality    </a:t>
            </a:r>
            <a:r>
              <a:t>I</a:t>
            </a:r>
            <a:r>
              <a:rPr sz="2800">
                <a:solidFill>
                  <a:srgbClr val="002060"/>
                </a:solidFill>
              </a:rPr>
              <a:t>ntegrity </a:t>
            </a:r>
          </a:p>
        </p:txBody>
      </p:sp>
      <p:grpSp>
        <p:nvGrpSpPr>
          <p:cNvPr id="301" name="Group 301"/>
          <p:cNvGrpSpPr/>
          <p:nvPr/>
        </p:nvGrpSpPr>
        <p:grpSpPr>
          <a:xfrm>
            <a:off x="-1" y="-15236"/>
            <a:ext cx="13004801" cy="2101059"/>
            <a:chOff x="0" y="0"/>
            <a:chExt cx="13004800" cy="2101058"/>
          </a:xfrm>
        </p:grpSpPr>
        <p:sp>
          <p:nvSpPr>
            <p:cNvPr id="298" name="Shape 298"/>
            <p:cNvSpPr/>
            <p:nvPr/>
          </p:nvSpPr>
          <p:spPr>
            <a:xfrm>
              <a:off x="0" y="19050"/>
              <a:ext cx="13004800" cy="2082009"/>
            </a:xfrm>
            <a:prstGeom prst="rect">
              <a:avLst/>
            </a:prstGeom>
            <a:solidFill>
              <a:srgbClr val="024C90"/>
            </a:solidFill>
            <a:ln w="12700" cap="flat">
              <a:noFill/>
              <a:miter lim="400000"/>
            </a:ln>
            <a:effectLst>
              <a:outerShdw blurRad="88900" dist="50800" dir="2700000" rotWithShape="0">
                <a:srgbClr val="000000">
                  <a:alpha val="40032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57798" algn="l" defTabSz="638951">
                <a:defRPr sz="3800">
                  <a:uFill>
                    <a:solidFill>
                      <a:srgbClr val="000000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99" name="Shape 299"/>
            <p:cNvSpPr/>
            <p:nvPr/>
          </p:nvSpPr>
          <p:spPr>
            <a:xfrm>
              <a:off x="-1" y="0"/>
              <a:ext cx="2171701" cy="2082009"/>
            </a:xfrm>
            <a:prstGeom prst="rect">
              <a:avLst/>
            </a:prstGeom>
            <a:solidFill>
              <a:srgbClr val="D9D9D9"/>
            </a:solidFill>
            <a:ln w="127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584200"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pic>
          <p:nvPicPr>
            <p:cNvPr id="300" name="image2.pn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76199" y="130098"/>
              <a:ext cx="2000251" cy="182181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302" name="Shape 302"/>
          <p:cNvSpPr>
            <a:spLocks noGrp="1"/>
          </p:cNvSpPr>
          <p:nvPr>
            <p:ph type="pic" sz="half" idx="13"/>
          </p:nvPr>
        </p:nvSpPr>
        <p:spPr>
          <a:xfrm>
            <a:off x="6718300" y="2603500"/>
            <a:ext cx="5334000" cy="62865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03" name="Shape 303"/>
          <p:cNvSpPr>
            <a:spLocks noGrp="1"/>
          </p:cNvSpPr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</p:spPr>
        <p:txBody>
          <a:bodyPr lIns="50800" tIns="50800" rIns="50800" bIns="50800"/>
          <a:lstStyle>
            <a:lvl1pPr defTabSz="584200"/>
          </a:lstStyle>
          <a:p>
            <a:r>
              <a:t>Title Text</a:t>
            </a:r>
          </a:p>
        </p:txBody>
      </p:sp>
      <p:sp>
        <p:nvSpPr>
          <p:cNvPr id="304" name="Shape 304"/>
          <p:cNvSpPr>
            <a:spLocks noGrp="1"/>
          </p:cNvSpPr>
          <p:nvPr>
            <p:ph type="body" sz="half" idx="1"/>
          </p:nvPr>
        </p:nvSpPr>
        <p:spPr>
          <a:xfrm>
            <a:off x="952500" y="2603500"/>
            <a:ext cx="5334000" cy="6286500"/>
          </a:xfrm>
          <a:prstGeom prst="rect">
            <a:avLst/>
          </a:prstGeom>
        </p:spPr>
        <p:txBody>
          <a:bodyPr lIns="45719" tIns="45719" rIns="45719" bIns="45719"/>
          <a:lstStyle>
            <a:lvl1pPr marL="342900" indent="-342900" defTabSz="584200">
              <a:spcBef>
                <a:spcPts val="3200"/>
              </a:spcBef>
              <a:defRPr sz="2800"/>
            </a:lvl1pPr>
            <a:lvl2pPr marL="685800" indent="-342900" defTabSz="584200">
              <a:spcBef>
                <a:spcPts val="3200"/>
              </a:spcBef>
              <a:defRPr sz="2800"/>
            </a:lvl2pPr>
            <a:lvl3pPr marL="1028700" indent="-342900" defTabSz="584200">
              <a:spcBef>
                <a:spcPts val="3200"/>
              </a:spcBef>
              <a:defRPr sz="2800"/>
            </a:lvl3pPr>
            <a:lvl4pPr marL="1371600" indent="-342900" defTabSz="584200">
              <a:spcBef>
                <a:spcPts val="3200"/>
              </a:spcBef>
              <a:defRPr sz="2800"/>
            </a:lvl4pPr>
            <a:lvl5pPr marL="1714500" indent="-342900" defTabSz="584200">
              <a:spcBef>
                <a:spcPts val="3200"/>
              </a:spcBef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05" name="Shape 305"/>
          <p:cNvSpPr>
            <a:spLocks noGrp="1"/>
          </p:cNvSpPr>
          <p:nvPr>
            <p:ph type="sldNum" sz="quarter" idx="2"/>
          </p:nvPr>
        </p:nvSpPr>
        <p:spPr>
          <a:xfrm>
            <a:off x="253220" y="9267232"/>
            <a:ext cx="397020" cy="409447"/>
          </a:xfrm>
          <a:prstGeom prst="rect">
            <a:avLst/>
          </a:prstGeom>
        </p:spPr>
        <p:txBody>
          <a:bodyPr lIns="65022" tIns="65022" rIns="65022" bIns="65022"/>
          <a:lstStyle>
            <a:lvl1pPr defTabSz="1300480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>
            <a:spLocks noGrp="1"/>
          </p:cNvSpPr>
          <p:nvPr>
            <p:ph type="pic" sz="half" idx="13"/>
          </p:nvPr>
        </p:nvSpPr>
        <p:spPr>
          <a:xfrm>
            <a:off x="6718300" y="634998"/>
            <a:ext cx="5334001" cy="822960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5" name="Shape 35"/>
          <p:cNvSpPr>
            <a:spLocks noGrp="1"/>
          </p:cNvSpPr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36" name="Shape 36"/>
          <p:cNvSpPr>
            <a:spLocks noGrp="1"/>
          </p:cNvSpPr>
          <p:nvPr>
            <p:ph type="body" sz="quarter" idx="1"/>
          </p:nvPr>
        </p:nvSpPr>
        <p:spPr>
          <a:xfrm>
            <a:off x="952500" y="4762501"/>
            <a:ext cx="5334000" cy="4102101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0"/>
              </a:spcBef>
              <a:buSzTx/>
              <a:buNone/>
              <a:defRPr sz="3100"/>
            </a:lvl1pPr>
            <a:lvl2pPr marL="0" indent="0" algn="ctr">
              <a:spcBef>
                <a:spcPts val="0"/>
              </a:spcBef>
              <a:buSzTx/>
              <a:buNone/>
              <a:defRPr sz="3100"/>
            </a:lvl2pPr>
            <a:lvl3pPr marL="0" indent="0" algn="ctr">
              <a:spcBef>
                <a:spcPts val="0"/>
              </a:spcBef>
              <a:buSzTx/>
              <a:buNone/>
              <a:defRPr sz="3100"/>
            </a:lvl3pPr>
            <a:lvl4pPr marL="0" indent="0" algn="ctr">
              <a:spcBef>
                <a:spcPts val="0"/>
              </a:spcBef>
              <a:buSzTx/>
              <a:buNone/>
              <a:defRPr sz="3100"/>
            </a:lvl4pPr>
            <a:lvl5pPr marL="0" indent="0" algn="ctr">
              <a:spcBef>
                <a:spcPts val="0"/>
              </a:spcBef>
              <a:buSzTx/>
              <a:buNone/>
              <a:defRPr sz="31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7" name="Shape 3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Shape 312"/>
          <p:cNvSpPr/>
          <p:nvPr/>
        </p:nvSpPr>
        <p:spPr>
          <a:xfrm>
            <a:off x="0" y="9025254"/>
            <a:ext cx="13004800" cy="838201"/>
          </a:xfrm>
          <a:prstGeom prst="rect">
            <a:avLst/>
          </a:prstGeom>
          <a:gradFill>
            <a:gsLst>
              <a:gs pos="0">
                <a:srgbClr val="6F6F6F"/>
              </a:gs>
              <a:gs pos="50000">
                <a:srgbClr val="A0A0A0"/>
              </a:gs>
              <a:gs pos="100000">
                <a:srgbClr val="BFBFBF"/>
              </a:gs>
            </a:gsLst>
          </a:gra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r" defTabSz="584200">
              <a:lnSpc>
                <a:spcPct val="90000"/>
              </a:lnSpc>
              <a:defRPr sz="5000">
                <a:solidFill>
                  <a:srgbClr val="C00000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latin typeface="Arial Rounded MT Bold"/>
                <a:ea typeface="Arial Rounded MT Bold"/>
                <a:cs typeface="Arial Rounded MT Bold"/>
                <a:sym typeface="Arial Rounded MT Bold"/>
              </a:defRPr>
            </a:pPr>
            <a:r>
              <a:t>T</a:t>
            </a:r>
            <a:r>
              <a:rPr sz="2800">
                <a:solidFill>
                  <a:srgbClr val="002060"/>
                </a:solidFill>
              </a:rPr>
              <a:t>ransparency    </a:t>
            </a:r>
            <a:r>
              <a:t>P</a:t>
            </a:r>
            <a:r>
              <a:rPr sz="2800">
                <a:solidFill>
                  <a:srgbClr val="002060"/>
                </a:solidFill>
              </a:rPr>
              <a:t>rofessional   </a:t>
            </a:r>
            <a:r>
              <a:t>Q</a:t>
            </a:r>
            <a:r>
              <a:rPr sz="2800">
                <a:solidFill>
                  <a:srgbClr val="002060"/>
                </a:solidFill>
              </a:rPr>
              <a:t>uality    </a:t>
            </a:r>
            <a:r>
              <a:t>I</a:t>
            </a:r>
            <a:r>
              <a:rPr sz="2800">
                <a:solidFill>
                  <a:srgbClr val="002060"/>
                </a:solidFill>
              </a:rPr>
              <a:t>ntegrity </a:t>
            </a:r>
          </a:p>
        </p:txBody>
      </p:sp>
      <p:grpSp>
        <p:nvGrpSpPr>
          <p:cNvPr id="316" name="Group 316"/>
          <p:cNvGrpSpPr/>
          <p:nvPr/>
        </p:nvGrpSpPr>
        <p:grpSpPr>
          <a:xfrm>
            <a:off x="-1" y="-15236"/>
            <a:ext cx="13004801" cy="2101059"/>
            <a:chOff x="0" y="0"/>
            <a:chExt cx="13004800" cy="2101058"/>
          </a:xfrm>
        </p:grpSpPr>
        <p:sp>
          <p:nvSpPr>
            <p:cNvPr id="313" name="Shape 313"/>
            <p:cNvSpPr/>
            <p:nvPr/>
          </p:nvSpPr>
          <p:spPr>
            <a:xfrm>
              <a:off x="0" y="19050"/>
              <a:ext cx="13004800" cy="2082009"/>
            </a:xfrm>
            <a:prstGeom prst="rect">
              <a:avLst/>
            </a:prstGeom>
            <a:solidFill>
              <a:srgbClr val="024C90"/>
            </a:solidFill>
            <a:ln w="12700" cap="flat">
              <a:noFill/>
              <a:miter lim="400000"/>
            </a:ln>
            <a:effectLst>
              <a:outerShdw blurRad="88900" dist="50800" dir="2700000" rotWithShape="0">
                <a:srgbClr val="000000">
                  <a:alpha val="40032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57798" algn="l" defTabSz="638951">
                <a:defRPr sz="3800">
                  <a:uFill>
                    <a:solidFill>
                      <a:srgbClr val="000000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14" name="Shape 314"/>
            <p:cNvSpPr/>
            <p:nvPr/>
          </p:nvSpPr>
          <p:spPr>
            <a:xfrm>
              <a:off x="-1" y="0"/>
              <a:ext cx="2171701" cy="2082009"/>
            </a:xfrm>
            <a:prstGeom prst="rect">
              <a:avLst/>
            </a:prstGeom>
            <a:solidFill>
              <a:srgbClr val="D9D9D9"/>
            </a:solidFill>
            <a:ln w="127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584200"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pic>
          <p:nvPicPr>
            <p:cNvPr id="315" name="image2.pn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76199" y="130098"/>
              <a:ext cx="2000251" cy="182181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317" name="Shape 317"/>
          <p:cNvSpPr>
            <a:spLocks noGrp="1"/>
          </p:cNvSpPr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 lIns="45719" tIns="45719" rIns="45719" bIns="45719"/>
          <a:lstStyle>
            <a:lvl1pPr marL="444500" indent="-444500" defTabSz="584200"/>
            <a:lvl2pPr marL="889000" indent="-444500" defTabSz="584200"/>
            <a:lvl3pPr marL="1333500" indent="-444500" defTabSz="584200"/>
            <a:lvl4pPr marL="1778000" indent="-444500" defTabSz="584200"/>
            <a:lvl5pPr marL="2222500" indent="-444500" defTabSz="584200"/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8" name="Shape 318"/>
          <p:cNvSpPr>
            <a:spLocks noGrp="1"/>
          </p:cNvSpPr>
          <p:nvPr>
            <p:ph type="sldNum" sz="quarter" idx="2"/>
          </p:nvPr>
        </p:nvSpPr>
        <p:spPr>
          <a:xfrm>
            <a:off x="253220" y="9267232"/>
            <a:ext cx="397020" cy="409447"/>
          </a:xfrm>
          <a:prstGeom prst="rect">
            <a:avLst/>
          </a:prstGeom>
        </p:spPr>
        <p:txBody>
          <a:bodyPr lIns="65022" tIns="65022" rIns="65022" bIns="65022"/>
          <a:lstStyle>
            <a:lvl1pPr defTabSz="1300480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Shape 325"/>
          <p:cNvSpPr/>
          <p:nvPr/>
        </p:nvSpPr>
        <p:spPr>
          <a:xfrm>
            <a:off x="0" y="9025254"/>
            <a:ext cx="13004800" cy="838201"/>
          </a:xfrm>
          <a:prstGeom prst="rect">
            <a:avLst/>
          </a:prstGeom>
          <a:gradFill>
            <a:gsLst>
              <a:gs pos="0">
                <a:srgbClr val="6F6F6F"/>
              </a:gs>
              <a:gs pos="50000">
                <a:srgbClr val="A0A0A0"/>
              </a:gs>
              <a:gs pos="100000">
                <a:srgbClr val="BFBFBF"/>
              </a:gs>
            </a:gsLst>
          </a:gra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r" defTabSz="584200">
              <a:lnSpc>
                <a:spcPct val="90000"/>
              </a:lnSpc>
              <a:defRPr sz="5000">
                <a:solidFill>
                  <a:srgbClr val="C00000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latin typeface="Arial Rounded MT Bold"/>
                <a:ea typeface="Arial Rounded MT Bold"/>
                <a:cs typeface="Arial Rounded MT Bold"/>
                <a:sym typeface="Arial Rounded MT Bold"/>
              </a:defRPr>
            </a:pPr>
            <a:r>
              <a:t>T</a:t>
            </a:r>
            <a:r>
              <a:rPr sz="2800">
                <a:solidFill>
                  <a:srgbClr val="002060"/>
                </a:solidFill>
              </a:rPr>
              <a:t>ransparency    </a:t>
            </a:r>
            <a:r>
              <a:t>P</a:t>
            </a:r>
            <a:r>
              <a:rPr sz="2800">
                <a:solidFill>
                  <a:srgbClr val="002060"/>
                </a:solidFill>
              </a:rPr>
              <a:t>rofessional   </a:t>
            </a:r>
            <a:r>
              <a:t>Q</a:t>
            </a:r>
            <a:r>
              <a:rPr sz="2800">
                <a:solidFill>
                  <a:srgbClr val="002060"/>
                </a:solidFill>
              </a:rPr>
              <a:t>uality    </a:t>
            </a:r>
            <a:r>
              <a:t>I</a:t>
            </a:r>
            <a:r>
              <a:rPr sz="2800">
                <a:solidFill>
                  <a:srgbClr val="002060"/>
                </a:solidFill>
              </a:rPr>
              <a:t>ntegrity </a:t>
            </a:r>
          </a:p>
        </p:txBody>
      </p:sp>
      <p:grpSp>
        <p:nvGrpSpPr>
          <p:cNvPr id="329" name="Group 329"/>
          <p:cNvGrpSpPr/>
          <p:nvPr/>
        </p:nvGrpSpPr>
        <p:grpSpPr>
          <a:xfrm>
            <a:off x="-1" y="-15236"/>
            <a:ext cx="13004801" cy="2101059"/>
            <a:chOff x="0" y="0"/>
            <a:chExt cx="13004800" cy="2101058"/>
          </a:xfrm>
        </p:grpSpPr>
        <p:sp>
          <p:nvSpPr>
            <p:cNvPr id="326" name="Shape 326"/>
            <p:cNvSpPr/>
            <p:nvPr/>
          </p:nvSpPr>
          <p:spPr>
            <a:xfrm>
              <a:off x="0" y="19050"/>
              <a:ext cx="13004800" cy="2082009"/>
            </a:xfrm>
            <a:prstGeom prst="rect">
              <a:avLst/>
            </a:prstGeom>
            <a:solidFill>
              <a:srgbClr val="024C90"/>
            </a:solidFill>
            <a:ln w="12700" cap="flat">
              <a:noFill/>
              <a:miter lim="400000"/>
            </a:ln>
            <a:effectLst>
              <a:outerShdw blurRad="88900" dist="50800" dir="2700000" rotWithShape="0">
                <a:srgbClr val="000000">
                  <a:alpha val="40032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57798" algn="l" defTabSz="638951">
                <a:defRPr sz="3800">
                  <a:uFill>
                    <a:solidFill>
                      <a:srgbClr val="000000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27" name="Shape 327"/>
            <p:cNvSpPr/>
            <p:nvPr/>
          </p:nvSpPr>
          <p:spPr>
            <a:xfrm>
              <a:off x="-1" y="0"/>
              <a:ext cx="2171701" cy="2082009"/>
            </a:xfrm>
            <a:prstGeom prst="rect">
              <a:avLst/>
            </a:prstGeom>
            <a:solidFill>
              <a:srgbClr val="D9D9D9"/>
            </a:solidFill>
            <a:ln w="127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584200"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pic>
          <p:nvPicPr>
            <p:cNvPr id="328" name="image2.pn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76199" y="130098"/>
              <a:ext cx="2000251" cy="182181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330" name="Shape 330"/>
          <p:cNvSpPr>
            <a:spLocks noGrp="1"/>
          </p:cNvSpPr>
          <p:nvPr>
            <p:ph type="pic" sz="quarter" idx="13"/>
          </p:nvPr>
        </p:nvSpPr>
        <p:spPr>
          <a:xfrm>
            <a:off x="6718300" y="5092700"/>
            <a:ext cx="5334000" cy="37719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31" name="Shape 331"/>
          <p:cNvSpPr>
            <a:spLocks noGrp="1"/>
          </p:cNvSpPr>
          <p:nvPr>
            <p:ph type="pic" sz="quarter" idx="14"/>
          </p:nvPr>
        </p:nvSpPr>
        <p:spPr>
          <a:xfrm>
            <a:off x="6724518" y="889000"/>
            <a:ext cx="5334002" cy="37719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32" name="Shape 332"/>
          <p:cNvSpPr>
            <a:spLocks noGrp="1"/>
          </p:cNvSpPr>
          <p:nvPr>
            <p:ph type="pic" sz="half" idx="15"/>
          </p:nvPr>
        </p:nvSpPr>
        <p:spPr>
          <a:xfrm>
            <a:off x="952500" y="889000"/>
            <a:ext cx="5334000" cy="79756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33" name="Shape 333"/>
          <p:cNvSpPr>
            <a:spLocks noGrp="1"/>
          </p:cNvSpPr>
          <p:nvPr>
            <p:ph type="sldNum" sz="quarter" idx="2"/>
          </p:nvPr>
        </p:nvSpPr>
        <p:spPr>
          <a:xfrm>
            <a:off x="253220" y="9267232"/>
            <a:ext cx="397020" cy="409447"/>
          </a:xfrm>
          <a:prstGeom prst="rect">
            <a:avLst/>
          </a:prstGeom>
        </p:spPr>
        <p:txBody>
          <a:bodyPr lIns="65022" tIns="65022" rIns="65022" bIns="65022"/>
          <a:lstStyle>
            <a:lvl1pPr defTabSz="1300480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Shape 340"/>
          <p:cNvSpPr/>
          <p:nvPr/>
        </p:nvSpPr>
        <p:spPr>
          <a:xfrm>
            <a:off x="0" y="9025254"/>
            <a:ext cx="13004800" cy="838201"/>
          </a:xfrm>
          <a:prstGeom prst="rect">
            <a:avLst/>
          </a:prstGeom>
          <a:gradFill>
            <a:gsLst>
              <a:gs pos="0">
                <a:srgbClr val="6F6F6F"/>
              </a:gs>
              <a:gs pos="50000">
                <a:srgbClr val="A0A0A0"/>
              </a:gs>
              <a:gs pos="100000">
                <a:srgbClr val="BFBFBF"/>
              </a:gs>
            </a:gsLst>
          </a:gra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r" defTabSz="584200">
              <a:lnSpc>
                <a:spcPct val="90000"/>
              </a:lnSpc>
              <a:defRPr sz="5000">
                <a:solidFill>
                  <a:srgbClr val="C00000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latin typeface="Arial Rounded MT Bold"/>
                <a:ea typeface="Arial Rounded MT Bold"/>
                <a:cs typeface="Arial Rounded MT Bold"/>
                <a:sym typeface="Arial Rounded MT Bold"/>
              </a:defRPr>
            </a:pPr>
            <a:r>
              <a:t>T</a:t>
            </a:r>
            <a:r>
              <a:rPr sz="2800">
                <a:solidFill>
                  <a:srgbClr val="002060"/>
                </a:solidFill>
              </a:rPr>
              <a:t>ransparency    </a:t>
            </a:r>
            <a:r>
              <a:t>P</a:t>
            </a:r>
            <a:r>
              <a:rPr sz="2800">
                <a:solidFill>
                  <a:srgbClr val="002060"/>
                </a:solidFill>
              </a:rPr>
              <a:t>rofessional   </a:t>
            </a:r>
            <a:r>
              <a:t>Q</a:t>
            </a:r>
            <a:r>
              <a:rPr sz="2800">
                <a:solidFill>
                  <a:srgbClr val="002060"/>
                </a:solidFill>
              </a:rPr>
              <a:t>uality    </a:t>
            </a:r>
            <a:r>
              <a:t>I</a:t>
            </a:r>
            <a:r>
              <a:rPr sz="2800">
                <a:solidFill>
                  <a:srgbClr val="002060"/>
                </a:solidFill>
              </a:rPr>
              <a:t>ntegrity </a:t>
            </a:r>
          </a:p>
        </p:txBody>
      </p:sp>
      <p:grpSp>
        <p:nvGrpSpPr>
          <p:cNvPr id="344" name="Group 344"/>
          <p:cNvGrpSpPr/>
          <p:nvPr/>
        </p:nvGrpSpPr>
        <p:grpSpPr>
          <a:xfrm>
            <a:off x="-1" y="-15236"/>
            <a:ext cx="13004801" cy="2101059"/>
            <a:chOff x="0" y="0"/>
            <a:chExt cx="13004800" cy="2101058"/>
          </a:xfrm>
        </p:grpSpPr>
        <p:sp>
          <p:nvSpPr>
            <p:cNvPr id="341" name="Shape 341"/>
            <p:cNvSpPr/>
            <p:nvPr/>
          </p:nvSpPr>
          <p:spPr>
            <a:xfrm>
              <a:off x="0" y="19050"/>
              <a:ext cx="13004800" cy="2082009"/>
            </a:xfrm>
            <a:prstGeom prst="rect">
              <a:avLst/>
            </a:prstGeom>
            <a:solidFill>
              <a:srgbClr val="024C90"/>
            </a:solidFill>
            <a:ln w="12700" cap="flat">
              <a:noFill/>
              <a:miter lim="400000"/>
            </a:ln>
            <a:effectLst>
              <a:outerShdw blurRad="88900" dist="50800" dir="2700000" rotWithShape="0">
                <a:srgbClr val="000000">
                  <a:alpha val="40032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57798" algn="l" defTabSz="638951">
                <a:defRPr sz="3800">
                  <a:uFill>
                    <a:solidFill>
                      <a:srgbClr val="000000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42" name="Shape 342"/>
            <p:cNvSpPr/>
            <p:nvPr/>
          </p:nvSpPr>
          <p:spPr>
            <a:xfrm>
              <a:off x="-1" y="0"/>
              <a:ext cx="2171701" cy="2082009"/>
            </a:xfrm>
            <a:prstGeom prst="rect">
              <a:avLst/>
            </a:prstGeom>
            <a:solidFill>
              <a:srgbClr val="D9D9D9"/>
            </a:solidFill>
            <a:ln w="127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584200"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pic>
          <p:nvPicPr>
            <p:cNvPr id="343" name="image2.pn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76199" y="130098"/>
              <a:ext cx="2000251" cy="182181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345" name="Shape 345"/>
          <p:cNvSpPr>
            <a:spLocks noGrp="1"/>
          </p:cNvSpPr>
          <p:nvPr>
            <p:ph type="body" sz="quarter" idx="1"/>
          </p:nvPr>
        </p:nvSpPr>
        <p:spPr>
          <a:xfrm>
            <a:off x="1270000" y="6362700"/>
            <a:ext cx="10464800" cy="46990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algn="ctr" defTabSz="584200">
              <a:spcBef>
                <a:spcPts val="0"/>
              </a:spcBef>
              <a:buSzTx/>
              <a:buNone/>
              <a:defRPr sz="2400"/>
            </a:lvl1pPr>
            <a:lvl2pPr marL="740833" indent="-296333" algn="ctr" defTabSz="584200">
              <a:spcBef>
                <a:spcPts val="0"/>
              </a:spcBef>
              <a:defRPr sz="2400"/>
            </a:lvl2pPr>
            <a:lvl3pPr marL="1185333" indent="-296333" algn="ctr" defTabSz="584200">
              <a:spcBef>
                <a:spcPts val="0"/>
              </a:spcBef>
              <a:defRPr sz="2400"/>
            </a:lvl3pPr>
            <a:lvl4pPr marL="1629833" indent="-296333" algn="ctr" defTabSz="584200">
              <a:spcBef>
                <a:spcPts val="0"/>
              </a:spcBef>
              <a:defRPr sz="2400"/>
            </a:lvl4pPr>
            <a:lvl5pPr marL="2074333" indent="-296333" algn="ctr" defTabSz="584200">
              <a:spcBef>
                <a:spcPts val="0"/>
              </a:spcBef>
              <a:defRPr sz="2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46" name="Shape 346"/>
          <p:cNvSpPr>
            <a:spLocks noGrp="1"/>
          </p:cNvSpPr>
          <p:nvPr>
            <p:ph type="body" sz="quarter" idx="13"/>
          </p:nvPr>
        </p:nvSpPr>
        <p:spPr>
          <a:xfrm>
            <a:off x="1270000" y="4267200"/>
            <a:ext cx="10464800" cy="685800"/>
          </a:xfrm>
          <a:prstGeom prst="rect">
            <a:avLst/>
          </a:prstGeom>
        </p:spPr>
        <p:txBody>
          <a:bodyPr lIns="45719" tIns="45719" rIns="45719" bIns="45719"/>
          <a:lstStyle/>
          <a:p>
            <a:pPr marL="0" indent="0" algn="ctr" defTabSz="584200">
              <a:spcBef>
                <a:spcPts val="0"/>
              </a:spcBef>
              <a:buSzTx/>
              <a:buNone/>
              <a:defRPr sz="3800"/>
            </a:pPr>
            <a:endParaRPr/>
          </a:p>
        </p:txBody>
      </p:sp>
      <p:sp>
        <p:nvSpPr>
          <p:cNvPr id="347" name="Shape 347"/>
          <p:cNvSpPr>
            <a:spLocks noGrp="1"/>
          </p:cNvSpPr>
          <p:nvPr>
            <p:ph type="sldNum" sz="quarter" idx="2"/>
          </p:nvPr>
        </p:nvSpPr>
        <p:spPr>
          <a:xfrm>
            <a:off x="253220" y="9267232"/>
            <a:ext cx="397020" cy="409447"/>
          </a:xfrm>
          <a:prstGeom prst="rect">
            <a:avLst/>
          </a:prstGeom>
        </p:spPr>
        <p:txBody>
          <a:bodyPr lIns="65022" tIns="65022" rIns="65022" bIns="65022"/>
          <a:lstStyle>
            <a:lvl1pPr defTabSz="1300480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Shape 354"/>
          <p:cNvSpPr/>
          <p:nvPr/>
        </p:nvSpPr>
        <p:spPr>
          <a:xfrm>
            <a:off x="0" y="9025254"/>
            <a:ext cx="13004800" cy="838201"/>
          </a:xfrm>
          <a:prstGeom prst="rect">
            <a:avLst/>
          </a:prstGeom>
          <a:gradFill>
            <a:gsLst>
              <a:gs pos="0">
                <a:srgbClr val="6F6F6F"/>
              </a:gs>
              <a:gs pos="50000">
                <a:srgbClr val="A0A0A0"/>
              </a:gs>
              <a:gs pos="100000">
                <a:srgbClr val="BFBFBF"/>
              </a:gs>
            </a:gsLst>
          </a:gra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r" defTabSz="584200">
              <a:lnSpc>
                <a:spcPct val="90000"/>
              </a:lnSpc>
              <a:defRPr sz="5000">
                <a:solidFill>
                  <a:srgbClr val="C00000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latin typeface="Arial Rounded MT Bold"/>
                <a:ea typeface="Arial Rounded MT Bold"/>
                <a:cs typeface="Arial Rounded MT Bold"/>
                <a:sym typeface="Arial Rounded MT Bold"/>
              </a:defRPr>
            </a:pPr>
            <a:r>
              <a:t>T</a:t>
            </a:r>
            <a:r>
              <a:rPr sz="2800">
                <a:solidFill>
                  <a:srgbClr val="002060"/>
                </a:solidFill>
              </a:rPr>
              <a:t>ransparency    </a:t>
            </a:r>
            <a:r>
              <a:t>P</a:t>
            </a:r>
            <a:r>
              <a:rPr sz="2800">
                <a:solidFill>
                  <a:srgbClr val="002060"/>
                </a:solidFill>
              </a:rPr>
              <a:t>rofessional   </a:t>
            </a:r>
            <a:r>
              <a:t>Q</a:t>
            </a:r>
            <a:r>
              <a:rPr sz="2800">
                <a:solidFill>
                  <a:srgbClr val="002060"/>
                </a:solidFill>
              </a:rPr>
              <a:t>uality    </a:t>
            </a:r>
            <a:r>
              <a:t>I</a:t>
            </a:r>
            <a:r>
              <a:rPr sz="2800">
                <a:solidFill>
                  <a:srgbClr val="002060"/>
                </a:solidFill>
              </a:rPr>
              <a:t>ntegrity </a:t>
            </a:r>
          </a:p>
        </p:txBody>
      </p:sp>
      <p:grpSp>
        <p:nvGrpSpPr>
          <p:cNvPr id="358" name="Group 358"/>
          <p:cNvGrpSpPr/>
          <p:nvPr/>
        </p:nvGrpSpPr>
        <p:grpSpPr>
          <a:xfrm>
            <a:off x="-1" y="-15236"/>
            <a:ext cx="13004801" cy="2101059"/>
            <a:chOff x="0" y="0"/>
            <a:chExt cx="13004800" cy="2101058"/>
          </a:xfrm>
        </p:grpSpPr>
        <p:sp>
          <p:nvSpPr>
            <p:cNvPr id="355" name="Shape 355"/>
            <p:cNvSpPr/>
            <p:nvPr/>
          </p:nvSpPr>
          <p:spPr>
            <a:xfrm>
              <a:off x="0" y="19050"/>
              <a:ext cx="13004800" cy="2082009"/>
            </a:xfrm>
            <a:prstGeom prst="rect">
              <a:avLst/>
            </a:prstGeom>
            <a:solidFill>
              <a:srgbClr val="024C90"/>
            </a:solidFill>
            <a:ln w="12700" cap="flat">
              <a:noFill/>
              <a:miter lim="400000"/>
            </a:ln>
            <a:effectLst>
              <a:outerShdw blurRad="88900" dist="50800" dir="2700000" rotWithShape="0">
                <a:srgbClr val="000000">
                  <a:alpha val="40032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57798" algn="l" defTabSz="638951">
                <a:defRPr sz="3800">
                  <a:uFill>
                    <a:solidFill>
                      <a:srgbClr val="000000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56" name="Shape 356"/>
            <p:cNvSpPr/>
            <p:nvPr/>
          </p:nvSpPr>
          <p:spPr>
            <a:xfrm>
              <a:off x="-1" y="0"/>
              <a:ext cx="2171701" cy="2082009"/>
            </a:xfrm>
            <a:prstGeom prst="rect">
              <a:avLst/>
            </a:prstGeom>
            <a:solidFill>
              <a:srgbClr val="D9D9D9"/>
            </a:solidFill>
            <a:ln w="127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584200"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pic>
          <p:nvPicPr>
            <p:cNvPr id="357" name="image2.pn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76199" y="130098"/>
              <a:ext cx="2000251" cy="182181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359" name="Shape 359"/>
          <p:cNvSpPr>
            <a:spLocks noGrp="1"/>
          </p:cNvSpPr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60" name="Shape 360"/>
          <p:cNvSpPr>
            <a:spLocks noGrp="1"/>
          </p:cNvSpPr>
          <p:nvPr>
            <p:ph type="sldNum" sz="quarter" idx="2"/>
          </p:nvPr>
        </p:nvSpPr>
        <p:spPr>
          <a:xfrm>
            <a:off x="253220" y="9267232"/>
            <a:ext cx="397020" cy="409447"/>
          </a:xfrm>
          <a:prstGeom prst="rect">
            <a:avLst/>
          </a:prstGeom>
        </p:spPr>
        <p:txBody>
          <a:bodyPr lIns="65022" tIns="65022" rIns="65022" bIns="65022"/>
          <a:lstStyle>
            <a:lvl1pPr defTabSz="1300480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Shape 367"/>
          <p:cNvSpPr/>
          <p:nvPr/>
        </p:nvSpPr>
        <p:spPr>
          <a:xfrm>
            <a:off x="0" y="9025254"/>
            <a:ext cx="13004800" cy="838201"/>
          </a:xfrm>
          <a:prstGeom prst="rect">
            <a:avLst/>
          </a:prstGeom>
          <a:gradFill>
            <a:gsLst>
              <a:gs pos="0">
                <a:srgbClr val="6F6F6F"/>
              </a:gs>
              <a:gs pos="50000">
                <a:srgbClr val="A0A0A0"/>
              </a:gs>
              <a:gs pos="100000">
                <a:srgbClr val="BFBFBF"/>
              </a:gs>
            </a:gsLst>
          </a:gra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r" defTabSz="584200">
              <a:lnSpc>
                <a:spcPct val="90000"/>
              </a:lnSpc>
              <a:defRPr sz="5000">
                <a:solidFill>
                  <a:srgbClr val="C00000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latin typeface="Arial Rounded MT Bold"/>
                <a:ea typeface="Arial Rounded MT Bold"/>
                <a:cs typeface="Arial Rounded MT Bold"/>
                <a:sym typeface="Arial Rounded MT Bold"/>
              </a:defRPr>
            </a:pPr>
            <a:r>
              <a:t>T</a:t>
            </a:r>
            <a:r>
              <a:rPr sz="2800">
                <a:solidFill>
                  <a:srgbClr val="002060"/>
                </a:solidFill>
              </a:rPr>
              <a:t>ransparency    </a:t>
            </a:r>
            <a:r>
              <a:t>P</a:t>
            </a:r>
            <a:r>
              <a:rPr sz="2800">
                <a:solidFill>
                  <a:srgbClr val="002060"/>
                </a:solidFill>
              </a:rPr>
              <a:t>rofessional   </a:t>
            </a:r>
            <a:r>
              <a:t>Q</a:t>
            </a:r>
            <a:r>
              <a:rPr sz="2800">
                <a:solidFill>
                  <a:srgbClr val="002060"/>
                </a:solidFill>
              </a:rPr>
              <a:t>uality    </a:t>
            </a:r>
            <a:r>
              <a:t>I</a:t>
            </a:r>
            <a:r>
              <a:rPr sz="2800">
                <a:solidFill>
                  <a:srgbClr val="002060"/>
                </a:solidFill>
              </a:rPr>
              <a:t>ntegrity </a:t>
            </a:r>
          </a:p>
        </p:txBody>
      </p:sp>
      <p:grpSp>
        <p:nvGrpSpPr>
          <p:cNvPr id="371" name="Group 371"/>
          <p:cNvGrpSpPr/>
          <p:nvPr/>
        </p:nvGrpSpPr>
        <p:grpSpPr>
          <a:xfrm>
            <a:off x="-1" y="-15236"/>
            <a:ext cx="13004801" cy="2101059"/>
            <a:chOff x="0" y="0"/>
            <a:chExt cx="13004800" cy="2101058"/>
          </a:xfrm>
        </p:grpSpPr>
        <p:sp>
          <p:nvSpPr>
            <p:cNvPr id="368" name="Shape 368"/>
            <p:cNvSpPr/>
            <p:nvPr/>
          </p:nvSpPr>
          <p:spPr>
            <a:xfrm>
              <a:off x="0" y="19050"/>
              <a:ext cx="13004800" cy="2082009"/>
            </a:xfrm>
            <a:prstGeom prst="rect">
              <a:avLst/>
            </a:prstGeom>
            <a:solidFill>
              <a:srgbClr val="024C90"/>
            </a:solidFill>
            <a:ln w="12700" cap="flat">
              <a:noFill/>
              <a:miter lim="400000"/>
            </a:ln>
            <a:effectLst>
              <a:outerShdw blurRad="88900" dist="50800" dir="2700000" rotWithShape="0">
                <a:srgbClr val="000000">
                  <a:alpha val="40032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57798" algn="l" defTabSz="638951">
                <a:defRPr sz="3800">
                  <a:uFill>
                    <a:solidFill>
                      <a:srgbClr val="000000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69" name="Shape 369"/>
            <p:cNvSpPr/>
            <p:nvPr/>
          </p:nvSpPr>
          <p:spPr>
            <a:xfrm>
              <a:off x="-1" y="0"/>
              <a:ext cx="2171701" cy="2082009"/>
            </a:xfrm>
            <a:prstGeom prst="rect">
              <a:avLst/>
            </a:prstGeom>
            <a:solidFill>
              <a:srgbClr val="D9D9D9"/>
            </a:solidFill>
            <a:ln w="127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584200"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pic>
          <p:nvPicPr>
            <p:cNvPr id="370" name="image2.pn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76199" y="130098"/>
              <a:ext cx="2000251" cy="182181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372" name="Shape 372"/>
          <p:cNvSpPr>
            <a:spLocks noGrp="1"/>
          </p:cNvSpPr>
          <p:nvPr>
            <p:ph type="title"/>
          </p:nvPr>
        </p:nvSpPr>
        <p:spPr>
          <a:xfrm>
            <a:off x="650238" y="128693"/>
            <a:ext cx="11702066" cy="2147148"/>
          </a:xfrm>
          <a:prstGeom prst="rect">
            <a:avLst/>
          </a:prstGeom>
        </p:spPr>
        <p:txBody>
          <a:bodyPr lIns="72248" tIns="72248" rIns="72248" bIns="72248"/>
          <a:lstStyle>
            <a:lvl1pPr marR="55750" indent="55750" defTabSz="638951">
              <a:defRPr sz="6200">
                <a:uFill>
                  <a:solidFill>
                    <a:srgbClr val="000000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373" name="Shape 373"/>
          <p:cNvSpPr>
            <a:spLocks noGrp="1"/>
          </p:cNvSpPr>
          <p:nvPr>
            <p:ph type="body" idx="1"/>
          </p:nvPr>
        </p:nvSpPr>
        <p:spPr>
          <a:xfrm>
            <a:off x="650238" y="2275838"/>
            <a:ext cx="11702066" cy="7477762"/>
          </a:xfrm>
          <a:prstGeom prst="rect">
            <a:avLst/>
          </a:prstGeom>
        </p:spPr>
        <p:txBody>
          <a:bodyPr lIns="72248" tIns="72248" rIns="72248" bIns="72248"/>
          <a:lstStyle>
            <a:lvl1pPr marL="487680" marR="55750" indent="-431929" defTabSz="638951">
              <a:spcBef>
                <a:spcPts val="1100"/>
              </a:spcBef>
              <a:buSzTx/>
              <a:buNone/>
              <a:defRPr sz="4400">
                <a:uFill>
                  <a:solidFill>
                    <a:srgbClr val="000000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1pPr>
            <a:lvl2pPr marL="487680" marR="55750" indent="218310" defTabSz="638951">
              <a:spcBef>
                <a:spcPts val="1100"/>
              </a:spcBef>
              <a:buSzTx/>
              <a:buNone/>
              <a:defRPr sz="4400">
                <a:uFill>
                  <a:solidFill>
                    <a:srgbClr val="000000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2pPr>
            <a:lvl3pPr marL="487680" marR="55750" indent="868551" defTabSz="638951">
              <a:spcBef>
                <a:spcPts val="1100"/>
              </a:spcBef>
              <a:buSzTx/>
              <a:buNone/>
              <a:defRPr sz="4400">
                <a:uFill>
                  <a:solidFill>
                    <a:srgbClr val="000000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3pPr>
            <a:lvl4pPr marL="487680" marR="55750" indent="1518792" defTabSz="638951">
              <a:spcBef>
                <a:spcPts val="1100"/>
              </a:spcBef>
              <a:buSzTx/>
              <a:buNone/>
              <a:defRPr sz="4400">
                <a:uFill>
                  <a:solidFill>
                    <a:srgbClr val="000000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4pPr>
            <a:lvl5pPr marL="487680" marR="55750" indent="2169031" defTabSz="638951">
              <a:spcBef>
                <a:spcPts val="1100"/>
              </a:spcBef>
              <a:buSzTx/>
              <a:buNone/>
              <a:defRPr sz="4400">
                <a:uFill>
                  <a:solidFill>
                    <a:srgbClr val="000000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grpSp>
        <p:nvGrpSpPr>
          <p:cNvPr id="377" name="Group 377"/>
          <p:cNvGrpSpPr/>
          <p:nvPr/>
        </p:nvGrpSpPr>
        <p:grpSpPr>
          <a:xfrm>
            <a:off x="-1" y="-15236"/>
            <a:ext cx="13004801" cy="2101059"/>
            <a:chOff x="0" y="0"/>
            <a:chExt cx="13004800" cy="2101058"/>
          </a:xfrm>
        </p:grpSpPr>
        <p:sp>
          <p:nvSpPr>
            <p:cNvPr id="374" name="Shape 374"/>
            <p:cNvSpPr/>
            <p:nvPr/>
          </p:nvSpPr>
          <p:spPr>
            <a:xfrm>
              <a:off x="0" y="19050"/>
              <a:ext cx="13004800" cy="2082009"/>
            </a:xfrm>
            <a:prstGeom prst="rect">
              <a:avLst/>
            </a:prstGeom>
            <a:solidFill>
              <a:srgbClr val="024C90"/>
            </a:solidFill>
            <a:ln w="12700" cap="flat">
              <a:noFill/>
              <a:miter lim="400000"/>
            </a:ln>
            <a:effectLst>
              <a:outerShdw blurRad="88900" dist="50800" dir="2700000" rotWithShape="0">
                <a:srgbClr val="000000">
                  <a:alpha val="40032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57798" algn="l" defTabSz="638951">
                <a:defRPr sz="3800">
                  <a:uFill>
                    <a:solidFill>
                      <a:srgbClr val="000000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75" name="Shape 375"/>
            <p:cNvSpPr/>
            <p:nvPr/>
          </p:nvSpPr>
          <p:spPr>
            <a:xfrm>
              <a:off x="-1" y="0"/>
              <a:ext cx="2171701" cy="2082009"/>
            </a:xfrm>
            <a:prstGeom prst="rect">
              <a:avLst/>
            </a:prstGeom>
            <a:solidFill>
              <a:srgbClr val="D9D9D9"/>
            </a:solidFill>
            <a:ln w="127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584200"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pic>
          <p:nvPicPr>
            <p:cNvPr id="376" name="image2.pn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76199" y="130098"/>
              <a:ext cx="2000251" cy="182181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378" name="Shape 378"/>
          <p:cNvSpPr>
            <a:spLocks noGrp="1"/>
          </p:cNvSpPr>
          <p:nvPr>
            <p:ph type="sldNum" sz="quarter" idx="2"/>
          </p:nvPr>
        </p:nvSpPr>
        <p:spPr>
          <a:xfrm>
            <a:off x="253220" y="9267232"/>
            <a:ext cx="397020" cy="409447"/>
          </a:xfrm>
          <a:prstGeom prst="rect">
            <a:avLst/>
          </a:prstGeom>
        </p:spPr>
        <p:txBody>
          <a:bodyPr lIns="65022" tIns="65022" rIns="65022" bIns="65022"/>
          <a:lstStyle>
            <a:lvl1pPr defTabSz="1300480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Shape 385"/>
          <p:cNvSpPr/>
          <p:nvPr/>
        </p:nvSpPr>
        <p:spPr>
          <a:xfrm>
            <a:off x="0" y="9025254"/>
            <a:ext cx="13004800" cy="838201"/>
          </a:xfrm>
          <a:prstGeom prst="rect">
            <a:avLst/>
          </a:prstGeom>
          <a:gradFill>
            <a:gsLst>
              <a:gs pos="0">
                <a:srgbClr val="6F6F6F"/>
              </a:gs>
              <a:gs pos="50000">
                <a:srgbClr val="A0A0A0"/>
              </a:gs>
              <a:gs pos="100000">
                <a:srgbClr val="BFBFBF"/>
              </a:gs>
            </a:gsLst>
          </a:gra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r" defTabSz="584200">
              <a:lnSpc>
                <a:spcPct val="90000"/>
              </a:lnSpc>
              <a:defRPr sz="5000">
                <a:solidFill>
                  <a:srgbClr val="C00000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latin typeface="Arial Rounded MT Bold"/>
                <a:ea typeface="Arial Rounded MT Bold"/>
                <a:cs typeface="Arial Rounded MT Bold"/>
                <a:sym typeface="Arial Rounded MT Bold"/>
              </a:defRPr>
            </a:pPr>
            <a:r>
              <a:t>T</a:t>
            </a:r>
            <a:r>
              <a:rPr sz="2800">
                <a:solidFill>
                  <a:srgbClr val="002060"/>
                </a:solidFill>
              </a:rPr>
              <a:t>ransparency    </a:t>
            </a:r>
            <a:r>
              <a:t>P</a:t>
            </a:r>
            <a:r>
              <a:rPr sz="2800">
                <a:solidFill>
                  <a:srgbClr val="002060"/>
                </a:solidFill>
              </a:rPr>
              <a:t>rofessional   </a:t>
            </a:r>
            <a:r>
              <a:t>Q</a:t>
            </a:r>
            <a:r>
              <a:rPr sz="2800">
                <a:solidFill>
                  <a:srgbClr val="002060"/>
                </a:solidFill>
              </a:rPr>
              <a:t>uality    </a:t>
            </a:r>
            <a:r>
              <a:t>I</a:t>
            </a:r>
            <a:r>
              <a:rPr sz="2800">
                <a:solidFill>
                  <a:srgbClr val="002060"/>
                </a:solidFill>
              </a:rPr>
              <a:t>ntegrity </a:t>
            </a:r>
          </a:p>
        </p:txBody>
      </p:sp>
      <p:grpSp>
        <p:nvGrpSpPr>
          <p:cNvPr id="389" name="Group 389"/>
          <p:cNvGrpSpPr/>
          <p:nvPr/>
        </p:nvGrpSpPr>
        <p:grpSpPr>
          <a:xfrm>
            <a:off x="-1" y="-15236"/>
            <a:ext cx="13004801" cy="2101059"/>
            <a:chOff x="0" y="0"/>
            <a:chExt cx="13004800" cy="2101058"/>
          </a:xfrm>
        </p:grpSpPr>
        <p:sp>
          <p:nvSpPr>
            <p:cNvPr id="386" name="Shape 386"/>
            <p:cNvSpPr/>
            <p:nvPr/>
          </p:nvSpPr>
          <p:spPr>
            <a:xfrm>
              <a:off x="0" y="19050"/>
              <a:ext cx="13004800" cy="2082009"/>
            </a:xfrm>
            <a:prstGeom prst="rect">
              <a:avLst/>
            </a:prstGeom>
            <a:solidFill>
              <a:srgbClr val="024C90"/>
            </a:solidFill>
            <a:ln w="12700" cap="flat">
              <a:noFill/>
              <a:miter lim="400000"/>
            </a:ln>
            <a:effectLst>
              <a:outerShdw blurRad="88900" dist="50800" dir="2700000" rotWithShape="0">
                <a:srgbClr val="000000">
                  <a:alpha val="40032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57798" algn="l" defTabSz="638951">
                <a:defRPr sz="3800">
                  <a:uFill>
                    <a:solidFill>
                      <a:srgbClr val="000000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87" name="Shape 387"/>
            <p:cNvSpPr/>
            <p:nvPr/>
          </p:nvSpPr>
          <p:spPr>
            <a:xfrm>
              <a:off x="-1" y="0"/>
              <a:ext cx="2171701" cy="2082009"/>
            </a:xfrm>
            <a:prstGeom prst="rect">
              <a:avLst/>
            </a:prstGeom>
            <a:solidFill>
              <a:srgbClr val="D9D9D9"/>
            </a:solidFill>
            <a:ln w="127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584200"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pic>
          <p:nvPicPr>
            <p:cNvPr id="388" name="image2.pn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76199" y="130098"/>
              <a:ext cx="2000251" cy="182181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390" name="Shape 390"/>
          <p:cNvSpPr>
            <a:spLocks noGrp="1"/>
          </p:cNvSpPr>
          <p:nvPr>
            <p:ph type="title"/>
          </p:nvPr>
        </p:nvSpPr>
        <p:spPr>
          <a:xfrm>
            <a:off x="650238" y="390595"/>
            <a:ext cx="11704324" cy="1625602"/>
          </a:xfrm>
          <a:prstGeom prst="rect">
            <a:avLst/>
          </a:prstGeom>
        </p:spPr>
        <p:txBody>
          <a:bodyPr lIns="65022" tIns="65022" rIns="65022" bIns="65022"/>
          <a:lstStyle>
            <a:lvl1pPr defTabSz="1300480">
              <a:defRPr sz="62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391" name="Shape 391"/>
          <p:cNvSpPr>
            <a:spLocks noGrp="1"/>
          </p:cNvSpPr>
          <p:nvPr>
            <p:ph type="body" idx="1"/>
          </p:nvPr>
        </p:nvSpPr>
        <p:spPr>
          <a:xfrm>
            <a:off x="650238" y="2275838"/>
            <a:ext cx="11704324" cy="6436928"/>
          </a:xfrm>
          <a:prstGeom prst="rect">
            <a:avLst/>
          </a:prstGeom>
        </p:spPr>
        <p:txBody>
          <a:bodyPr lIns="65022" tIns="65022" rIns="65022" bIns="65022"/>
          <a:lstStyle>
            <a:lvl1pPr marL="471487" indent="-471487" defTabSz="1300480">
              <a:spcBef>
                <a:spcPts val="1000"/>
              </a:spcBef>
              <a:buSzPct val="100000"/>
              <a:buFont typeface="Arial"/>
              <a:defRPr sz="4400">
                <a:latin typeface="Calibri"/>
                <a:ea typeface="Calibri"/>
                <a:cs typeface="Calibri"/>
                <a:sym typeface="Calibri"/>
              </a:defRPr>
            </a:lvl1pPr>
            <a:lvl2pPr marL="906234" indent="-449034" defTabSz="1300480">
              <a:spcBef>
                <a:spcPts val="1000"/>
              </a:spcBef>
              <a:buSzPct val="100000"/>
              <a:buFont typeface="Arial"/>
              <a:buChar char="–"/>
              <a:defRPr sz="4400">
                <a:latin typeface="Calibri"/>
                <a:ea typeface="Calibri"/>
                <a:cs typeface="Calibri"/>
                <a:sym typeface="Calibri"/>
              </a:defRPr>
            </a:lvl2pPr>
            <a:lvl3pPr marL="1333500" indent="-419100" defTabSz="1300480">
              <a:spcBef>
                <a:spcPts val="1000"/>
              </a:spcBef>
              <a:buSzPct val="100000"/>
              <a:buFont typeface="Arial"/>
              <a:defRPr sz="4400">
                <a:latin typeface="Calibri"/>
                <a:ea typeface="Calibri"/>
                <a:cs typeface="Calibri"/>
                <a:sym typeface="Calibri"/>
              </a:defRPr>
            </a:lvl3pPr>
            <a:lvl4pPr marL="1874520" indent="-502919" defTabSz="1300480">
              <a:spcBef>
                <a:spcPts val="1000"/>
              </a:spcBef>
              <a:buSzPct val="100000"/>
              <a:buFont typeface="Arial"/>
              <a:buChar char="–"/>
              <a:defRPr sz="4400">
                <a:latin typeface="Calibri"/>
                <a:ea typeface="Calibri"/>
                <a:cs typeface="Calibri"/>
                <a:sym typeface="Calibri"/>
              </a:defRPr>
            </a:lvl4pPr>
            <a:lvl5pPr marL="2331720" indent="-502920" defTabSz="1300480">
              <a:spcBef>
                <a:spcPts val="1000"/>
              </a:spcBef>
              <a:buSzPct val="100000"/>
              <a:buFont typeface="Arial"/>
              <a:buChar char="»"/>
              <a:defRPr sz="4400"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92" name="Shape 392"/>
          <p:cNvSpPr>
            <a:spLocks noGrp="1"/>
          </p:cNvSpPr>
          <p:nvPr>
            <p:ph type="sldNum" sz="quarter" idx="2"/>
          </p:nvPr>
        </p:nvSpPr>
        <p:spPr>
          <a:xfrm>
            <a:off x="253220" y="9267232"/>
            <a:ext cx="397020" cy="409447"/>
          </a:xfrm>
          <a:prstGeom prst="rect">
            <a:avLst/>
          </a:prstGeom>
        </p:spPr>
        <p:txBody>
          <a:bodyPr lIns="65022" tIns="65022" rIns="65022" bIns="65022"/>
          <a:lstStyle>
            <a:lvl1pPr defTabSz="1300480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Shape 399"/>
          <p:cNvSpPr/>
          <p:nvPr/>
        </p:nvSpPr>
        <p:spPr>
          <a:xfrm>
            <a:off x="0" y="9025254"/>
            <a:ext cx="13004800" cy="838201"/>
          </a:xfrm>
          <a:prstGeom prst="rect">
            <a:avLst/>
          </a:prstGeom>
          <a:gradFill>
            <a:gsLst>
              <a:gs pos="0">
                <a:srgbClr val="6F6F6F"/>
              </a:gs>
              <a:gs pos="50000">
                <a:srgbClr val="A0A0A0"/>
              </a:gs>
              <a:gs pos="100000">
                <a:srgbClr val="BFBFBF"/>
              </a:gs>
            </a:gsLst>
          </a:gra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r" defTabSz="584200">
              <a:lnSpc>
                <a:spcPct val="90000"/>
              </a:lnSpc>
              <a:defRPr sz="5000">
                <a:solidFill>
                  <a:srgbClr val="C00000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latin typeface="Arial Rounded MT Bold"/>
                <a:ea typeface="Arial Rounded MT Bold"/>
                <a:cs typeface="Arial Rounded MT Bold"/>
                <a:sym typeface="Arial Rounded MT Bold"/>
              </a:defRPr>
            </a:pPr>
            <a:r>
              <a:t>T</a:t>
            </a:r>
            <a:r>
              <a:rPr sz="2800">
                <a:solidFill>
                  <a:srgbClr val="002060"/>
                </a:solidFill>
              </a:rPr>
              <a:t>ransparency    </a:t>
            </a:r>
            <a:r>
              <a:t>P</a:t>
            </a:r>
            <a:r>
              <a:rPr sz="2800">
                <a:solidFill>
                  <a:srgbClr val="002060"/>
                </a:solidFill>
              </a:rPr>
              <a:t>rofessional   </a:t>
            </a:r>
            <a:r>
              <a:t>Q</a:t>
            </a:r>
            <a:r>
              <a:rPr sz="2800">
                <a:solidFill>
                  <a:srgbClr val="002060"/>
                </a:solidFill>
              </a:rPr>
              <a:t>uality    </a:t>
            </a:r>
            <a:r>
              <a:t>I</a:t>
            </a:r>
            <a:r>
              <a:rPr sz="2800">
                <a:solidFill>
                  <a:srgbClr val="002060"/>
                </a:solidFill>
              </a:rPr>
              <a:t>ntegrity </a:t>
            </a:r>
          </a:p>
        </p:txBody>
      </p:sp>
      <p:grpSp>
        <p:nvGrpSpPr>
          <p:cNvPr id="403" name="Group 403"/>
          <p:cNvGrpSpPr/>
          <p:nvPr/>
        </p:nvGrpSpPr>
        <p:grpSpPr>
          <a:xfrm>
            <a:off x="-1" y="-15236"/>
            <a:ext cx="13004801" cy="2101059"/>
            <a:chOff x="0" y="0"/>
            <a:chExt cx="13004800" cy="2101058"/>
          </a:xfrm>
        </p:grpSpPr>
        <p:sp>
          <p:nvSpPr>
            <p:cNvPr id="400" name="Shape 400"/>
            <p:cNvSpPr/>
            <p:nvPr/>
          </p:nvSpPr>
          <p:spPr>
            <a:xfrm>
              <a:off x="0" y="19050"/>
              <a:ext cx="13004800" cy="2082009"/>
            </a:xfrm>
            <a:prstGeom prst="rect">
              <a:avLst/>
            </a:prstGeom>
            <a:solidFill>
              <a:srgbClr val="024C90"/>
            </a:solidFill>
            <a:ln w="12700" cap="flat">
              <a:noFill/>
              <a:miter lim="400000"/>
            </a:ln>
            <a:effectLst>
              <a:outerShdw blurRad="88900" dist="50800" dir="2700000" rotWithShape="0">
                <a:srgbClr val="000000">
                  <a:alpha val="40032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57798" algn="l" defTabSz="638951">
                <a:defRPr sz="3800">
                  <a:uFill>
                    <a:solidFill>
                      <a:srgbClr val="000000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01" name="Shape 401"/>
            <p:cNvSpPr/>
            <p:nvPr/>
          </p:nvSpPr>
          <p:spPr>
            <a:xfrm>
              <a:off x="-1" y="0"/>
              <a:ext cx="2171701" cy="2082009"/>
            </a:xfrm>
            <a:prstGeom prst="rect">
              <a:avLst/>
            </a:prstGeom>
            <a:solidFill>
              <a:srgbClr val="D9D9D9"/>
            </a:solidFill>
            <a:ln w="127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584200"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pic>
          <p:nvPicPr>
            <p:cNvPr id="402" name="image2.pn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76199" y="130098"/>
              <a:ext cx="2000251" cy="182181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404" name="Shape 404"/>
          <p:cNvSpPr>
            <a:spLocks noGrp="1"/>
          </p:cNvSpPr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 lIns="45719" tIns="45719" rIns="45719" bIns="45719"/>
          <a:lstStyle>
            <a:lvl1pPr marL="444500" indent="-444500" defTabSz="584200">
              <a:defRPr sz="3800">
                <a:solidFill>
                  <a:srgbClr val="FFFFFF"/>
                </a:solidFill>
              </a:defRPr>
            </a:lvl1pPr>
            <a:lvl2pPr marL="889000" indent="-444500" defTabSz="584200">
              <a:defRPr sz="3800">
                <a:solidFill>
                  <a:srgbClr val="FFFFFF"/>
                </a:solidFill>
              </a:defRPr>
            </a:lvl2pPr>
            <a:lvl3pPr marL="1333500" indent="-444500" defTabSz="584200">
              <a:defRPr sz="3800">
                <a:solidFill>
                  <a:srgbClr val="FFFFFF"/>
                </a:solidFill>
              </a:defRPr>
            </a:lvl3pPr>
            <a:lvl4pPr marL="1778000" indent="-444500" defTabSz="584200">
              <a:defRPr sz="3800">
                <a:solidFill>
                  <a:srgbClr val="FFFFFF"/>
                </a:solidFill>
              </a:defRPr>
            </a:lvl4pPr>
            <a:lvl5pPr marL="2222500" indent="-444500" defTabSz="584200">
              <a:defRPr sz="380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5" name="Shape 405"/>
          <p:cNvSpPr>
            <a:spLocks noGrp="1"/>
          </p:cNvSpPr>
          <p:nvPr>
            <p:ph type="sldNum" sz="quarter" idx="2"/>
          </p:nvPr>
        </p:nvSpPr>
        <p:spPr>
          <a:xfrm>
            <a:off x="253220" y="9267232"/>
            <a:ext cx="397020" cy="409447"/>
          </a:xfrm>
          <a:prstGeom prst="rect">
            <a:avLst/>
          </a:prstGeom>
        </p:spPr>
        <p:txBody>
          <a:bodyPr lIns="65022" tIns="65022" rIns="65022" bIns="65022"/>
          <a:lstStyle>
            <a:lvl1pPr defTabSz="1300480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Shape 412"/>
          <p:cNvSpPr/>
          <p:nvPr/>
        </p:nvSpPr>
        <p:spPr>
          <a:xfrm>
            <a:off x="0" y="9025254"/>
            <a:ext cx="13004800" cy="838201"/>
          </a:xfrm>
          <a:prstGeom prst="rect">
            <a:avLst/>
          </a:prstGeom>
          <a:gradFill>
            <a:gsLst>
              <a:gs pos="0">
                <a:srgbClr val="6F6F6F"/>
              </a:gs>
              <a:gs pos="50000">
                <a:srgbClr val="A0A0A0"/>
              </a:gs>
              <a:gs pos="100000">
                <a:srgbClr val="BFBFBF"/>
              </a:gs>
            </a:gsLst>
          </a:gra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r" defTabSz="584200">
              <a:lnSpc>
                <a:spcPct val="90000"/>
              </a:lnSpc>
              <a:defRPr sz="5000">
                <a:solidFill>
                  <a:srgbClr val="C00000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latin typeface="Arial Rounded MT Bold"/>
                <a:ea typeface="Arial Rounded MT Bold"/>
                <a:cs typeface="Arial Rounded MT Bold"/>
                <a:sym typeface="Arial Rounded MT Bold"/>
              </a:defRPr>
            </a:pPr>
            <a:r>
              <a:t>T</a:t>
            </a:r>
            <a:r>
              <a:rPr sz="2800">
                <a:solidFill>
                  <a:srgbClr val="002060"/>
                </a:solidFill>
              </a:rPr>
              <a:t>ransparency    </a:t>
            </a:r>
            <a:r>
              <a:t>P</a:t>
            </a:r>
            <a:r>
              <a:rPr sz="2800">
                <a:solidFill>
                  <a:srgbClr val="002060"/>
                </a:solidFill>
              </a:rPr>
              <a:t>rofessional   </a:t>
            </a:r>
            <a:r>
              <a:t>Q</a:t>
            </a:r>
            <a:r>
              <a:rPr sz="2800">
                <a:solidFill>
                  <a:srgbClr val="002060"/>
                </a:solidFill>
              </a:rPr>
              <a:t>uality    </a:t>
            </a:r>
            <a:r>
              <a:t>I</a:t>
            </a:r>
            <a:r>
              <a:rPr sz="2800">
                <a:solidFill>
                  <a:srgbClr val="002060"/>
                </a:solidFill>
              </a:rPr>
              <a:t>ntegrity </a:t>
            </a:r>
          </a:p>
        </p:txBody>
      </p:sp>
      <p:grpSp>
        <p:nvGrpSpPr>
          <p:cNvPr id="416" name="Group 416"/>
          <p:cNvGrpSpPr/>
          <p:nvPr/>
        </p:nvGrpSpPr>
        <p:grpSpPr>
          <a:xfrm>
            <a:off x="-1" y="-15236"/>
            <a:ext cx="13004801" cy="2101059"/>
            <a:chOff x="0" y="0"/>
            <a:chExt cx="13004800" cy="2101058"/>
          </a:xfrm>
        </p:grpSpPr>
        <p:sp>
          <p:nvSpPr>
            <p:cNvPr id="413" name="Shape 413"/>
            <p:cNvSpPr/>
            <p:nvPr/>
          </p:nvSpPr>
          <p:spPr>
            <a:xfrm>
              <a:off x="0" y="19050"/>
              <a:ext cx="13004800" cy="2082009"/>
            </a:xfrm>
            <a:prstGeom prst="rect">
              <a:avLst/>
            </a:prstGeom>
            <a:solidFill>
              <a:srgbClr val="024C90"/>
            </a:solidFill>
            <a:ln w="12700" cap="flat">
              <a:noFill/>
              <a:miter lim="400000"/>
            </a:ln>
            <a:effectLst>
              <a:outerShdw blurRad="88900" dist="50800" dir="2700000" rotWithShape="0">
                <a:srgbClr val="000000">
                  <a:alpha val="40032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57798" algn="l" defTabSz="638951">
                <a:defRPr sz="3800">
                  <a:uFill>
                    <a:solidFill>
                      <a:srgbClr val="000000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14" name="Shape 414"/>
            <p:cNvSpPr/>
            <p:nvPr/>
          </p:nvSpPr>
          <p:spPr>
            <a:xfrm>
              <a:off x="-1" y="0"/>
              <a:ext cx="2171701" cy="2082009"/>
            </a:xfrm>
            <a:prstGeom prst="rect">
              <a:avLst/>
            </a:prstGeom>
            <a:solidFill>
              <a:srgbClr val="D9D9D9"/>
            </a:solidFill>
            <a:ln w="127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584200"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pic>
          <p:nvPicPr>
            <p:cNvPr id="415" name="image2.pn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76199" y="130098"/>
              <a:ext cx="2000251" cy="182181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417" name="Shape 417"/>
          <p:cNvSpPr>
            <a:spLocks noGrp="1"/>
          </p:cNvSpPr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lIns="50800" tIns="50800" rIns="50800" bIns="50800" anchor="b"/>
          <a:lstStyle>
            <a:lvl1pPr defTabSz="584200"/>
          </a:lstStyle>
          <a:p>
            <a:r>
              <a:t>Title Text</a:t>
            </a:r>
          </a:p>
        </p:txBody>
      </p:sp>
      <p:sp>
        <p:nvSpPr>
          <p:cNvPr id="418" name="Shape 418"/>
          <p:cNvSpPr>
            <a:spLocks noGrp="1"/>
          </p:cNvSpPr>
          <p:nvPr>
            <p:ph type="body" sz="quarter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algn="ctr" defTabSz="584200">
              <a:spcBef>
                <a:spcPts val="0"/>
              </a:spcBef>
              <a:buSzTx/>
              <a:buNone/>
              <a:defRPr sz="3200"/>
            </a:lvl1pPr>
            <a:lvl2pPr marL="0" indent="0" algn="ctr" defTabSz="584200">
              <a:spcBef>
                <a:spcPts val="0"/>
              </a:spcBef>
              <a:buSzTx/>
              <a:buNone/>
              <a:defRPr sz="3200"/>
            </a:lvl2pPr>
            <a:lvl3pPr marL="0" indent="0" algn="ctr" defTabSz="584200">
              <a:spcBef>
                <a:spcPts val="0"/>
              </a:spcBef>
              <a:buSzTx/>
              <a:buNone/>
              <a:defRPr sz="3200"/>
            </a:lvl3pPr>
            <a:lvl4pPr marL="0" indent="0" algn="ctr" defTabSz="584200">
              <a:spcBef>
                <a:spcPts val="0"/>
              </a:spcBef>
              <a:buSzTx/>
              <a:buNone/>
              <a:defRPr sz="3200"/>
            </a:lvl4pPr>
            <a:lvl5pPr marL="0" indent="0" algn="ctr" defTabSz="584200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9" name="Shape 419"/>
          <p:cNvSpPr>
            <a:spLocks noGrp="1"/>
          </p:cNvSpPr>
          <p:nvPr>
            <p:ph type="sldNum" sz="quarter" idx="2"/>
          </p:nvPr>
        </p:nvSpPr>
        <p:spPr>
          <a:xfrm>
            <a:off x="253220" y="9267232"/>
            <a:ext cx="397020" cy="409447"/>
          </a:xfrm>
          <a:prstGeom prst="rect">
            <a:avLst/>
          </a:prstGeom>
        </p:spPr>
        <p:txBody>
          <a:bodyPr lIns="65022" tIns="65022" rIns="65022" bIns="65022"/>
          <a:lstStyle>
            <a:lvl1pPr defTabSz="1300480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Shape 426"/>
          <p:cNvSpPr/>
          <p:nvPr/>
        </p:nvSpPr>
        <p:spPr>
          <a:xfrm>
            <a:off x="0" y="9025254"/>
            <a:ext cx="13004800" cy="838201"/>
          </a:xfrm>
          <a:prstGeom prst="rect">
            <a:avLst/>
          </a:prstGeom>
          <a:gradFill>
            <a:gsLst>
              <a:gs pos="0">
                <a:srgbClr val="6F6F6F"/>
              </a:gs>
              <a:gs pos="50000">
                <a:srgbClr val="A0A0A0"/>
              </a:gs>
              <a:gs pos="100000">
                <a:srgbClr val="BFBFBF"/>
              </a:gs>
            </a:gsLst>
          </a:gra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r" defTabSz="584200">
              <a:lnSpc>
                <a:spcPct val="90000"/>
              </a:lnSpc>
              <a:defRPr sz="5000">
                <a:solidFill>
                  <a:srgbClr val="C00000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latin typeface="Arial Rounded MT Bold"/>
                <a:ea typeface="Arial Rounded MT Bold"/>
                <a:cs typeface="Arial Rounded MT Bold"/>
                <a:sym typeface="Arial Rounded MT Bold"/>
              </a:defRPr>
            </a:pPr>
            <a:r>
              <a:t>T</a:t>
            </a:r>
            <a:r>
              <a:rPr sz="2800">
                <a:solidFill>
                  <a:srgbClr val="002060"/>
                </a:solidFill>
              </a:rPr>
              <a:t>ransparency    </a:t>
            </a:r>
            <a:r>
              <a:t>P</a:t>
            </a:r>
            <a:r>
              <a:rPr sz="2800">
                <a:solidFill>
                  <a:srgbClr val="002060"/>
                </a:solidFill>
              </a:rPr>
              <a:t>rofessional   </a:t>
            </a:r>
            <a:r>
              <a:t>Q</a:t>
            </a:r>
            <a:r>
              <a:rPr sz="2800">
                <a:solidFill>
                  <a:srgbClr val="002060"/>
                </a:solidFill>
              </a:rPr>
              <a:t>uality    </a:t>
            </a:r>
            <a:r>
              <a:t>I</a:t>
            </a:r>
            <a:r>
              <a:rPr sz="2800">
                <a:solidFill>
                  <a:srgbClr val="002060"/>
                </a:solidFill>
              </a:rPr>
              <a:t>ntegrity </a:t>
            </a:r>
          </a:p>
        </p:txBody>
      </p:sp>
      <p:grpSp>
        <p:nvGrpSpPr>
          <p:cNvPr id="430" name="Group 430"/>
          <p:cNvGrpSpPr/>
          <p:nvPr/>
        </p:nvGrpSpPr>
        <p:grpSpPr>
          <a:xfrm>
            <a:off x="-1" y="-15236"/>
            <a:ext cx="13004801" cy="2101059"/>
            <a:chOff x="0" y="0"/>
            <a:chExt cx="13004800" cy="2101058"/>
          </a:xfrm>
        </p:grpSpPr>
        <p:sp>
          <p:nvSpPr>
            <p:cNvPr id="427" name="Shape 427"/>
            <p:cNvSpPr/>
            <p:nvPr/>
          </p:nvSpPr>
          <p:spPr>
            <a:xfrm>
              <a:off x="0" y="19050"/>
              <a:ext cx="13004800" cy="2082009"/>
            </a:xfrm>
            <a:prstGeom prst="rect">
              <a:avLst/>
            </a:prstGeom>
            <a:solidFill>
              <a:srgbClr val="024C90"/>
            </a:solidFill>
            <a:ln w="12700" cap="flat">
              <a:noFill/>
              <a:miter lim="400000"/>
            </a:ln>
            <a:effectLst>
              <a:outerShdw blurRad="88900" dist="50800" dir="2700000" rotWithShape="0">
                <a:srgbClr val="000000">
                  <a:alpha val="40032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57798" algn="l" defTabSz="638951">
                <a:defRPr sz="3800">
                  <a:uFill>
                    <a:solidFill>
                      <a:srgbClr val="000000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28" name="Shape 428"/>
            <p:cNvSpPr/>
            <p:nvPr/>
          </p:nvSpPr>
          <p:spPr>
            <a:xfrm>
              <a:off x="-1" y="0"/>
              <a:ext cx="2171701" cy="2082009"/>
            </a:xfrm>
            <a:prstGeom prst="rect">
              <a:avLst/>
            </a:prstGeom>
            <a:solidFill>
              <a:srgbClr val="D9D9D9"/>
            </a:solidFill>
            <a:ln w="127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584200"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pic>
          <p:nvPicPr>
            <p:cNvPr id="429" name="image2.pn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76199" y="130098"/>
              <a:ext cx="2000251" cy="182181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431" name="Shape 431"/>
          <p:cNvSpPr>
            <a:spLocks noGrp="1"/>
          </p:cNvSpPr>
          <p:nvPr>
            <p:ph type="pic" idx="13"/>
          </p:nvPr>
        </p:nvSpPr>
        <p:spPr>
          <a:xfrm>
            <a:off x="1606550" y="635000"/>
            <a:ext cx="9779000" cy="59182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432" name="Shape 432"/>
          <p:cNvSpPr>
            <a:spLocks noGrp="1"/>
          </p:cNvSpPr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lIns="50800" tIns="50800" rIns="50800" bIns="50800" anchor="b"/>
          <a:lstStyle>
            <a:lvl1pPr defTabSz="584200"/>
          </a:lstStyle>
          <a:p>
            <a:r>
              <a:t>Title Text</a:t>
            </a:r>
          </a:p>
        </p:txBody>
      </p:sp>
      <p:sp>
        <p:nvSpPr>
          <p:cNvPr id="433" name="Shape 433"/>
          <p:cNvSpPr>
            <a:spLocks noGrp="1"/>
          </p:cNvSpPr>
          <p:nvPr>
            <p:ph type="body" sz="quarter" idx="1"/>
          </p:nvPr>
        </p:nvSpPr>
        <p:spPr>
          <a:xfrm>
            <a:off x="1270000" y="8191500"/>
            <a:ext cx="10464800" cy="113030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algn="ctr" defTabSz="584200">
              <a:spcBef>
                <a:spcPts val="0"/>
              </a:spcBef>
              <a:buSzTx/>
              <a:buNone/>
              <a:defRPr sz="3200"/>
            </a:lvl1pPr>
            <a:lvl2pPr marL="0" indent="0" algn="ctr" defTabSz="584200">
              <a:spcBef>
                <a:spcPts val="0"/>
              </a:spcBef>
              <a:buSzTx/>
              <a:buNone/>
              <a:defRPr sz="3200"/>
            </a:lvl2pPr>
            <a:lvl3pPr marL="0" indent="0" algn="ctr" defTabSz="584200">
              <a:spcBef>
                <a:spcPts val="0"/>
              </a:spcBef>
              <a:buSzTx/>
              <a:buNone/>
              <a:defRPr sz="3200"/>
            </a:lvl3pPr>
            <a:lvl4pPr marL="0" indent="0" algn="ctr" defTabSz="584200">
              <a:spcBef>
                <a:spcPts val="0"/>
              </a:spcBef>
              <a:buSzTx/>
              <a:buNone/>
              <a:defRPr sz="3200"/>
            </a:lvl4pPr>
            <a:lvl5pPr marL="0" indent="0" algn="ctr" defTabSz="584200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34" name="Shape 434"/>
          <p:cNvSpPr>
            <a:spLocks noGrp="1"/>
          </p:cNvSpPr>
          <p:nvPr>
            <p:ph type="sldNum" sz="quarter" idx="2"/>
          </p:nvPr>
        </p:nvSpPr>
        <p:spPr>
          <a:xfrm>
            <a:off x="253220" y="9267232"/>
            <a:ext cx="397020" cy="409447"/>
          </a:xfrm>
          <a:prstGeom prst="rect">
            <a:avLst/>
          </a:prstGeom>
        </p:spPr>
        <p:txBody>
          <a:bodyPr lIns="65022" tIns="65022" rIns="65022" bIns="65022"/>
          <a:lstStyle>
            <a:lvl1pPr defTabSz="1300480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Shape 441"/>
          <p:cNvSpPr/>
          <p:nvPr/>
        </p:nvSpPr>
        <p:spPr>
          <a:xfrm>
            <a:off x="0" y="9025254"/>
            <a:ext cx="13004800" cy="838201"/>
          </a:xfrm>
          <a:prstGeom prst="rect">
            <a:avLst/>
          </a:prstGeom>
          <a:gradFill>
            <a:gsLst>
              <a:gs pos="0">
                <a:srgbClr val="6F6F6F"/>
              </a:gs>
              <a:gs pos="50000">
                <a:srgbClr val="A0A0A0"/>
              </a:gs>
              <a:gs pos="100000">
                <a:srgbClr val="BFBFBF"/>
              </a:gs>
            </a:gsLst>
          </a:gra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r" defTabSz="584200">
              <a:lnSpc>
                <a:spcPct val="90000"/>
              </a:lnSpc>
              <a:defRPr sz="5000">
                <a:solidFill>
                  <a:srgbClr val="C00000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latin typeface="Arial Rounded MT Bold"/>
                <a:ea typeface="Arial Rounded MT Bold"/>
                <a:cs typeface="Arial Rounded MT Bold"/>
                <a:sym typeface="Arial Rounded MT Bold"/>
              </a:defRPr>
            </a:pPr>
            <a:r>
              <a:t>T</a:t>
            </a:r>
            <a:r>
              <a:rPr sz="2800">
                <a:solidFill>
                  <a:srgbClr val="002060"/>
                </a:solidFill>
              </a:rPr>
              <a:t>ransparency    </a:t>
            </a:r>
            <a:r>
              <a:t>P</a:t>
            </a:r>
            <a:r>
              <a:rPr sz="2800">
                <a:solidFill>
                  <a:srgbClr val="002060"/>
                </a:solidFill>
              </a:rPr>
              <a:t>rofessional   </a:t>
            </a:r>
            <a:r>
              <a:t>Q</a:t>
            </a:r>
            <a:r>
              <a:rPr sz="2800">
                <a:solidFill>
                  <a:srgbClr val="002060"/>
                </a:solidFill>
              </a:rPr>
              <a:t>uality    </a:t>
            </a:r>
            <a:r>
              <a:t>I</a:t>
            </a:r>
            <a:r>
              <a:rPr sz="2800">
                <a:solidFill>
                  <a:srgbClr val="002060"/>
                </a:solidFill>
              </a:rPr>
              <a:t>ntegrity </a:t>
            </a:r>
          </a:p>
        </p:txBody>
      </p:sp>
      <p:grpSp>
        <p:nvGrpSpPr>
          <p:cNvPr id="445" name="Group 445"/>
          <p:cNvGrpSpPr/>
          <p:nvPr/>
        </p:nvGrpSpPr>
        <p:grpSpPr>
          <a:xfrm>
            <a:off x="-1" y="-15236"/>
            <a:ext cx="13004801" cy="2101059"/>
            <a:chOff x="0" y="0"/>
            <a:chExt cx="13004800" cy="2101058"/>
          </a:xfrm>
        </p:grpSpPr>
        <p:sp>
          <p:nvSpPr>
            <p:cNvPr id="442" name="Shape 442"/>
            <p:cNvSpPr/>
            <p:nvPr/>
          </p:nvSpPr>
          <p:spPr>
            <a:xfrm>
              <a:off x="0" y="19050"/>
              <a:ext cx="13004800" cy="2082009"/>
            </a:xfrm>
            <a:prstGeom prst="rect">
              <a:avLst/>
            </a:prstGeom>
            <a:solidFill>
              <a:srgbClr val="024C90"/>
            </a:solidFill>
            <a:ln w="12700" cap="flat">
              <a:noFill/>
              <a:miter lim="400000"/>
            </a:ln>
            <a:effectLst>
              <a:outerShdw blurRad="88900" dist="50800" dir="2700000" rotWithShape="0">
                <a:srgbClr val="000000">
                  <a:alpha val="40032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57798" algn="l" defTabSz="638951">
                <a:defRPr sz="3800">
                  <a:uFill>
                    <a:solidFill>
                      <a:srgbClr val="000000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43" name="Shape 443"/>
            <p:cNvSpPr/>
            <p:nvPr/>
          </p:nvSpPr>
          <p:spPr>
            <a:xfrm>
              <a:off x="-1" y="0"/>
              <a:ext cx="2171701" cy="2082009"/>
            </a:xfrm>
            <a:prstGeom prst="rect">
              <a:avLst/>
            </a:prstGeom>
            <a:solidFill>
              <a:srgbClr val="D9D9D9"/>
            </a:solidFill>
            <a:ln w="127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584200"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pic>
          <p:nvPicPr>
            <p:cNvPr id="444" name="image2.pn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76199" y="130098"/>
              <a:ext cx="2000251" cy="182181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446" name="Shape 446"/>
          <p:cNvSpPr>
            <a:spLocks noGrp="1"/>
          </p:cNvSpPr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 lIns="50800" tIns="50800" rIns="50800" bIns="50800"/>
          <a:lstStyle>
            <a:lvl1pPr defTabSz="584200"/>
          </a:lstStyle>
          <a:p>
            <a:r>
              <a:t>Title Text</a:t>
            </a:r>
          </a:p>
        </p:txBody>
      </p:sp>
      <p:sp>
        <p:nvSpPr>
          <p:cNvPr id="447" name="Shape 447"/>
          <p:cNvSpPr>
            <a:spLocks noGrp="1"/>
          </p:cNvSpPr>
          <p:nvPr>
            <p:ph type="sldNum" sz="quarter" idx="2"/>
          </p:nvPr>
        </p:nvSpPr>
        <p:spPr>
          <a:xfrm>
            <a:off x="253220" y="9267232"/>
            <a:ext cx="397020" cy="409447"/>
          </a:xfrm>
          <a:prstGeom prst="rect">
            <a:avLst/>
          </a:prstGeom>
        </p:spPr>
        <p:txBody>
          <a:bodyPr lIns="65022" tIns="65022" rIns="65022" bIns="65022"/>
          <a:lstStyle>
            <a:lvl1pPr defTabSz="1300480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5" name="Shape 4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Shape 454"/>
          <p:cNvSpPr/>
          <p:nvPr/>
        </p:nvSpPr>
        <p:spPr>
          <a:xfrm>
            <a:off x="0" y="9025254"/>
            <a:ext cx="13004800" cy="838201"/>
          </a:xfrm>
          <a:prstGeom prst="rect">
            <a:avLst/>
          </a:prstGeom>
          <a:gradFill>
            <a:gsLst>
              <a:gs pos="0">
                <a:srgbClr val="6F6F6F"/>
              </a:gs>
              <a:gs pos="50000">
                <a:srgbClr val="A0A0A0"/>
              </a:gs>
              <a:gs pos="100000">
                <a:srgbClr val="BFBFBF"/>
              </a:gs>
            </a:gsLst>
          </a:gra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r" defTabSz="584200">
              <a:lnSpc>
                <a:spcPct val="90000"/>
              </a:lnSpc>
              <a:defRPr sz="5000">
                <a:solidFill>
                  <a:srgbClr val="C00000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latin typeface="Arial Rounded MT Bold"/>
                <a:ea typeface="Arial Rounded MT Bold"/>
                <a:cs typeface="Arial Rounded MT Bold"/>
                <a:sym typeface="Arial Rounded MT Bold"/>
              </a:defRPr>
            </a:pPr>
            <a:r>
              <a:t>T</a:t>
            </a:r>
            <a:r>
              <a:rPr sz="2800">
                <a:solidFill>
                  <a:srgbClr val="002060"/>
                </a:solidFill>
              </a:rPr>
              <a:t>ransparency    </a:t>
            </a:r>
            <a:r>
              <a:t>P</a:t>
            </a:r>
            <a:r>
              <a:rPr sz="2800">
                <a:solidFill>
                  <a:srgbClr val="002060"/>
                </a:solidFill>
              </a:rPr>
              <a:t>rofessional   </a:t>
            </a:r>
            <a:r>
              <a:t>Q</a:t>
            </a:r>
            <a:r>
              <a:rPr sz="2800">
                <a:solidFill>
                  <a:srgbClr val="002060"/>
                </a:solidFill>
              </a:rPr>
              <a:t>uality    </a:t>
            </a:r>
            <a:r>
              <a:t>I</a:t>
            </a:r>
            <a:r>
              <a:rPr sz="2800">
                <a:solidFill>
                  <a:srgbClr val="002060"/>
                </a:solidFill>
              </a:rPr>
              <a:t>ntegrity </a:t>
            </a:r>
          </a:p>
        </p:txBody>
      </p:sp>
      <p:grpSp>
        <p:nvGrpSpPr>
          <p:cNvPr id="458" name="Group 458"/>
          <p:cNvGrpSpPr/>
          <p:nvPr/>
        </p:nvGrpSpPr>
        <p:grpSpPr>
          <a:xfrm>
            <a:off x="-1" y="-15236"/>
            <a:ext cx="13004801" cy="2101059"/>
            <a:chOff x="0" y="0"/>
            <a:chExt cx="13004800" cy="2101058"/>
          </a:xfrm>
        </p:grpSpPr>
        <p:sp>
          <p:nvSpPr>
            <p:cNvPr id="455" name="Shape 455"/>
            <p:cNvSpPr/>
            <p:nvPr/>
          </p:nvSpPr>
          <p:spPr>
            <a:xfrm>
              <a:off x="0" y="19050"/>
              <a:ext cx="13004800" cy="2082009"/>
            </a:xfrm>
            <a:prstGeom prst="rect">
              <a:avLst/>
            </a:prstGeom>
            <a:solidFill>
              <a:srgbClr val="024C90"/>
            </a:solidFill>
            <a:ln w="12700" cap="flat">
              <a:noFill/>
              <a:miter lim="400000"/>
            </a:ln>
            <a:effectLst>
              <a:outerShdw blurRad="88900" dist="50800" dir="2700000" rotWithShape="0">
                <a:srgbClr val="000000">
                  <a:alpha val="40032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57798" algn="l" defTabSz="638951">
                <a:defRPr sz="3800">
                  <a:uFill>
                    <a:solidFill>
                      <a:srgbClr val="000000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56" name="Shape 456"/>
            <p:cNvSpPr/>
            <p:nvPr/>
          </p:nvSpPr>
          <p:spPr>
            <a:xfrm>
              <a:off x="-1" y="0"/>
              <a:ext cx="2171701" cy="2082009"/>
            </a:xfrm>
            <a:prstGeom prst="rect">
              <a:avLst/>
            </a:prstGeom>
            <a:solidFill>
              <a:srgbClr val="D9D9D9"/>
            </a:solidFill>
            <a:ln w="127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584200"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pic>
          <p:nvPicPr>
            <p:cNvPr id="457" name="image2.pn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76199" y="130098"/>
              <a:ext cx="2000251" cy="182181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459" name="Shape 459"/>
          <p:cNvSpPr>
            <a:spLocks noGrp="1"/>
          </p:cNvSpPr>
          <p:nvPr>
            <p:ph type="pic" sz="half" idx="13"/>
          </p:nvPr>
        </p:nvSpPr>
        <p:spPr>
          <a:xfrm>
            <a:off x="6718300" y="635000"/>
            <a:ext cx="5334000" cy="82296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460" name="Shape 460"/>
          <p:cNvSpPr>
            <a:spLocks noGrp="1"/>
          </p:cNvSpPr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lIns="50800" tIns="50800" rIns="50800" bIns="50800" anchor="b"/>
          <a:lstStyle>
            <a:lvl1pPr defTabSz="584200"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461" name="Shape 461"/>
          <p:cNvSpPr>
            <a:spLocks noGrp="1"/>
          </p:cNvSpPr>
          <p:nvPr>
            <p:ph type="body" sz="quarter" idx="1"/>
          </p:nvPr>
        </p:nvSpPr>
        <p:spPr>
          <a:xfrm>
            <a:off x="952500" y="4762500"/>
            <a:ext cx="5334000" cy="410210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algn="ctr" defTabSz="584200">
              <a:spcBef>
                <a:spcPts val="0"/>
              </a:spcBef>
              <a:buSzTx/>
              <a:buNone/>
              <a:defRPr sz="3200"/>
            </a:lvl1pPr>
            <a:lvl2pPr marL="0" indent="0" algn="ctr" defTabSz="584200">
              <a:spcBef>
                <a:spcPts val="0"/>
              </a:spcBef>
              <a:buSzTx/>
              <a:buNone/>
              <a:defRPr sz="3200"/>
            </a:lvl2pPr>
            <a:lvl3pPr marL="0" indent="0" algn="ctr" defTabSz="584200">
              <a:spcBef>
                <a:spcPts val="0"/>
              </a:spcBef>
              <a:buSzTx/>
              <a:buNone/>
              <a:defRPr sz="3200"/>
            </a:lvl3pPr>
            <a:lvl4pPr marL="0" indent="0" algn="ctr" defTabSz="584200">
              <a:spcBef>
                <a:spcPts val="0"/>
              </a:spcBef>
              <a:buSzTx/>
              <a:buNone/>
              <a:defRPr sz="3200"/>
            </a:lvl4pPr>
            <a:lvl5pPr marL="0" indent="0" algn="ctr" defTabSz="584200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62" name="Shape 462"/>
          <p:cNvSpPr>
            <a:spLocks noGrp="1"/>
          </p:cNvSpPr>
          <p:nvPr>
            <p:ph type="sldNum" sz="quarter" idx="2"/>
          </p:nvPr>
        </p:nvSpPr>
        <p:spPr>
          <a:xfrm>
            <a:off x="253220" y="9267232"/>
            <a:ext cx="397020" cy="409447"/>
          </a:xfrm>
          <a:prstGeom prst="rect">
            <a:avLst/>
          </a:prstGeom>
        </p:spPr>
        <p:txBody>
          <a:bodyPr lIns="65022" tIns="65022" rIns="65022" bIns="65022"/>
          <a:lstStyle>
            <a:lvl1pPr defTabSz="1300480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9" name="Shape 469"/>
          <p:cNvSpPr/>
          <p:nvPr/>
        </p:nvSpPr>
        <p:spPr>
          <a:xfrm>
            <a:off x="0" y="9025254"/>
            <a:ext cx="13004800" cy="838201"/>
          </a:xfrm>
          <a:prstGeom prst="rect">
            <a:avLst/>
          </a:prstGeom>
          <a:gradFill>
            <a:gsLst>
              <a:gs pos="0">
                <a:srgbClr val="6F6F6F"/>
              </a:gs>
              <a:gs pos="50000">
                <a:srgbClr val="A0A0A0"/>
              </a:gs>
              <a:gs pos="100000">
                <a:srgbClr val="BFBFBF"/>
              </a:gs>
            </a:gsLst>
          </a:gra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r" defTabSz="584200">
              <a:lnSpc>
                <a:spcPct val="90000"/>
              </a:lnSpc>
              <a:defRPr sz="5000">
                <a:solidFill>
                  <a:srgbClr val="C00000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latin typeface="Arial Rounded MT Bold"/>
                <a:ea typeface="Arial Rounded MT Bold"/>
                <a:cs typeface="Arial Rounded MT Bold"/>
                <a:sym typeface="Arial Rounded MT Bold"/>
              </a:defRPr>
            </a:pPr>
            <a:r>
              <a:t>T</a:t>
            </a:r>
            <a:r>
              <a:rPr sz="2800">
                <a:solidFill>
                  <a:srgbClr val="002060"/>
                </a:solidFill>
              </a:rPr>
              <a:t>ransparency    </a:t>
            </a:r>
            <a:r>
              <a:t>P</a:t>
            </a:r>
            <a:r>
              <a:rPr sz="2800">
                <a:solidFill>
                  <a:srgbClr val="002060"/>
                </a:solidFill>
              </a:rPr>
              <a:t>rofessional   </a:t>
            </a:r>
            <a:r>
              <a:t>Q</a:t>
            </a:r>
            <a:r>
              <a:rPr sz="2800">
                <a:solidFill>
                  <a:srgbClr val="002060"/>
                </a:solidFill>
              </a:rPr>
              <a:t>uality    </a:t>
            </a:r>
            <a:r>
              <a:t>I</a:t>
            </a:r>
            <a:r>
              <a:rPr sz="2800">
                <a:solidFill>
                  <a:srgbClr val="002060"/>
                </a:solidFill>
              </a:rPr>
              <a:t>ntegrity </a:t>
            </a:r>
          </a:p>
        </p:txBody>
      </p:sp>
      <p:grpSp>
        <p:nvGrpSpPr>
          <p:cNvPr id="473" name="Group 473"/>
          <p:cNvGrpSpPr/>
          <p:nvPr/>
        </p:nvGrpSpPr>
        <p:grpSpPr>
          <a:xfrm>
            <a:off x="-1" y="-15236"/>
            <a:ext cx="13004801" cy="2101059"/>
            <a:chOff x="0" y="0"/>
            <a:chExt cx="13004800" cy="2101058"/>
          </a:xfrm>
        </p:grpSpPr>
        <p:sp>
          <p:nvSpPr>
            <p:cNvPr id="470" name="Shape 470"/>
            <p:cNvSpPr/>
            <p:nvPr/>
          </p:nvSpPr>
          <p:spPr>
            <a:xfrm>
              <a:off x="0" y="19050"/>
              <a:ext cx="13004800" cy="2082009"/>
            </a:xfrm>
            <a:prstGeom prst="rect">
              <a:avLst/>
            </a:prstGeom>
            <a:solidFill>
              <a:srgbClr val="024C90"/>
            </a:solidFill>
            <a:ln w="12700" cap="flat">
              <a:noFill/>
              <a:miter lim="400000"/>
            </a:ln>
            <a:effectLst>
              <a:outerShdw blurRad="88900" dist="50800" dir="2700000" rotWithShape="0">
                <a:srgbClr val="000000">
                  <a:alpha val="40032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57798" algn="l" defTabSz="638951">
                <a:defRPr sz="3800">
                  <a:uFill>
                    <a:solidFill>
                      <a:srgbClr val="000000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71" name="Shape 471"/>
            <p:cNvSpPr/>
            <p:nvPr/>
          </p:nvSpPr>
          <p:spPr>
            <a:xfrm>
              <a:off x="-1" y="0"/>
              <a:ext cx="2171701" cy="2082009"/>
            </a:xfrm>
            <a:prstGeom prst="rect">
              <a:avLst/>
            </a:prstGeom>
            <a:solidFill>
              <a:srgbClr val="D9D9D9"/>
            </a:solidFill>
            <a:ln w="127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584200"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pic>
          <p:nvPicPr>
            <p:cNvPr id="472" name="image2.pn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76199" y="130098"/>
              <a:ext cx="2000251" cy="182181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474" name="Shape 474"/>
          <p:cNvSpPr>
            <a:spLocks noGrp="1"/>
          </p:cNvSpPr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</p:spPr>
        <p:txBody>
          <a:bodyPr lIns="50800" tIns="50800" rIns="50800" bIns="50800"/>
          <a:lstStyle>
            <a:lvl1pPr defTabSz="584200"/>
          </a:lstStyle>
          <a:p>
            <a:r>
              <a:t>Title Text</a:t>
            </a:r>
          </a:p>
        </p:txBody>
      </p:sp>
      <p:sp>
        <p:nvSpPr>
          <p:cNvPr id="475" name="Shape 475"/>
          <p:cNvSpPr>
            <a:spLocks noGrp="1"/>
          </p:cNvSpPr>
          <p:nvPr>
            <p:ph type="sldNum" sz="quarter" idx="2"/>
          </p:nvPr>
        </p:nvSpPr>
        <p:spPr>
          <a:xfrm>
            <a:off x="253220" y="9267232"/>
            <a:ext cx="397020" cy="409447"/>
          </a:xfrm>
          <a:prstGeom prst="rect">
            <a:avLst/>
          </a:prstGeom>
        </p:spPr>
        <p:txBody>
          <a:bodyPr lIns="65022" tIns="65022" rIns="65022" bIns="65022"/>
          <a:lstStyle>
            <a:lvl1pPr defTabSz="1300480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" name="Shape 482"/>
          <p:cNvSpPr/>
          <p:nvPr/>
        </p:nvSpPr>
        <p:spPr>
          <a:xfrm>
            <a:off x="0" y="9025254"/>
            <a:ext cx="13004800" cy="838201"/>
          </a:xfrm>
          <a:prstGeom prst="rect">
            <a:avLst/>
          </a:prstGeom>
          <a:gradFill>
            <a:gsLst>
              <a:gs pos="0">
                <a:srgbClr val="6F6F6F"/>
              </a:gs>
              <a:gs pos="50000">
                <a:srgbClr val="A0A0A0"/>
              </a:gs>
              <a:gs pos="100000">
                <a:srgbClr val="BFBFBF"/>
              </a:gs>
            </a:gsLst>
          </a:gra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r" defTabSz="584200">
              <a:lnSpc>
                <a:spcPct val="90000"/>
              </a:lnSpc>
              <a:defRPr sz="5000">
                <a:solidFill>
                  <a:srgbClr val="C00000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latin typeface="Arial Rounded MT Bold"/>
                <a:ea typeface="Arial Rounded MT Bold"/>
                <a:cs typeface="Arial Rounded MT Bold"/>
                <a:sym typeface="Arial Rounded MT Bold"/>
              </a:defRPr>
            </a:pPr>
            <a:r>
              <a:t>T</a:t>
            </a:r>
            <a:r>
              <a:rPr sz="2800">
                <a:solidFill>
                  <a:srgbClr val="002060"/>
                </a:solidFill>
              </a:rPr>
              <a:t>ransparency    </a:t>
            </a:r>
            <a:r>
              <a:t>P</a:t>
            </a:r>
            <a:r>
              <a:rPr sz="2800">
                <a:solidFill>
                  <a:srgbClr val="002060"/>
                </a:solidFill>
              </a:rPr>
              <a:t>rofessional   </a:t>
            </a:r>
            <a:r>
              <a:t>Q</a:t>
            </a:r>
            <a:r>
              <a:rPr sz="2800">
                <a:solidFill>
                  <a:srgbClr val="002060"/>
                </a:solidFill>
              </a:rPr>
              <a:t>uality    </a:t>
            </a:r>
            <a:r>
              <a:t>I</a:t>
            </a:r>
            <a:r>
              <a:rPr sz="2800">
                <a:solidFill>
                  <a:srgbClr val="002060"/>
                </a:solidFill>
              </a:rPr>
              <a:t>ntegrity </a:t>
            </a:r>
          </a:p>
        </p:txBody>
      </p:sp>
      <p:grpSp>
        <p:nvGrpSpPr>
          <p:cNvPr id="486" name="Group 486"/>
          <p:cNvGrpSpPr/>
          <p:nvPr/>
        </p:nvGrpSpPr>
        <p:grpSpPr>
          <a:xfrm>
            <a:off x="-1" y="-15236"/>
            <a:ext cx="13004801" cy="2101059"/>
            <a:chOff x="0" y="0"/>
            <a:chExt cx="13004800" cy="2101058"/>
          </a:xfrm>
        </p:grpSpPr>
        <p:sp>
          <p:nvSpPr>
            <p:cNvPr id="483" name="Shape 483"/>
            <p:cNvSpPr/>
            <p:nvPr/>
          </p:nvSpPr>
          <p:spPr>
            <a:xfrm>
              <a:off x="0" y="19050"/>
              <a:ext cx="13004800" cy="2082009"/>
            </a:xfrm>
            <a:prstGeom prst="rect">
              <a:avLst/>
            </a:prstGeom>
            <a:solidFill>
              <a:srgbClr val="024C90"/>
            </a:solidFill>
            <a:ln w="12700" cap="flat">
              <a:noFill/>
              <a:miter lim="400000"/>
            </a:ln>
            <a:effectLst>
              <a:outerShdw blurRad="88900" dist="50800" dir="2700000" rotWithShape="0">
                <a:srgbClr val="000000">
                  <a:alpha val="40032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57798" algn="l" defTabSz="638951">
                <a:defRPr sz="3800">
                  <a:uFill>
                    <a:solidFill>
                      <a:srgbClr val="000000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84" name="Shape 484"/>
            <p:cNvSpPr/>
            <p:nvPr/>
          </p:nvSpPr>
          <p:spPr>
            <a:xfrm>
              <a:off x="-1" y="0"/>
              <a:ext cx="2171701" cy="2082009"/>
            </a:xfrm>
            <a:prstGeom prst="rect">
              <a:avLst/>
            </a:prstGeom>
            <a:solidFill>
              <a:srgbClr val="D9D9D9"/>
            </a:solidFill>
            <a:ln w="127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584200"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pic>
          <p:nvPicPr>
            <p:cNvPr id="485" name="image2.pn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76199" y="130098"/>
              <a:ext cx="2000251" cy="182181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487" name="Shape 487"/>
          <p:cNvSpPr>
            <a:spLocks noGrp="1"/>
          </p:cNvSpPr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</p:spPr>
        <p:txBody>
          <a:bodyPr lIns="50800" tIns="50800" rIns="50800" bIns="50800"/>
          <a:lstStyle>
            <a:lvl1pPr defTabSz="584200"/>
          </a:lstStyle>
          <a:p>
            <a:r>
              <a:t>Title Text</a:t>
            </a:r>
          </a:p>
        </p:txBody>
      </p:sp>
      <p:sp>
        <p:nvSpPr>
          <p:cNvPr id="488" name="Shape 488"/>
          <p:cNvSpPr>
            <a:spLocks noGrp="1"/>
          </p:cNvSpPr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</p:spPr>
        <p:txBody>
          <a:bodyPr lIns="45719" tIns="45719" rIns="45719" bIns="45719"/>
          <a:lstStyle>
            <a:lvl1pPr marL="444500" indent="-444500" defTabSz="584200"/>
            <a:lvl2pPr marL="889000" indent="-444500" defTabSz="584200"/>
            <a:lvl3pPr marL="1333500" indent="-444500" defTabSz="584200"/>
            <a:lvl4pPr marL="1778000" indent="-444500" defTabSz="584200"/>
            <a:lvl5pPr marL="2222500" indent="-444500" defTabSz="584200"/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89" name="Shape 489"/>
          <p:cNvSpPr>
            <a:spLocks noGrp="1"/>
          </p:cNvSpPr>
          <p:nvPr>
            <p:ph type="sldNum" sz="quarter" idx="2"/>
          </p:nvPr>
        </p:nvSpPr>
        <p:spPr>
          <a:xfrm>
            <a:off x="253220" y="9267232"/>
            <a:ext cx="397020" cy="409447"/>
          </a:xfrm>
          <a:prstGeom prst="rect">
            <a:avLst/>
          </a:prstGeom>
        </p:spPr>
        <p:txBody>
          <a:bodyPr lIns="65022" tIns="65022" rIns="65022" bIns="65022"/>
          <a:lstStyle>
            <a:lvl1pPr defTabSz="1300480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Shape 496"/>
          <p:cNvSpPr/>
          <p:nvPr/>
        </p:nvSpPr>
        <p:spPr>
          <a:xfrm>
            <a:off x="0" y="9025254"/>
            <a:ext cx="13004800" cy="838201"/>
          </a:xfrm>
          <a:prstGeom prst="rect">
            <a:avLst/>
          </a:prstGeom>
          <a:gradFill>
            <a:gsLst>
              <a:gs pos="0">
                <a:srgbClr val="6F6F6F"/>
              </a:gs>
              <a:gs pos="50000">
                <a:srgbClr val="A0A0A0"/>
              </a:gs>
              <a:gs pos="100000">
                <a:srgbClr val="BFBFBF"/>
              </a:gs>
            </a:gsLst>
          </a:gra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r" defTabSz="584200">
              <a:lnSpc>
                <a:spcPct val="90000"/>
              </a:lnSpc>
              <a:defRPr sz="5000">
                <a:solidFill>
                  <a:srgbClr val="C00000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latin typeface="Arial Rounded MT Bold"/>
                <a:ea typeface="Arial Rounded MT Bold"/>
                <a:cs typeface="Arial Rounded MT Bold"/>
                <a:sym typeface="Arial Rounded MT Bold"/>
              </a:defRPr>
            </a:pPr>
            <a:r>
              <a:t>T</a:t>
            </a:r>
            <a:r>
              <a:rPr sz="2800">
                <a:solidFill>
                  <a:srgbClr val="002060"/>
                </a:solidFill>
              </a:rPr>
              <a:t>ransparency    </a:t>
            </a:r>
            <a:r>
              <a:t>P</a:t>
            </a:r>
            <a:r>
              <a:rPr sz="2800">
                <a:solidFill>
                  <a:srgbClr val="002060"/>
                </a:solidFill>
              </a:rPr>
              <a:t>rofessional   </a:t>
            </a:r>
            <a:r>
              <a:t>Q</a:t>
            </a:r>
            <a:r>
              <a:rPr sz="2800">
                <a:solidFill>
                  <a:srgbClr val="002060"/>
                </a:solidFill>
              </a:rPr>
              <a:t>uality    </a:t>
            </a:r>
            <a:r>
              <a:t>I</a:t>
            </a:r>
            <a:r>
              <a:rPr sz="2800">
                <a:solidFill>
                  <a:srgbClr val="002060"/>
                </a:solidFill>
              </a:rPr>
              <a:t>ntegrity </a:t>
            </a:r>
          </a:p>
        </p:txBody>
      </p:sp>
      <p:grpSp>
        <p:nvGrpSpPr>
          <p:cNvPr id="500" name="Group 500"/>
          <p:cNvGrpSpPr/>
          <p:nvPr/>
        </p:nvGrpSpPr>
        <p:grpSpPr>
          <a:xfrm>
            <a:off x="-1" y="-15236"/>
            <a:ext cx="13004801" cy="2101059"/>
            <a:chOff x="0" y="0"/>
            <a:chExt cx="13004800" cy="2101058"/>
          </a:xfrm>
        </p:grpSpPr>
        <p:sp>
          <p:nvSpPr>
            <p:cNvPr id="497" name="Shape 497"/>
            <p:cNvSpPr/>
            <p:nvPr/>
          </p:nvSpPr>
          <p:spPr>
            <a:xfrm>
              <a:off x="0" y="19050"/>
              <a:ext cx="13004800" cy="2082009"/>
            </a:xfrm>
            <a:prstGeom prst="rect">
              <a:avLst/>
            </a:prstGeom>
            <a:solidFill>
              <a:srgbClr val="024C90"/>
            </a:solidFill>
            <a:ln w="12700" cap="flat">
              <a:noFill/>
              <a:miter lim="400000"/>
            </a:ln>
            <a:effectLst>
              <a:outerShdw blurRad="88900" dist="50800" dir="2700000" rotWithShape="0">
                <a:srgbClr val="000000">
                  <a:alpha val="40032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57798" algn="l" defTabSz="638951">
                <a:defRPr sz="3800">
                  <a:uFill>
                    <a:solidFill>
                      <a:srgbClr val="000000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98" name="Shape 498"/>
            <p:cNvSpPr/>
            <p:nvPr/>
          </p:nvSpPr>
          <p:spPr>
            <a:xfrm>
              <a:off x="-1" y="0"/>
              <a:ext cx="2171701" cy="2082009"/>
            </a:xfrm>
            <a:prstGeom prst="rect">
              <a:avLst/>
            </a:prstGeom>
            <a:solidFill>
              <a:srgbClr val="D9D9D9"/>
            </a:solidFill>
            <a:ln w="127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584200"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pic>
          <p:nvPicPr>
            <p:cNvPr id="499" name="image2.pn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76199" y="130098"/>
              <a:ext cx="2000251" cy="182181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501" name="Shape 501"/>
          <p:cNvSpPr>
            <a:spLocks noGrp="1"/>
          </p:cNvSpPr>
          <p:nvPr>
            <p:ph type="pic" sz="half" idx="13"/>
          </p:nvPr>
        </p:nvSpPr>
        <p:spPr>
          <a:xfrm>
            <a:off x="6718300" y="2603500"/>
            <a:ext cx="5334000" cy="62865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502" name="Shape 502"/>
          <p:cNvSpPr>
            <a:spLocks noGrp="1"/>
          </p:cNvSpPr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</p:spPr>
        <p:txBody>
          <a:bodyPr lIns="50800" tIns="50800" rIns="50800" bIns="50800"/>
          <a:lstStyle>
            <a:lvl1pPr defTabSz="584200"/>
          </a:lstStyle>
          <a:p>
            <a:r>
              <a:t>Title Text</a:t>
            </a:r>
          </a:p>
        </p:txBody>
      </p:sp>
      <p:sp>
        <p:nvSpPr>
          <p:cNvPr id="503" name="Shape 503"/>
          <p:cNvSpPr>
            <a:spLocks noGrp="1"/>
          </p:cNvSpPr>
          <p:nvPr>
            <p:ph type="body" sz="half" idx="1"/>
          </p:nvPr>
        </p:nvSpPr>
        <p:spPr>
          <a:xfrm>
            <a:off x="952500" y="2603500"/>
            <a:ext cx="5334000" cy="6286500"/>
          </a:xfrm>
          <a:prstGeom prst="rect">
            <a:avLst/>
          </a:prstGeom>
        </p:spPr>
        <p:txBody>
          <a:bodyPr lIns="45719" tIns="45719" rIns="45719" bIns="45719"/>
          <a:lstStyle>
            <a:lvl1pPr marL="342900" indent="-342900" defTabSz="584200">
              <a:spcBef>
                <a:spcPts val="3200"/>
              </a:spcBef>
              <a:defRPr sz="2800"/>
            </a:lvl1pPr>
            <a:lvl2pPr marL="685800" indent="-342900" defTabSz="584200">
              <a:spcBef>
                <a:spcPts val="3200"/>
              </a:spcBef>
              <a:defRPr sz="2800"/>
            </a:lvl2pPr>
            <a:lvl3pPr marL="1028700" indent="-342900" defTabSz="584200">
              <a:spcBef>
                <a:spcPts val="3200"/>
              </a:spcBef>
              <a:defRPr sz="2800"/>
            </a:lvl3pPr>
            <a:lvl4pPr marL="1371600" indent="-342900" defTabSz="584200">
              <a:spcBef>
                <a:spcPts val="3200"/>
              </a:spcBef>
              <a:defRPr sz="2800"/>
            </a:lvl4pPr>
            <a:lvl5pPr marL="1714500" indent="-342900" defTabSz="584200">
              <a:spcBef>
                <a:spcPts val="3200"/>
              </a:spcBef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04" name="Shape 504"/>
          <p:cNvSpPr>
            <a:spLocks noGrp="1"/>
          </p:cNvSpPr>
          <p:nvPr>
            <p:ph type="sldNum" sz="quarter" idx="2"/>
          </p:nvPr>
        </p:nvSpPr>
        <p:spPr>
          <a:xfrm>
            <a:off x="253220" y="9267232"/>
            <a:ext cx="397020" cy="409447"/>
          </a:xfrm>
          <a:prstGeom prst="rect">
            <a:avLst/>
          </a:prstGeom>
        </p:spPr>
        <p:txBody>
          <a:bodyPr lIns="65022" tIns="65022" rIns="65022" bIns="65022"/>
          <a:lstStyle>
            <a:lvl1pPr defTabSz="1300480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1" name="Shape 511"/>
          <p:cNvSpPr/>
          <p:nvPr/>
        </p:nvSpPr>
        <p:spPr>
          <a:xfrm>
            <a:off x="0" y="9025254"/>
            <a:ext cx="13004800" cy="838201"/>
          </a:xfrm>
          <a:prstGeom prst="rect">
            <a:avLst/>
          </a:prstGeom>
          <a:gradFill>
            <a:gsLst>
              <a:gs pos="0">
                <a:srgbClr val="6F6F6F"/>
              </a:gs>
              <a:gs pos="50000">
                <a:srgbClr val="A0A0A0"/>
              </a:gs>
              <a:gs pos="100000">
                <a:srgbClr val="BFBFBF"/>
              </a:gs>
            </a:gsLst>
          </a:gra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r" defTabSz="584200">
              <a:lnSpc>
                <a:spcPct val="90000"/>
              </a:lnSpc>
              <a:defRPr sz="5000">
                <a:solidFill>
                  <a:srgbClr val="C00000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latin typeface="Arial Rounded MT Bold"/>
                <a:ea typeface="Arial Rounded MT Bold"/>
                <a:cs typeface="Arial Rounded MT Bold"/>
                <a:sym typeface="Arial Rounded MT Bold"/>
              </a:defRPr>
            </a:pPr>
            <a:r>
              <a:t>T</a:t>
            </a:r>
            <a:r>
              <a:rPr sz="2800">
                <a:solidFill>
                  <a:srgbClr val="002060"/>
                </a:solidFill>
              </a:rPr>
              <a:t>ransparency    </a:t>
            </a:r>
            <a:r>
              <a:t>P</a:t>
            </a:r>
            <a:r>
              <a:rPr sz="2800">
                <a:solidFill>
                  <a:srgbClr val="002060"/>
                </a:solidFill>
              </a:rPr>
              <a:t>rofessional   </a:t>
            </a:r>
            <a:r>
              <a:t>Q</a:t>
            </a:r>
            <a:r>
              <a:rPr sz="2800">
                <a:solidFill>
                  <a:srgbClr val="002060"/>
                </a:solidFill>
              </a:rPr>
              <a:t>uality    </a:t>
            </a:r>
            <a:r>
              <a:t>I</a:t>
            </a:r>
            <a:r>
              <a:rPr sz="2800">
                <a:solidFill>
                  <a:srgbClr val="002060"/>
                </a:solidFill>
              </a:rPr>
              <a:t>ntegrity </a:t>
            </a:r>
          </a:p>
        </p:txBody>
      </p:sp>
      <p:grpSp>
        <p:nvGrpSpPr>
          <p:cNvPr id="515" name="Group 515"/>
          <p:cNvGrpSpPr/>
          <p:nvPr/>
        </p:nvGrpSpPr>
        <p:grpSpPr>
          <a:xfrm>
            <a:off x="-1" y="-15236"/>
            <a:ext cx="13004801" cy="2101059"/>
            <a:chOff x="0" y="0"/>
            <a:chExt cx="13004800" cy="2101058"/>
          </a:xfrm>
        </p:grpSpPr>
        <p:sp>
          <p:nvSpPr>
            <p:cNvPr id="512" name="Shape 512"/>
            <p:cNvSpPr/>
            <p:nvPr/>
          </p:nvSpPr>
          <p:spPr>
            <a:xfrm>
              <a:off x="0" y="19050"/>
              <a:ext cx="13004800" cy="2082009"/>
            </a:xfrm>
            <a:prstGeom prst="rect">
              <a:avLst/>
            </a:prstGeom>
            <a:solidFill>
              <a:srgbClr val="024C90"/>
            </a:solidFill>
            <a:ln w="12700" cap="flat">
              <a:noFill/>
              <a:miter lim="400000"/>
            </a:ln>
            <a:effectLst>
              <a:outerShdw blurRad="88900" dist="50800" dir="2700000" rotWithShape="0">
                <a:srgbClr val="000000">
                  <a:alpha val="40032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57798" algn="l" defTabSz="638951">
                <a:defRPr sz="3800">
                  <a:uFill>
                    <a:solidFill>
                      <a:srgbClr val="000000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13" name="Shape 513"/>
            <p:cNvSpPr/>
            <p:nvPr/>
          </p:nvSpPr>
          <p:spPr>
            <a:xfrm>
              <a:off x="-1" y="0"/>
              <a:ext cx="2171701" cy="2082009"/>
            </a:xfrm>
            <a:prstGeom prst="rect">
              <a:avLst/>
            </a:prstGeom>
            <a:solidFill>
              <a:srgbClr val="D9D9D9"/>
            </a:solidFill>
            <a:ln w="127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584200"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pic>
          <p:nvPicPr>
            <p:cNvPr id="514" name="image2.pn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76199" y="130098"/>
              <a:ext cx="2000251" cy="182181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516" name="Shape 516"/>
          <p:cNvSpPr>
            <a:spLocks noGrp="1"/>
          </p:cNvSpPr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 lIns="45719" tIns="45719" rIns="45719" bIns="45719"/>
          <a:lstStyle>
            <a:lvl1pPr marL="444500" indent="-444500" defTabSz="584200"/>
            <a:lvl2pPr marL="889000" indent="-444500" defTabSz="584200"/>
            <a:lvl3pPr marL="1333500" indent="-444500" defTabSz="584200"/>
            <a:lvl4pPr marL="1778000" indent="-444500" defTabSz="584200"/>
            <a:lvl5pPr marL="2222500" indent="-444500" defTabSz="584200"/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17" name="Shape 517"/>
          <p:cNvSpPr>
            <a:spLocks noGrp="1"/>
          </p:cNvSpPr>
          <p:nvPr>
            <p:ph type="sldNum" sz="quarter" idx="2"/>
          </p:nvPr>
        </p:nvSpPr>
        <p:spPr>
          <a:xfrm>
            <a:off x="253220" y="9267232"/>
            <a:ext cx="397020" cy="409447"/>
          </a:xfrm>
          <a:prstGeom prst="rect">
            <a:avLst/>
          </a:prstGeom>
        </p:spPr>
        <p:txBody>
          <a:bodyPr lIns="65022" tIns="65022" rIns="65022" bIns="65022"/>
          <a:lstStyle>
            <a:lvl1pPr defTabSz="1300480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" name="Shape 524"/>
          <p:cNvSpPr/>
          <p:nvPr/>
        </p:nvSpPr>
        <p:spPr>
          <a:xfrm>
            <a:off x="0" y="9025254"/>
            <a:ext cx="13004800" cy="838201"/>
          </a:xfrm>
          <a:prstGeom prst="rect">
            <a:avLst/>
          </a:prstGeom>
          <a:gradFill>
            <a:gsLst>
              <a:gs pos="0">
                <a:srgbClr val="6F6F6F"/>
              </a:gs>
              <a:gs pos="50000">
                <a:srgbClr val="A0A0A0"/>
              </a:gs>
              <a:gs pos="100000">
                <a:srgbClr val="BFBFBF"/>
              </a:gs>
            </a:gsLst>
          </a:gra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r" defTabSz="584200">
              <a:lnSpc>
                <a:spcPct val="90000"/>
              </a:lnSpc>
              <a:defRPr sz="5000">
                <a:solidFill>
                  <a:srgbClr val="C00000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latin typeface="Arial Rounded MT Bold"/>
                <a:ea typeface="Arial Rounded MT Bold"/>
                <a:cs typeface="Arial Rounded MT Bold"/>
                <a:sym typeface="Arial Rounded MT Bold"/>
              </a:defRPr>
            </a:pPr>
            <a:r>
              <a:t>T</a:t>
            </a:r>
            <a:r>
              <a:rPr sz="2800">
                <a:solidFill>
                  <a:srgbClr val="002060"/>
                </a:solidFill>
              </a:rPr>
              <a:t>ransparency    </a:t>
            </a:r>
            <a:r>
              <a:t>P</a:t>
            </a:r>
            <a:r>
              <a:rPr sz="2800">
                <a:solidFill>
                  <a:srgbClr val="002060"/>
                </a:solidFill>
              </a:rPr>
              <a:t>rofessional   </a:t>
            </a:r>
            <a:r>
              <a:t>Q</a:t>
            </a:r>
            <a:r>
              <a:rPr sz="2800">
                <a:solidFill>
                  <a:srgbClr val="002060"/>
                </a:solidFill>
              </a:rPr>
              <a:t>uality    </a:t>
            </a:r>
            <a:r>
              <a:t>I</a:t>
            </a:r>
            <a:r>
              <a:rPr sz="2800">
                <a:solidFill>
                  <a:srgbClr val="002060"/>
                </a:solidFill>
              </a:rPr>
              <a:t>ntegrity </a:t>
            </a:r>
          </a:p>
        </p:txBody>
      </p:sp>
      <p:grpSp>
        <p:nvGrpSpPr>
          <p:cNvPr id="528" name="Group 528"/>
          <p:cNvGrpSpPr/>
          <p:nvPr/>
        </p:nvGrpSpPr>
        <p:grpSpPr>
          <a:xfrm>
            <a:off x="-1" y="-15236"/>
            <a:ext cx="13004801" cy="2101059"/>
            <a:chOff x="0" y="0"/>
            <a:chExt cx="13004800" cy="2101058"/>
          </a:xfrm>
        </p:grpSpPr>
        <p:sp>
          <p:nvSpPr>
            <p:cNvPr id="525" name="Shape 525"/>
            <p:cNvSpPr/>
            <p:nvPr/>
          </p:nvSpPr>
          <p:spPr>
            <a:xfrm>
              <a:off x="0" y="19050"/>
              <a:ext cx="13004800" cy="2082009"/>
            </a:xfrm>
            <a:prstGeom prst="rect">
              <a:avLst/>
            </a:prstGeom>
            <a:solidFill>
              <a:srgbClr val="024C90"/>
            </a:solidFill>
            <a:ln w="12700" cap="flat">
              <a:noFill/>
              <a:miter lim="400000"/>
            </a:ln>
            <a:effectLst>
              <a:outerShdw blurRad="88900" dist="50800" dir="2700000" rotWithShape="0">
                <a:srgbClr val="000000">
                  <a:alpha val="40032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57798" algn="l" defTabSz="638951">
                <a:defRPr sz="3800">
                  <a:uFill>
                    <a:solidFill>
                      <a:srgbClr val="000000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26" name="Shape 526"/>
            <p:cNvSpPr/>
            <p:nvPr/>
          </p:nvSpPr>
          <p:spPr>
            <a:xfrm>
              <a:off x="-1" y="0"/>
              <a:ext cx="2171701" cy="2082009"/>
            </a:xfrm>
            <a:prstGeom prst="rect">
              <a:avLst/>
            </a:prstGeom>
            <a:solidFill>
              <a:srgbClr val="D9D9D9"/>
            </a:solidFill>
            <a:ln w="127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584200"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pic>
          <p:nvPicPr>
            <p:cNvPr id="527" name="image2.pn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76199" y="130098"/>
              <a:ext cx="2000251" cy="182181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529" name="Shape 529"/>
          <p:cNvSpPr>
            <a:spLocks noGrp="1"/>
          </p:cNvSpPr>
          <p:nvPr>
            <p:ph type="pic" sz="quarter" idx="13"/>
          </p:nvPr>
        </p:nvSpPr>
        <p:spPr>
          <a:xfrm>
            <a:off x="6718300" y="5092700"/>
            <a:ext cx="5334000" cy="37719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530" name="Shape 530"/>
          <p:cNvSpPr>
            <a:spLocks noGrp="1"/>
          </p:cNvSpPr>
          <p:nvPr>
            <p:ph type="pic" sz="quarter" idx="14"/>
          </p:nvPr>
        </p:nvSpPr>
        <p:spPr>
          <a:xfrm>
            <a:off x="6724518" y="889000"/>
            <a:ext cx="5334002" cy="37719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531" name="Shape 531"/>
          <p:cNvSpPr>
            <a:spLocks noGrp="1"/>
          </p:cNvSpPr>
          <p:nvPr>
            <p:ph type="pic" sz="half" idx="15"/>
          </p:nvPr>
        </p:nvSpPr>
        <p:spPr>
          <a:xfrm>
            <a:off x="952500" y="889000"/>
            <a:ext cx="5334000" cy="79756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532" name="Shape 532"/>
          <p:cNvSpPr>
            <a:spLocks noGrp="1"/>
          </p:cNvSpPr>
          <p:nvPr>
            <p:ph type="sldNum" sz="quarter" idx="2"/>
          </p:nvPr>
        </p:nvSpPr>
        <p:spPr>
          <a:xfrm>
            <a:off x="253220" y="9267232"/>
            <a:ext cx="397020" cy="409447"/>
          </a:xfrm>
          <a:prstGeom prst="rect">
            <a:avLst/>
          </a:prstGeom>
        </p:spPr>
        <p:txBody>
          <a:bodyPr lIns="65022" tIns="65022" rIns="65022" bIns="65022"/>
          <a:lstStyle>
            <a:lvl1pPr defTabSz="1300480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" name="Shape 539"/>
          <p:cNvSpPr/>
          <p:nvPr/>
        </p:nvSpPr>
        <p:spPr>
          <a:xfrm>
            <a:off x="0" y="9025254"/>
            <a:ext cx="13004800" cy="838201"/>
          </a:xfrm>
          <a:prstGeom prst="rect">
            <a:avLst/>
          </a:prstGeom>
          <a:gradFill>
            <a:gsLst>
              <a:gs pos="0">
                <a:srgbClr val="6F6F6F"/>
              </a:gs>
              <a:gs pos="50000">
                <a:srgbClr val="A0A0A0"/>
              </a:gs>
              <a:gs pos="100000">
                <a:srgbClr val="BFBFBF"/>
              </a:gs>
            </a:gsLst>
          </a:gra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r" defTabSz="584200">
              <a:lnSpc>
                <a:spcPct val="90000"/>
              </a:lnSpc>
              <a:defRPr sz="5000">
                <a:solidFill>
                  <a:srgbClr val="C00000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latin typeface="Arial Rounded MT Bold"/>
                <a:ea typeface="Arial Rounded MT Bold"/>
                <a:cs typeface="Arial Rounded MT Bold"/>
                <a:sym typeface="Arial Rounded MT Bold"/>
              </a:defRPr>
            </a:pPr>
            <a:r>
              <a:t>T</a:t>
            </a:r>
            <a:r>
              <a:rPr sz="2800">
                <a:solidFill>
                  <a:srgbClr val="002060"/>
                </a:solidFill>
              </a:rPr>
              <a:t>ransparency    </a:t>
            </a:r>
            <a:r>
              <a:t>P</a:t>
            </a:r>
            <a:r>
              <a:rPr sz="2800">
                <a:solidFill>
                  <a:srgbClr val="002060"/>
                </a:solidFill>
              </a:rPr>
              <a:t>rofessional   </a:t>
            </a:r>
            <a:r>
              <a:t>Q</a:t>
            </a:r>
            <a:r>
              <a:rPr sz="2800">
                <a:solidFill>
                  <a:srgbClr val="002060"/>
                </a:solidFill>
              </a:rPr>
              <a:t>uality    </a:t>
            </a:r>
            <a:r>
              <a:t>I</a:t>
            </a:r>
            <a:r>
              <a:rPr sz="2800">
                <a:solidFill>
                  <a:srgbClr val="002060"/>
                </a:solidFill>
              </a:rPr>
              <a:t>ntegrity </a:t>
            </a:r>
          </a:p>
        </p:txBody>
      </p:sp>
      <p:grpSp>
        <p:nvGrpSpPr>
          <p:cNvPr id="543" name="Group 543"/>
          <p:cNvGrpSpPr/>
          <p:nvPr/>
        </p:nvGrpSpPr>
        <p:grpSpPr>
          <a:xfrm>
            <a:off x="-1" y="-15236"/>
            <a:ext cx="13004801" cy="2101059"/>
            <a:chOff x="0" y="0"/>
            <a:chExt cx="13004800" cy="2101058"/>
          </a:xfrm>
        </p:grpSpPr>
        <p:sp>
          <p:nvSpPr>
            <p:cNvPr id="540" name="Shape 540"/>
            <p:cNvSpPr/>
            <p:nvPr/>
          </p:nvSpPr>
          <p:spPr>
            <a:xfrm>
              <a:off x="0" y="19050"/>
              <a:ext cx="13004800" cy="2082009"/>
            </a:xfrm>
            <a:prstGeom prst="rect">
              <a:avLst/>
            </a:prstGeom>
            <a:solidFill>
              <a:srgbClr val="024C90"/>
            </a:solidFill>
            <a:ln w="12700" cap="flat">
              <a:noFill/>
              <a:miter lim="400000"/>
            </a:ln>
            <a:effectLst>
              <a:outerShdw blurRad="88900" dist="50800" dir="2700000" rotWithShape="0">
                <a:srgbClr val="000000">
                  <a:alpha val="40032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57798" algn="l" defTabSz="638951">
                <a:defRPr sz="3800">
                  <a:uFill>
                    <a:solidFill>
                      <a:srgbClr val="000000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41" name="Shape 541"/>
            <p:cNvSpPr/>
            <p:nvPr/>
          </p:nvSpPr>
          <p:spPr>
            <a:xfrm>
              <a:off x="-1" y="0"/>
              <a:ext cx="2171701" cy="2082009"/>
            </a:xfrm>
            <a:prstGeom prst="rect">
              <a:avLst/>
            </a:prstGeom>
            <a:solidFill>
              <a:srgbClr val="D9D9D9"/>
            </a:solidFill>
            <a:ln w="127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584200"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pic>
          <p:nvPicPr>
            <p:cNvPr id="542" name="image2.pn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76199" y="130098"/>
              <a:ext cx="2000251" cy="182181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544" name="Shape 544"/>
          <p:cNvSpPr>
            <a:spLocks noGrp="1"/>
          </p:cNvSpPr>
          <p:nvPr>
            <p:ph type="body" sz="quarter" idx="1"/>
          </p:nvPr>
        </p:nvSpPr>
        <p:spPr>
          <a:xfrm>
            <a:off x="1270000" y="6362700"/>
            <a:ext cx="10464800" cy="46990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algn="ctr" defTabSz="584200">
              <a:spcBef>
                <a:spcPts val="0"/>
              </a:spcBef>
              <a:buSzTx/>
              <a:buNone/>
              <a:defRPr sz="2400"/>
            </a:lvl1pPr>
            <a:lvl2pPr marL="740833" indent="-296333" algn="ctr" defTabSz="584200">
              <a:spcBef>
                <a:spcPts val="0"/>
              </a:spcBef>
              <a:defRPr sz="2400"/>
            </a:lvl2pPr>
            <a:lvl3pPr marL="1185333" indent="-296333" algn="ctr" defTabSz="584200">
              <a:spcBef>
                <a:spcPts val="0"/>
              </a:spcBef>
              <a:defRPr sz="2400"/>
            </a:lvl3pPr>
            <a:lvl4pPr marL="1629833" indent="-296333" algn="ctr" defTabSz="584200">
              <a:spcBef>
                <a:spcPts val="0"/>
              </a:spcBef>
              <a:defRPr sz="2400"/>
            </a:lvl4pPr>
            <a:lvl5pPr marL="2074333" indent="-296333" algn="ctr" defTabSz="584200">
              <a:spcBef>
                <a:spcPts val="0"/>
              </a:spcBef>
              <a:defRPr sz="2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45" name="Shape 545"/>
          <p:cNvSpPr>
            <a:spLocks noGrp="1"/>
          </p:cNvSpPr>
          <p:nvPr>
            <p:ph type="body" sz="quarter" idx="13"/>
          </p:nvPr>
        </p:nvSpPr>
        <p:spPr>
          <a:xfrm>
            <a:off x="1270000" y="4267200"/>
            <a:ext cx="10464800" cy="685800"/>
          </a:xfrm>
          <a:prstGeom prst="rect">
            <a:avLst/>
          </a:prstGeom>
        </p:spPr>
        <p:txBody>
          <a:bodyPr lIns="45719" tIns="45719" rIns="45719" bIns="45719"/>
          <a:lstStyle/>
          <a:p>
            <a:pPr marL="0" indent="0" algn="ctr" defTabSz="584200">
              <a:spcBef>
                <a:spcPts val="0"/>
              </a:spcBef>
              <a:buSzTx/>
              <a:buNone/>
              <a:defRPr sz="3800"/>
            </a:pPr>
            <a:endParaRPr/>
          </a:p>
        </p:txBody>
      </p:sp>
      <p:sp>
        <p:nvSpPr>
          <p:cNvPr id="546" name="Shape 546"/>
          <p:cNvSpPr>
            <a:spLocks noGrp="1"/>
          </p:cNvSpPr>
          <p:nvPr>
            <p:ph type="sldNum" sz="quarter" idx="2"/>
          </p:nvPr>
        </p:nvSpPr>
        <p:spPr>
          <a:xfrm>
            <a:off x="253220" y="9267232"/>
            <a:ext cx="397020" cy="409447"/>
          </a:xfrm>
          <a:prstGeom prst="rect">
            <a:avLst/>
          </a:prstGeom>
        </p:spPr>
        <p:txBody>
          <a:bodyPr lIns="65022" tIns="65022" rIns="65022" bIns="65022"/>
          <a:lstStyle>
            <a:lvl1pPr defTabSz="1300480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" name="Shape 553"/>
          <p:cNvSpPr/>
          <p:nvPr/>
        </p:nvSpPr>
        <p:spPr>
          <a:xfrm>
            <a:off x="0" y="9025254"/>
            <a:ext cx="13004800" cy="838201"/>
          </a:xfrm>
          <a:prstGeom prst="rect">
            <a:avLst/>
          </a:prstGeom>
          <a:gradFill>
            <a:gsLst>
              <a:gs pos="0">
                <a:srgbClr val="6F6F6F"/>
              </a:gs>
              <a:gs pos="50000">
                <a:srgbClr val="A0A0A0"/>
              </a:gs>
              <a:gs pos="100000">
                <a:srgbClr val="BFBFBF"/>
              </a:gs>
            </a:gsLst>
          </a:gra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r" defTabSz="584200">
              <a:lnSpc>
                <a:spcPct val="90000"/>
              </a:lnSpc>
              <a:defRPr sz="5000">
                <a:solidFill>
                  <a:srgbClr val="C00000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latin typeface="Arial Rounded MT Bold"/>
                <a:ea typeface="Arial Rounded MT Bold"/>
                <a:cs typeface="Arial Rounded MT Bold"/>
                <a:sym typeface="Arial Rounded MT Bold"/>
              </a:defRPr>
            </a:pPr>
            <a:r>
              <a:t>T</a:t>
            </a:r>
            <a:r>
              <a:rPr sz="2800">
                <a:solidFill>
                  <a:srgbClr val="002060"/>
                </a:solidFill>
              </a:rPr>
              <a:t>ransparency    </a:t>
            </a:r>
            <a:r>
              <a:t>P</a:t>
            </a:r>
            <a:r>
              <a:rPr sz="2800">
                <a:solidFill>
                  <a:srgbClr val="002060"/>
                </a:solidFill>
              </a:rPr>
              <a:t>rofessional   </a:t>
            </a:r>
            <a:r>
              <a:t>Q</a:t>
            </a:r>
            <a:r>
              <a:rPr sz="2800">
                <a:solidFill>
                  <a:srgbClr val="002060"/>
                </a:solidFill>
              </a:rPr>
              <a:t>uality    </a:t>
            </a:r>
            <a:r>
              <a:t>I</a:t>
            </a:r>
            <a:r>
              <a:rPr sz="2800">
                <a:solidFill>
                  <a:srgbClr val="002060"/>
                </a:solidFill>
              </a:rPr>
              <a:t>ntegrity </a:t>
            </a:r>
          </a:p>
        </p:txBody>
      </p:sp>
      <p:grpSp>
        <p:nvGrpSpPr>
          <p:cNvPr id="557" name="Group 557"/>
          <p:cNvGrpSpPr/>
          <p:nvPr/>
        </p:nvGrpSpPr>
        <p:grpSpPr>
          <a:xfrm>
            <a:off x="-1" y="-15236"/>
            <a:ext cx="13004801" cy="2101059"/>
            <a:chOff x="0" y="0"/>
            <a:chExt cx="13004800" cy="2101058"/>
          </a:xfrm>
        </p:grpSpPr>
        <p:sp>
          <p:nvSpPr>
            <p:cNvPr id="554" name="Shape 554"/>
            <p:cNvSpPr/>
            <p:nvPr/>
          </p:nvSpPr>
          <p:spPr>
            <a:xfrm>
              <a:off x="0" y="19050"/>
              <a:ext cx="13004800" cy="2082009"/>
            </a:xfrm>
            <a:prstGeom prst="rect">
              <a:avLst/>
            </a:prstGeom>
            <a:solidFill>
              <a:srgbClr val="024C90"/>
            </a:solidFill>
            <a:ln w="12700" cap="flat">
              <a:noFill/>
              <a:miter lim="400000"/>
            </a:ln>
            <a:effectLst>
              <a:outerShdw blurRad="88900" dist="50800" dir="2700000" rotWithShape="0">
                <a:srgbClr val="000000">
                  <a:alpha val="40032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57798" algn="l" defTabSz="638951">
                <a:defRPr sz="3800">
                  <a:uFill>
                    <a:solidFill>
                      <a:srgbClr val="000000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55" name="Shape 555"/>
            <p:cNvSpPr/>
            <p:nvPr/>
          </p:nvSpPr>
          <p:spPr>
            <a:xfrm>
              <a:off x="-1" y="0"/>
              <a:ext cx="2171701" cy="2082009"/>
            </a:xfrm>
            <a:prstGeom prst="rect">
              <a:avLst/>
            </a:prstGeom>
            <a:solidFill>
              <a:srgbClr val="D9D9D9"/>
            </a:solidFill>
            <a:ln w="127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584200"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pic>
          <p:nvPicPr>
            <p:cNvPr id="556" name="image2.pn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76199" y="130098"/>
              <a:ext cx="2000251" cy="182181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558" name="Shape 558"/>
          <p:cNvSpPr>
            <a:spLocks noGrp="1"/>
          </p:cNvSpPr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559" name="Shape 559"/>
          <p:cNvSpPr>
            <a:spLocks noGrp="1"/>
          </p:cNvSpPr>
          <p:nvPr>
            <p:ph type="sldNum" sz="quarter" idx="2"/>
          </p:nvPr>
        </p:nvSpPr>
        <p:spPr>
          <a:xfrm>
            <a:off x="253220" y="9267232"/>
            <a:ext cx="397020" cy="409447"/>
          </a:xfrm>
          <a:prstGeom prst="rect">
            <a:avLst/>
          </a:prstGeom>
        </p:spPr>
        <p:txBody>
          <a:bodyPr lIns="65022" tIns="65022" rIns="65022" bIns="65022"/>
          <a:lstStyle>
            <a:lvl1pPr defTabSz="1300480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6" name="Shape 566"/>
          <p:cNvSpPr/>
          <p:nvPr/>
        </p:nvSpPr>
        <p:spPr>
          <a:xfrm>
            <a:off x="0" y="9025254"/>
            <a:ext cx="13004800" cy="838201"/>
          </a:xfrm>
          <a:prstGeom prst="rect">
            <a:avLst/>
          </a:prstGeom>
          <a:gradFill>
            <a:gsLst>
              <a:gs pos="0">
                <a:srgbClr val="6F6F6F"/>
              </a:gs>
              <a:gs pos="50000">
                <a:srgbClr val="A0A0A0"/>
              </a:gs>
              <a:gs pos="100000">
                <a:srgbClr val="BFBFBF"/>
              </a:gs>
            </a:gsLst>
          </a:gra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r" defTabSz="584200">
              <a:lnSpc>
                <a:spcPct val="90000"/>
              </a:lnSpc>
              <a:defRPr sz="5000">
                <a:solidFill>
                  <a:srgbClr val="C00000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latin typeface="Arial Rounded MT Bold"/>
                <a:ea typeface="Arial Rounded MT Bold"/>
                <a:cs typeface="Arial Rounded MT Bold"/>
                <a:sym typeface="Arial Rounded MT Bold"/>
              </a:defRPr>
            </a:pPr>
            <a:r>
              <a:t>T</a:t>
            </a:r>
            <a:r>
              <a:rPr sz="2800">
                <a:solidFill>
                  <a:srgbClr val="002060"/>
                </a:solidFill>
              </a:rPr>
              <a:t>ransparency    </a:t>
            </a:r>
            <a:r>
              <a:t>P</a:t>
            </a:r>
            <a:r>
              <a:rPr sz="2800">
                <a:solidFill>
                  <a:srgbClr val="002060"/>
                </a:solidFill>
              </a:rPr>
              <a:t>rofessional   </a:t>
            </a:r>
            <a:r>
              <a:t>Q</a:t>
            </a:r>
            <a:r>
              <a:rPr sz="2800">
                <a:solidFill>
                  <a:srgbClr val="002060"/>
                </a:solidFill>
              </a:rPr>
              <a:t>uality    </a:t>
            </a:r>
            <a:r>
              <a:t>I</a:t>
            </a:r>
            <a:r>
              <a:rPr sz="2800">
                <a:solidFill>
                  <a:srgbClr val="002060"/>
                </a:solidFill>
              </a:rPr>
              <a:t>ntegrity </a:t>
            </a:r>
          </a:p>
        </p:txBody>
      </p:sp>
      <p:grpSp>
        <p:nvGrpSpPr>
          <p:cNvPr id="570" name="Group 570"/>
          <p:cNvGrpSpPr/>
          <p:nvPr/>
        </p:nvGrpSpPr>
        <p:grpSpPr>
          <a:xfrm>
            <a:off x="-1" y="-15236"/>
            <a:ext cx="13004801" cy="2101059"/>
            <a:chOff x="0" y="0"/>
            <a:chExt cx="13004800" cy="2101058"/>
          </a:xfrm>
        </p:grpSpPr>
        <p:sp>
          <p:nvSpPr>
            <p:cNvPr id="567" name="Shape 567"/>
            <p:cNvSpPr/>
            <p:nvPr/>
          </p:nvSpPr>
          <p:spPr>
            <a:xfrm>
              <a:off x="0" y="19050"/>
              <a:ext cx="13004800" cy="2082009"/>
            </a:xfrm>
            <a:prstGeom prst="rect">
              <a:avLst/>
            </a:prstGeom>
            <a:solidFill>
              <a:srgbClr val="024C90"/>
            </a:solidFill>
            <a:ln w="12700" cap="flat">
              <a:noFill/>
              <a:miter lim="400000"/>
            </a:ln>
            <a:effectLst>
              <a:outerShdw blurRad="88900" dist="50800" dir="2700000" rotWithShape="0">
                <a:srgbClr val="000000">
                  <a:alpha val="40032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57798" algn="l" defTabSz="638951">
                <a:defRPr sz="3800">
                  <a:uFill>
                    <a:solidFill>
                      <a:srgbClr val="000000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68" name="Shape 568"/>
            <p:cNvSpPr/>
            <p:nvPr/>
          </p:nvSpPr>
          <p:spPr>
            <a:xfrm>
              <a:off x="-1" y="0"/>
              <a:ext cx="2171701" cy="2082009"/>
            </a:xfrm>
            <a:prstGeom prst="rect">
              <a:avLst/>
            </a:prstGeom>
            <a:solidFill>
              <a:srgbClr val="D9D9D9"/>
            </a:solidFill>
            <a:ln w="127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584200"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pic>
          <p:nvPicPr>
            <p:cNvPr id="569" name="image2.pn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76199" y="130098"/>
              <a:ext cx="2000251" cy="182181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571" name="Shape 571"/>
          <p:cNvSpPr>
            <a:spLocks noGrp="1"/>
          </p:cNvSpPr>
          <p:nvPr>
            <p:ph type="title"/>
          </p:nvPr>
        </p:nvSpPr>
        <p:spPr>
          <a:xfrm>
            <a:off x="650238" y="128693"/>
            <a:ext cx="11702066" cy="2147148"/>
          </a:xfrm>
          <a:prstGeom prst="rect">
            <a:avLst/>
          </a:prstGeom>
        </p:spPr>
        <p:txBody>
          <a:bodyPr lIns="72248" tIns="72248" rIns="72248" bIns="72248"/>
          <a:lstStyle>
            <a:lvl1pPr marR="55750" indent="55750" defTabSz="638951">
              <a:defRPr sz="6200">
                <a:uFill>
                  <a:solidFill>
                    <a:srgbClr val="000000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572" name="Shape 572"/>
          <p:cNvSpPr>
            <a:spLocks noGrp="1"/>
          </p:cNvSpPr>
          <p:nvPr>
            <p:ph type="body" idx="1"/>
          </p:nvPr>
        </p:nvSpPr>
        <p:spPr>
          <a:xfrm>
            <a:off x="650238" y="2275838"/>
            <a:ext cx="11702066" cy="7477762"/>
          </a:xfrm>
          <a:prstGeom prst="rect">
            <a:avLst/>
          </a:prstGeom>
        </p:spPr>
        <p:txBody>
          <a:bodyPr lIns="72248" tIns="72248" rIns="72248" bIns="72248"/>
          <a:lstStyle>
            <a:lvl1pPr marL="487680" marR="55750" indent="-431929" defTabSz="638951">
              <a:spcBef>
                <a:spcPts val="1100"/>
              </a:spcBef>
              <a:buSzTx/>
              <a:buNone/>
              <a:defRPr sz="4400">
                <a:uFill>
                  <a:solidFill>
                    <a:srgbClr val="000000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1pPr>
            <a:lvl2pPr marL="487680" marR="55750" indent="218310" defTabSz="638951">
              <a:spcBef>
                <a:spcPts val="1100"/>
              </a:spcBef>
              <a:buSzTx/>
              <a:buNone/>
              <a:defRPr sz="4400">
                <a:uFill>
                  <a:solidFill>
                    <a:srgbClr val="000000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2pPr>
            <a:lvl3pPr marL="487680" marR="55750" indent="868551" defTabSz="638951">
              <a:spcBef>
                <a:spcPts val="1100"/>
              </a:spcBef>
              <a:buSzTx/>
              <a:buNone/>
              <a:defRPr sz="4400">
                <a:uFill>
                  <a:solidFill>
                    <a:srgbClr val="000000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3pPr>
            <a:lvl4pPr marL="487680" marR="55750" indent="1518792" defTabSz="638951">
              <a:spcBef>
                <a:spcPts val="1100"/>
              </a:spcBef>
              <a:buSzTx/>
              <a:buNone/>
              <a:defRPr sz="4400">
                <a:uFill>
                  <a:solidFill>
                    <a:srgbClr val="000000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4pPr>
            <a:lvl5pPr marL="487680" marR="55750" indent="2169031" defTabSz="638951">
              <a:spcBef>
                <a:spcPts val="1100"/>
              </a:spcBef>
              <a:buSzTx/>
              <a:buNone/>
              <a:defRPr sz="4400">
                <a:uFill>
                  <a:solidFill>
                    <a:srgbClr val="000000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grpSp>
        <p:nvGrpSpPr>
          <p:cNvPr id="576" name="Group 576"/>
          <p:cNvGrpSpPr/>
          <p:nvPr/>
        </p:nvGrpSpPr>
        <p:grpSpPr>
          <a:xfrm>
            <a:off x="-1" y="-15236"/>
            <a:ext cx="13004801" cy="2101059"/>
            <a:chOff x="0" y="0"/>
            <a:chExt cx="13004800" cy="2101058"/>
          </a:xfrm>
        </p:grpSpPr>
        <p:sp>
          <p:nvSpPr>
            <p:cNvPr id="573" name="Shape 573"/>
            <p:cNvSpPr/>
            <p:nvPr/>
          </p:nvSpPr>
          <p:spPr>
            <a:xfrm>
              <a:off x="0" y="19050"/>
              <a:ext cx="13004800" cy="2082009"/>
            </a:xfrm>
            <a:prstGeom prst="rect">
              <a:avLst/>
            </a:prstGeom>
            <a:solidFill>
              <a:srgbClr val="024C90"/>
            </a:solidFill>
            <a:ln w="12700" cap="flat">
              <a:noFill/>
              <a:miter lim="400000"/>
            </a:ln>
            <a:effectLst>
              <a:outerShdw blurRad="88900" dist="50800" dir="2700000" rotWithShape="0">
                <a:srgbClr val="000000">
                  <a:alpha val="40032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57798" algn="l" defTabSz="638951">
                <a:defRPr sz="3800">
                  <a:uFill>
                    <a:solidFill>
                      <a:srgbClr val="000000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74" name="Shape 574"/>
            <p:cNvSpPr/>
            <p:nvPr/>
          </p:nvSpPr>
          <p:spPr>
            <a:xfrm>
              <a:off x="-1" y="0"/>
              <a:ext cx="2171701" cy="2082009"/>
            </a:xfrm>
            <a:prstGeom prst="rect">
              <a:avLst/>
            </a:prstGeom>
            <a:solidFill>
              <a:srgbClr val="D9D9D9"/>
            </a:solidFill>
            <a:ln w="127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584200"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pic>
          <p:nvPicPr>
            <p:cNvPr id="575" name="image2.pn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76199" y="130098"/>
              <a:ext cx="2000251" cy="182181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577" name="Shape 577"/>
          <p:cNvSpPr>
            <a:spLocks noGrp="1"/>
          </p:cNvSpPr>
          <p:nvPr>
            <p:ph type="sldNum" sz="quarter" idx="2"/>
          </p:nvPr>
        </p:nvSpPr>
        <p:spPr>
          <a:xfrm>
            <a:off x="253220" y="9267232"/>
            <a:ext cx="397020" cy="409447"/>
          </a:xfrm>
          <a:prstGeom prst="rect">
            <a:avLst/>
          </a:prstGeom>
        </p:spPr>
        <p:txBody>
          <a:bodyPr lIns="65022" tIns="65022" rIns="65022" bIns="65022"/>
          <a:lstStyle>
            <a:lvl1pPr defTabSz="1300480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" name="Shape 584"/>
          <p:cNvSpPr/>
          <p:nvPr/>
        </p:nvSpPr>
        <p:spPr>
          <a:xfrm>
            <a:off x="0" y="9025254"/>
            <a:ext cx="13004800" cy="838201"/>
          </a:xfrm>
          <a:prstGeom prst="rect">
            <a:avLst/>
          </a:prstGeom>
          <a:gradFill>
            <a:gsLst>
              <a:gs pos="0">
                <a:srgbClr val="6F6F6F"/>
              </a:gs>
              <a:gs pos="50000">
                <a:srgbClr val="A0A0A0"/>
              </a:gs>
              <a:gs pos="100000">
                <a:srgbClr val="BFBFBF"/>
              </a:gs>
            </a:gsLst>
          </a:gra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r" defTabSz="584200">
              <a:lnSpc>
                <a:spcPct val="90000"/>
              </a:lnSpc>
              <a:defRPr sz="5000">
                <a:solidFill>
                  <a:srgbClr val="C00000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latin typeface="Arial Rounded MT Bold"/>
                <a:ea typeface="Arial Rounded MT Bold"/>
                <a:cs typeface="Arial Rounded MT Bold"/>
                <a:sym typeface="Arial Rounded MT Bold"/>
              </a:defRPr>
            </a:pPr>
            <a:r>
              <a:t>T</a:t>
            </a:r>
            <a:r>
              <a:rPr sz="2800">
                <a:solidFill>
                  <a:srgbClr val="002060"/>
                </a:solidFill>
              </a:rPr>
              <a:t>ransparency    </a:t>
            </a:r>
            <a:r>
              <a:t>P</a:t>
            </a:r>
            <a:r>
              <a:rPr sz="2800">
                <a:solidFill>
                  <a:srgbClr val="002060"/>
                </a:solidFill>
              </a:rPr>
              <a:t>rofessional   </a:t>
            </a:r>
            <a:r>
              <a:t>Q</a:t>
            </a:r>
            <a:r>
              <a:rPr sz="2800">
                <a:solidFill>
                  <a:srgbClr val="002060"/>
                </a:solidFill>
              </a:rPr>
              <a:t>uality    </a:t>
            </a:r>
            <a:r>
              <a:t>I</a:t>
            </a:r>
            <a:r>
              <a:rPr sz="2800">
                <a:solidFill>
                  <a:srgbClr val="002060"/>
                </a:solidFill>
              </a:rPr>
              <a:t>ntegrity </a:t>
            </a:r>
          </a:p>
        </p:txBody>
      </p:sp>
      <p:grpSp>
        <p:nvGrpSpPr>
          <p:cNvPr id="588" name="Group 588"/>
          <p:cNvGrpSpPr/>
          <p:nvPr/>
        </p:nvGrpSpPr>
        <p:grpSpPr>
          <a:xfrm>
            <a:off x="-1" y="-15236"/>
            <a:ext cx="13004801" cy="2101059"/>
            <a:chOff x="0" y="0"/>
            <a:chExt cx="13004800" cy="2101058"/>
          </a:xfrm>
        </p:grpSpPr>
        <p:sp>
          <p:nvSpPr>
            <p:cNvPr id="585" name="Shape 585"/>
            <p:cNvSpPr/>
            <p:nvPr/>
          </p:nvSpPr>
          <p:spPr>
            <a:xfrm>
              <a:off x="0" y="19050"/>
              <a:ext cx="13004800" cy="2082009"/>
            </a:xfrm>
            <a:prstGeom prst="rect">
              <a:avLst/>
            </a:prstGeom>
            <a:solidFill>
              <a:srgbClr val="024C90"/>
            </a:solidFill>
            <a:ln w="12700" cap="flat">
              <a:noFill/>
              <a:miter lim="400000"/>
            </a:ln>
            <a:effectLst>
              <a:outerShdw blurRad="88900" dist="50800" dir="2700000" rotWithShape="0">
                <a:srgbClr val="000000">
                  <a:alpha val="40032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57798" algn="l" defTabSz="638951">
                <a:defRPr sz="3800">
                  <a:uFill>
                    <a:solidFill>
                      <a:srgbClr val="000000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86" name="Shape 586"/>
            <p:cNvSpPr/>
            <p:nvPr/>
          </p:nvSpPr>
          <p:spPr>
            <a:xfrm>
              <a:off x="-1" y="0"/>
              <a:ext cx="2171701" cy="2082009"/>
            </a:xfrm>
            <a:prstGeom prst="rect">
              <a:avLst/>
            </a:prstGeom>
            <a:solidFill>
              <a:srgbClr val="D9D9D9"/>
            </a:solidFill>
            <a:ln w="127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584200"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pic>
          <p:nvPicPr>
            <p:cNvPr id="587" name="image2.pn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76199" y="130098"/>
              <a:ext cx="2000251" cy="182181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589" name="Shape 589"/>
          <p:cNvSpPr>
            <a:spLocks noGrp="1"/>
          </p:cNvSpPr>
          <p:nvPr>
            <p:ph type="title"/>
          </p:nvPr>
        </p:nvSpPr>
        <p:spPr>
          <a:xfrm>
            <a:off x="650238" y="390595"/>
            <a:ext cx="11704324" cy="1625602"/>
          </a:xfrm>
          <a:prstGeom prst="rect">
            <a:avLst/>
          </a:prstGeom>
        </p:spPr>
        <p:txBody>
          <a:bodyPr lIns="65022" tIns="65022" rIns="65022" bIns="65022"/>
          <a:lstStyle>
            <a:lvl1pPr defTabSz="1300480">
              <a:defRPr sz="62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590" name="Shape 590"/>
          <p:cNvSpPr>
            <a:spLocks noGrp="1"/>
          </p:cNvSpPr>
          <p:nvPr>
            <p:ph type="body" idx="1"/>
          </p:nvPr>
        </p:nvSpPr>
        <p:spPr>
          <a:xfrm>
            <a:off x="650238" y="2275838"/>
            <a:ext cx="11704324" cy="6436928"/>
          </a:xfrm>
          <a:prstGeom prst="rect">
            <a:avLst/>
          </a:prstGeom>
        </p:spPr>
        <p:txBody>
          <a:bodyPr lIns="65022" tIns="65022" rIns="65022" bIns="65022"/>
          <a:lstStyle>
            <a:lvl1pPr marL="471487" indent="-471487" defTabSz="1300480">
              <a:spcBef>
                <a:spcPts val="1000"/>
              </a:spcBef>
              <a:buSzPct val="100000"/>
              <a:buFont typeface="Arial"/>
              <a:defRPr sz="4400">
                <a:latin typeface="Calibri"/>
                <a:ea typeface="Calibri"/>
                <a:cs typeface="Calibri"/>
                <a:sym typeface="Calibri"/>
              </a:defRPr>
            </a:lvl1pPr>
            <a:lvl2pPr marL="906234" indent="-449034" defTabSz="1300480">
              <a:spcBef>
                <a:spcPts val="1000"/>
              </a:spcBef>
              <a:buSzPct val="100000"/>
              <a:buFont typeface="Arial"/>
              <a:buChar char="–"/>
              <a:defRPr sz="4400">
                <a:latin typeface="Calibri"/>
                <a:ea typeface="Calibri"/>
                <a:cs typeface="Calibri"/>
                <a:sym typeface="Calibri"/>
              </a:defRPr>
            </a:lvl2pPr>
            <a:lvl3pPr marL="1333500" indent="-419100" defTabSz="1300480">
              <a:spcBef>
                <a:spcPts val="1000"/>
              </a:spcBef>
              <a:buSzPct val="100000"/>
              <a:buFont typeface="Arial"/>
              <a:defRPr sz="4400">
                <a:latin typeface="Calibri"/>
                <a:ea typeface="Calibri"/>
                <a:cs typeface="Calibri"/>
                <a:sym typeface="Calibri"/>
              </a:defRPr>
            </a:lvl3pPr>
            <a:lvl4pPr marL="1874520" indent="-502919" defTabSz="1300480">
              <a:spcBef>
                <a:spcPts val="1000"/>
              </a:spcBef>
              <a:buSzPct val="100000"/>
              <a:buFont typeface="Arial"/>
              <a:buChar char="–"/>
              <a:defRPr sz="4400">
                <a:latin typeface="Calibri"/>
                <a:ea typeface="Calibri"/>
                <a:cs typeface="Calibri"/>
                <a:sym typeface="Calibri"/>
              </a:defRPr>
            </a:lvl4pPr>
            <a:lvl5pPr marL="2331720" indent="-502920" defTabSz="1300480">
              <a:spcBef>
                <a:spcPts val="1000"/>
              </a:spcBef>
              <a:buSzPct val="100000"/>
              <a:buFont typeface="Arial"/>
              <a:buChar char="»"/>
              <a:defRPr sz="4400"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91" name="Shape 591"/>
          <p:cNvSpPr>
            <a:spLocks noGrp="1"/>
          </p:cNvSpPr>
          <p:nvPr>
            <p:ph type="sldNum" sz="quarter" idx="2"/>
          </p:nvPr>
        </p:nvSpPr>
        <p:spPr>
          <a:xfrm>
            <a:off x="253220" y="9267232"/>
            <a:ext cx="397020" cy="409447"/>
          </a:xfrm>
          <a:prstGeom prst="rect">
            <a:avLst/>
          </a:prstGeom>
        </p:spPr>
        <p:txBody>
          <a:bodyPr lIns="65022" tIns="65022" rIns="65022" bIns="65022"/>
          <a:lstStyle>
            <a:lvl1pPr defTabSz="1300480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3" name="Shape 53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4" name="Shape 5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8" name="Shape 598"/>
          <p:cNvSpPr/>
          <p:nvPr/>
        </p:nvSpPr>
        <p:spPr>
          <a:xfrm>
            <a:off x="0" y="9025254"/>
            <a:ext cx="13004800" cy="838201"/>
          </a:xfrm>
          <a:prstGeom prst="rect">
            <a:avLst/>
          </a:prstGeom>
          <a:gradFill>
            <a:gsLst>
              <a:gs pos="0">
                <a:srgbClr val="6F6F6F"/>
              </a:gs>
              <a:gs pos="50000">
                <a:srgbClr val="A0A0A0"/>
              </a:gs>
              <a:gs pos="100000">
                <a:srgbClr val="BFBFBF"/>
              </a:gs>
            </a:gsLst>
          </a:gra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r" defTabSz="584200">
              <a:lnSpc>
                <a:spcPct val="90000"/>
              </a:lnSpc>
              <a:defRPr sz="5000">
                <a:solidFill>
                  <a:srgbClr val="C00000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latin typeface="Arial Rounded MT Bold"/>
                <a:ea typeface="Arial Rounded MT Bold"/>
                <a:cs typeface="Arial Rounded MT Bold"/>
                <a:sym typeface="Arial Rounded MT Bold"/>
              </a:defRPr>
            </a:pPr>
            <a:r>
              <a:t>T</a:t>
            </a:r>
            <a:r>
              <a:rPr sz="2800">
                <a:solidFill>
                  <a:srgbClr val="002060"/>
                </a:solidFill>
              </a:rPr>
              <a:t>ransparency    </a:t>
            </a:r>
            <a:r>
              <a:t>P</a:t>
            </a:r>
            <a:r>
              <a:rPr sz="2800">
                <a:solidFill>
                  <a:srgbClr val="002060"/>
                </a:solidFill>
              </a:rPr>
              <a:t>rofessional   </a:t>
            </a:r>
            <a:r>
              <a:t>Q</a:t>
            </a:r>
            <a:r>
              <a:rPr sz="2800">
                <a:solidFill>
                  <a:srgbClr val="002060"/>
                </a:solidFill>
              </a:rPr>
              <a:t>uality    </a:t>
            </a:r>
            <a:r>
              <a:t>I</a:t>
            </a:r>
            <a:r>
              <a:rPr sz="2800">
                <a:solidFill>
                  <a:srgbClr val="002060"/>
                </a:solidFill>
              </a:rPr>
              <a:t>ntegrity </a:t>
            </a:r>
          </a:p>
        </p:txBody>
      </p:sp>
      <p:grpSp>
        <p:nvGrpSpPr>
          <p:cNvPr id="602" name="Group 602"/>
          <p:cNvGrpSpPr/>
          <p:nvPr/>
        </p:nvGrpSpPr>
        <p:grpSpPr>
          <a:xfrm>
            <a:off x="-1" y="-15236"/>
            <a:ext cx="13004801" cy="2101059"/>
            <a:chOff x="0" y="0"/>
            <a:chExt cx="13004800" cy="2101058"/>
          </a:xfrm>
        </p:grpSpPr>
        <p:sp>
          <p:nvSpPr>
            <p:cNvPr id="599" name="Shape 599"/>
            <p:cNvSpPr/>
            <p:nvPr/>
          </p:nvSpPr>
          <p:spPr>
            <a:xfrm>
              <a:off x="0" y="19050"/>
              <a:ext cx="13004800" cy="2082009"/>
            </a:xfrm>
            <a:prstGeom prst="rect">
              <a:avLst/>
            </a:prstGeom>
            <a:solidFill>
              <a:srgbClr val="024C90"/>
            </a:solidFill>
            <a:ln w="12700" cap="flat">
              <a:noFill/>
              <a:miter lim="400000"/>
            </a:ln>
            <a:effectLst>
              <a:outerShdw blurRad="88900" dist="50800" dir="2700000" rotWithShape="0">
                <a:srgbClr val="000000">
                  <a:alpha val="40032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57798" algn="l" defTabSz="638951">
                <a:defRPr sz="3800">
                  <a:uFill>
                    <a:solidFill>
                      <a:srgbClr val="000000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600" name="Shape 600"/>
            <p:cNvSpPr/>
            <p:nvPr/>
          </p:nvSpPr>
          <p:spPr>
            <a:xfrm>
              <a:off x="-1" y="0"/>
              <a:ext cx="2171701" cy="2082009"/>
            </a:xfrm>
            <a:prstGeom prst="rect">
              <a:avLst/>
            </a:prstGeom>
            <a:solidFill>
              <a:srgbClr val="D9D9D9"/>
            </a:solidFill>
            <a:ln w="127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584200"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pic>
          <p:nvPicPr>
            <p:cNvPr id="601" name="image2.pn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76199" y="130098"/>
              <a:ext cx="2000251" cy="182181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603" name="Shape 603"/>
          <p:cNvSpPr>
            <a:spLocks noGrp="1"/>
          </p:cNvSpPr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 lIns="45719" tIns="45719" rIns="45719" bIns="45719"/>
          <a:lstStyle>
            <a:lvl1pPr marL="444500" indent="-444500" defTabSz="584200">
              <a:defRPr sz="3800">
                <a:solidFill>
                  <a:srgbClr val="FFFFFF"/>
                </a:solidFill>
              </a:defRPr>
            </a:lvl1pPr>
            <a:lvl2pPr marL="889000" indent="-444500" defTabSz="584200">
              <a:defRPr sz="3800">
                <a:solidFill>
                  <a:srgbClr val="FFFFFF"/>
                </a:solidFill>
              </a:defRPr>
            </a:lvl2pPr>
            <a:lvl3pPr marL="1333500" indent="-444500" defTabSz="584200">
              <a:defRPr sz="3800">
                <a:solidFill>
                  <a:srgbClr val="FFFFFF"/>
                </a:solidFill>
              </a:defRPr>
            </a:lvl3pPr>
            <a:lvl4pPr marL="1778000" indent="-444500" defTabSz="584200">
              <a:defRPr sz="3800">
                <a:solidFill>
                  <a:srgbClr val="FFFFFF"/>
                </a:solidFill>
              </a:defRPr>
            </a:lvl4pPr>
            <a:lvl5pPr marL="2222500" indent="-444500" defTabSz="584200">
              <a:defRPr sz="380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04" name="Shape 604"/>
          <p:cNvSpPr>
            <a:spLocks noGrp="1"/>
          </p:cNvSpPr>
          <p:nvPr>
            <p:ph type="sldNum" sz="quarter" idx="2"/>
          </p:nvPr>
        </p:nvSpPr>
        <p:spPr>
          <a:xfrm>
            <a:off x="253220" y="9267232"/>
            <a:ext cx="397020" cy="409447"/>
          </a:xfrm>
          <a:prstGeom prst="rect">
            <a:avLst/>
          </a:prstGeom>
        </p:spPr>
        <p:txBody>
          <a:bodyPr lIns="65022" tIns="65022" rIns="65022" bIns="65022"/>
          <a:lstStyle>
            <a:lvl1pPr defTabSz="1300480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1" name="Shape 611"/>
          <p:cNvSpPr>
            <a:spLocks noGrp="1"/>
          </p:cNvSpPr>
          <p:nvPr>
            <p:ph type="title"/>
          </p:nvPr>
        </p:nvSpPr>
        <p:spPr>
          <a:xfrm>
            <a:off x="650239" y="390596"/>
            <a:ext cx="11704322" cy="1625601"/>
          </a:xfrm>
          <a:prstGeom prst="rect">
            <a:avLst/>
          </a:prstGeom>
        </p:spPr>
        <p:txBody>
          <a:bodyPr lIns="65023" tIns="65023" rIns="65023" bIns="65023"/>
          <a:lstStyle>
            <a:lvl1pPr defTabSz="1300480">
              <a:defRPr sz="62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612" name="Shape 612"/>
          <p:cNvSpPr>
            <a:spLocks noGrp="1"/>
          </p:cNvSpPr>
          <p:nvPr>
            <p:ph type="body" idx="1"/>
          </p:nvPr>
        </p:nvSpPr>
        <p:spPr>
          <a:xfrm>
            <a:off x="650239" y="2275839"/>
            <a:ext cx="11704322" cy="6436927"/>
          </a:xfrm>
          <a:prstGeom prst="rect">
            <a:avLst/>
          </a:prstGeom>
        </p:spPr>
        <p:txBody>
          <a:bodyPr lIns="64990" tIns="64990" rIns="64990" bIns="64990"/>
          <a:lstStyle>
            <a:lvl1pPr marL="471487" indent="-471487" defTabSz="1300480">
              <a:spcBef>
                <a:spcPts val="1000"/>
              </a:spcBef>
              <a:buSzPct val="100000"/>
              <a:buFont typeface="Arial"/>
              <a:defRPr sz="4400">
                <a:latin typeface="Calibri"/>
                <a:ea typeface="Calibri"/>
                <a:cs typeface="Calibri"/>
                <a:sym typeface="Calibri"/>
              </a:defRPr>
            </a:lvl1pPr>
            <a:lvl2pPr marL="906235" indent="-449035" defTabSz="1300480">
              <a:spcBef>
                <a:spcPts val="1000"/>
              </a:spcBef>
              <a:buSzPct val="100000"/>
              <a:buFont typeface="Arial"/>
              <a:buChar char="–"/>
              <a:defRPr sz="4400">
                <a:latin typeface="Calibri"/>
                <a:ea typeface="Calibri"/>
                <a:cs typeface="Calibri"/>
                <a:sym typeface="Calibri"/>
              </a:defRPr>
            </a:lvl2pPr>
            <a:lvl3pPr marL="1333500" indent="-419100" defTabSz="1300480">
              <a:spcBef>
                <a:spcPts val="1000"/>
              </a:spcBef>
              <a:buSzPct val="100000"/>
              <a:buFont typeface="Arial"/>
              <a:defRPr sz="4400">
                <a:latin typeface="Calibri"/>
                <a:ea typeface="Calibri"/>
                <a:cs typeface="Calibri"/>
                <a:sym typeface="Calibri"/>
              </a:defRPr>
            </a:lvl3pPr>
            <a:lvl4pPr marL="1874520" indent="-502920" defTabSz="1300480">
              <a:spcBef>
                <a:spcPts val="1000"/>
              </a:spcBef>
              <a:buSzPct val="100000"/>
              <a:buFont typeface="Arial"/>
              <a:buChar char="–"/>
              <a:defRPr sz="4400">
                <a:latin typeface="Calibri"/>
                <a:ea typeface="Calibri"/>
                <a:cs typeface="Calibri"/>
                <a:sym typeface="Calibri"/>
              </a:defRPr>
            </a:lvl4pPr>
            <a:lvl5pPr marL="2331720" indent="-502920" defTabSz="1300480">
              <a:spcBef>
                <a:spcPts val="1000"/>
              </a:spcBef>
              <a:buSzPct val="100000"/>
              <a:buFont typeface="Arial"/>
              <a:buChar char="»"/>
              <a:defRPr sz="4400"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13" name="Shape 613"/>
          <p:cNvSpPr>
            <a:spLocks noGrp="1"/>
          </p:cNvSpPr>
          <p:nvPr>
            <p:ph type="sldNum" sz="quarter" idx="2"/>
          </p:nvPr>
        </p:nvSpPr>
        <p:spPr>
          <a:xfrm>
            <a:off x="11998689" y="9114112"/>
            <a:ext cx="355871" cy="371349"/>
          </a:xfrm>
          <a:prstGeom prst="rect">
            <a:avLst/>
          </a:prstGeom>
        </p:spPr>
        <p:txBody>
          <a:bodyPr lIns="65023" tIns="65023" rIns="65023" bIns="65023"/>
          <a:lstStyle>
            <a:lvl1pPr defTabSz="1300480">
              <a:defRPr sz="1600" b="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>
            <a:spLocks noGrp="1"/>
          </p:cNvSpPr>
          <p:nvPr>
            <p:ph type="pic" sz="half" idx="13"/>
          </p:nvPr>
        </p:nvSpPr>
        <p:spPr>
          <a:xfrm>
            <a:off x="6718300" y="2603502"/>
            <a:ext cx="5334001" cy="62865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2" name="Shape 6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3" name="Shape 63"/>
          <p:cNvSpPr>
            <a:spLocks noGrp="1"/>
          </p:cNvSpPr>
          <p:nvPr>
            <p:ph type="body" sz="half" idx="1"/>
          </p:nvPr>
        </p:nvSpPr>
        <p:spPr>
          <a:xfrm>
            <a:off x="952500" y="2603502"/>
            <a:ext cx="5334000" cy="6286501"/>
          </a:xfrm>
          <a:prstGeom prst="rect">
            <a:avLst/>
          </a:prstGeom>
        </p:spPr>
        <p:txBody>
          <a:bodyPr/>
          <a:lstStyle>
            <a:lvl1pPr marL="342726" indent="-342726">
              <a:spcBef>
                <a:spcPts val="3200"/>
              </a:spcBef>
              <a:defRPr sz="2800"/>
            </a:lvl1pPr>
            <a:lvl2pPr marL="685447" indent="-342726">
              <a:spcBef>
                <a:spcPts val="3200"/>
              </a:spcBef>
              <a:defRPr sz="2800"/>
            </a:lvl2pPr>
            <a:lvl3pPr marL="1028173" indent="-342726">
              <a:spcBef>
                <a:spcPts val="3200"/>
              </a:spcBef>
              <a:defRPr sz="2800"/>
            </a:lvl3pPr>
            <a:lvl4pPr marL="1370894" indent="-342726">
              <a:spcBef>
                <a:spcPts val="3200"/>
              </a:spcBef>
              <a:defRPr sz="2800"/>
            </a:lvl4pPr>
            <a:lvl5pPr marL="1713622" indent="-342726">
              <a:spcBef>
                <a:spcPts val="3200"/>
              </a:spcBef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4" name="Shape 6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>
            <a:spLocks noGrp="1"/>
          </p:cNvSpPr>
          <p:nvPr>
            <p:ph type="body" idx="1"/>
          </p:nvPr>
        </p:nvSpPr>
        <p:spPr>
          <a:xfrm>
            <a:off x="952500" y="1270013"/>
            <a:ext cx="11099801" cy="7213602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2" name="Shape 7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>
            <a:spLocks noGrp="1"/>
          </p:cNvSpPr>
          <p:nvPr>
            <p:ph type="pic" sz="quarter" idx="13"/>
          </p:nvPr>
        </p:nvSpPr>
        <p:spPr>
          <a:xfrm>
            <a:off x="6718300" y="5092701"/>
            <a:ext cx="5334001" cy="37719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0" name="Shape 80"/>
          <p:cNvSpPr>
            <a:spLocks noGrp="1"/>
          </p:cNvSpPr>
          <p:nvPr>
            <p:ph type="pic" sz="quarter" idx="14"/>
          </p:nvPr>
        </p:nvSpPr>
        <p:spPr>
          <a:xfrm>
            <a:off x="6724519" y="889000"/>
            <a:ext cx="5334001" cy="37719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1" name="Shape 81"/>
          <p:cNvSpPr>
            <a:spLocks noGrp="1"/>
          </p:cNvSpPr>
          <p:nvPr>
            <p:ph type="pic" sz="half" idx="15"/>
          </p:nvPr>
        </p:nvSpPr>
        <p:spPr>
          <a:xfrm>
            <a:off x="952500" y="889000"/>
            <a:ext cx="5334000" cy="79756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2" name="Shape 8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>
            <a:spLocks noGrp="1"/>
          </p:cNvSpPr>
          <p:nvPr>
            <p:ph type="body" sz="quarter" idx="1"/>
          </p:nvPr>
        </p:nvSpPr>
        <p:spPr>
          <a:xfrm>
            <a:off x="1270013" y="6362701"/>
            <a:ext cx="10464802" cy="469900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0"/>
              </a:spcBef>
              <a:buSzTx/>
              <a:buNone/>
              <a:defRPr sz="2400"/>
            </a:lvl1pPr>
            <a:lvl2pPr marL="740454" indent="-296182" algn="ctr">
              <a:spcBef>
                <a:spcPts val="0"/>
              </a:spcBef>
              <a:defRPr sz="2400"/>
            </a:lvl2pPr>
            <a:lvl3pPr marL="1184727" indent="-296182" algn="ctr">
              <a:spcBef>
                <a:spcPts val="0"/>
              </a:spcBef>
              <a:defRPr sz="2400"/>
            </a:lvl3pPr>
            <a:lvl4pPr marL="1628999" indent="-296182" algn="ctr">
              <a:spcBef>
                <a:spcPts val="0"/>
              </a:spcBef>
              <a:defRPr sz="2400"/>
            </a:lvl4pPr>
            <a:lvl5pPr marL="2073272" indent="-296182" algn="ctr">
              <a:spcBef>
                <a:spcPts val="0"/>
              </a:spcBef>
              <a:defRPr sz="2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0" name="Shape 90"/>
          <p:cNvSpPr>
            <a:spLocks noGrp="1"/>
          </p:cNvSpPr>
          <p:nvPr>
            <p:ph type="body" sz="quarter" idx="13"/>
          </p:nvPr>
        </p:nvSpPr>
        <p:spPr>
          <a:xfrm>
            <a:off x="1270014" y="4267201"/>
            <a:ext cx="10464801" cy="685801"/>
          </a:xfrm>
          <a:prstGeom prst="rect">
            <a:avLst/>
          </a:prstGeom>
        </p:spPr>
        <p:txBody>
          <a:bodyPr/>
          <a:lstStyle/>
          <a:p>
            <a:pPr marL="0" indent="0" algn="ctr">
              <a:spcBef>
                <a:spcPts val="0"/>
              </a:spcBef>
              <a:buSzTx/>
              <a:buNone/>
              <a:defRPr sz="3800"/>
            </a:pPr>
            <a:endParaRPr/>
          </a:p>
        </p:txBody>
      </p:sp>
      <p:sp>
        <p:nvSpPr>
          <p:cNvPr id="91" name="Shape 9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/>
        </p:nvSpPr>
        <p:spPr>
          <a:xfrm>
            <a:off x="0" y="9126854"/>
            <a:ext cx="13004800" cy="635001"/>
          </a:xfrm>
          <a:prstGeom prst="rect">
            <a:avLst/>
          </a:prstGeom>
          <a:gradFill>
            <a:gsLst>
              <a:gs pos="0">
                <a:srgbClr val="6F6F6F"/>
              </a:gs>
              <a:gs pos="50000">
                <a:srgbClr val="A0A0A0"/>
              </a:gs>
              <a:gs pos="100000">
                <a:srgbClr val="BFBFBF"/>
              </a:gs>
            </a:gsLst>
          </a:gra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r">
              <a:lnSpc>
                <a:spcPct val="90000"/>
              </a:lnSpc>
              <a:defRPr>
                <a:solidFill>
                  <a:srgbClr val="C00000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latin typeface="Arial Rounded MT Bold"/>
                <a:ea typeface="Arial Rounded MT Bold"/>
                <a:cs typeface="Arial Rounded MT Bold"/>
                <a:sym typeface="Arial Rounded MT Bold"/>
              </a:defRPr>
            </a:pPr>
            <a:r>
              <a:t>T</a:t>
            </a:r>
            <a:r>
              <a:rPr sz="2800">
                <a:solidFill>
                  <a:srgbClr val="002060"/>
                </a:solidFill>
              </a:rPr>
              <a:t>ransparency    </a:t>
            </a:r>
            <a:r>
              <a:t>P</a:t>
            </a:r>
            <a:r>
              <a:rPr sz="2800">
                <a:solidFill>
                  <a:srgbClr val="002060"/>
                </a:solidFill>
              </a:rPr>
              <a:t>rofessional   </a:t>
            </a:r>
            <a:r>
              <a:t>Q</a:t>
            </a:r>
            <a:r>
              <a:rPr sz="2800">
                <a:solidFill>
                  <a:srgbClr val="002060"/>
                </a:solidFill>
              </a:rPr>
              <a:t>uality    </a:t>
            </a:r>
            <a:r>
              <a:t>I</a:t>
            </a:r>
            <a:r>
              <a:rPr sz="2800">
                <a:solidFill>
                  <a:srgbClr val="002060"/>
                </a:solidFill>
              </a:rPr>
              <a:t>ntegrity </a:t>
            </a:r>
          </a:p>
        </p:txBody>
      </p:sp>
      <p:grpSp>
        <p:nvGrpSpPr>
          <p:cNvPr id="6" name="Group 6"/>
          <p:cNvGrpSpPr/>
          <p:nvPr/>
        </p:nvGrpSpPr>
        <p:grpSpPr>
          <a:xfrm>
            <a:off x="-1" y="3816"/>
            <a:ext cx="13004801" cy="2082009"/>
            <a:chOff x="0" y="0"/>
            <a:chExt cx="13004800" cy="2082008"/>
          </a:xfrm>
        </p:grpSpPr>
        <p:sp>
          <p:nvSpPr>
            <p:cNvPr id="3" name="Shape 3"/>
            <p:cNvSpPr/>
            <p:nvPr/>
          </p:nvSpPr>
          <p:spPr>
            <a:xfrm>
              <a:off x="0" y="0"/>
              <a:ext cx="13004800" cy="2082009"/>
            </a:xfrm>
            <a:prstGeom prst="rect">
              <a:avLst/>
            </a:prstGeom>
            <a:solidFill>
              <a:srgbClr val="024C90"/>
            </a:solidFill>
            <a:ln w="12700" cap="flat">
              <a:noFill/>
              <a:miter lim="400000"/>
            </a:ln>
            <a:effectLst>
              <a:outerShdw blurRad="88900" dist="50800" dir="2700000" rotWithShape="0">
                <a:srgbClr val="000000">
                  <a:alpha val="40032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 marR="57770" algn="l" defTabSz="638622">
                <a:defRPr sz="3800">
                  <a:uFill>
                    <a:solidFill>
                      <a:srgbClr val="000000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" name="Shape 4"/>
            <p:cNvSpPr/>
            <p:nvPr/>
          </p:nvSpPr>
          <p:spPr>
            <a:xfrm>
              <a:off x="-1" y="785993"/>
              <a:ext cx="2171702" cy="471923"/>
            </a:xfrm>
            <a:prstGeom prst="rect">
              <a:avLst/>
            </a:prstGeom>
            <a:solidFill>
              <a:srgbClr val="D9D9D9"/>
            </a:solidFill>
            <a:ln w="127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pic>
          <p:nvPicPr>
            <p:cNvPr id="5" name="image2.png"/>
            <p:cNvPicPr>
              <a:picLocks noChangeAspect="1"/>
            </p:cNvPicPr>
            <p:nvPr/>
          </p:nvPicPr>
          <p:blipFill>
            <a:blip r:embed="rId53">
              <a:extLst/>
            </a:blip>
            <a:stretch>
              <a:fillRect/>
            </a:stretch>
          </p:blipFill>
          <p:spPr>
            <a:xfrm>
              <a:off x="76199" y="111048"/>
              <a:ext cx="2000251" cy="182181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7" name="Shape 7"/>
          <p:cNvSpPr>
            <a:spLocks noGrp="1"/>
          </p:cNvSpPr>
          <p:nvPr>
            <p:ph type="title"/>
          </p:nvPr>
        </p:nvSpPr>
        <p:spPr>
          <a:xfrm>
            <a:off x="952500" y="444501"/>
            <a:ext cx="11099801" cy="2159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770" tIns="50770" rIns="50770" bIns="5077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8" name="Shape 8"/>
          <p:cNvSpPr>
            <a:spLocks noGrp="1"/>
          </p:cNvSpPr>
          <p:nvPr>
            <p:ph type="body" idx="1"/>
          </p:nvPr>
        </p:nvSpPr>
        <p:spPr>
          <a:xfrm>
            <a:off x="952500" y="2603502"/>
            <a:ext cx="11099801" cy="6286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695" tIns="45695" rIns="45695" bIns="45695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" name="Shape 9"/>
          <p:cNvSpPr>
            <a:spLocks noGrp="1"/>
          </p:cNvSpPr>
          <p:nvPr>
            <p:ph type="sldNum" sz="quarter" idx="2"/>
          </p:nvPr>
        </p:nvSpPr>
        <p:spPr>
          <a:xfrm>
            <a:off x="253286" y="9267265"/>
            <a:ext cx="396954" cy="409381"/>
          </a:xfrm>
          <a:prstGeom prst="rect">
            <a:avLst/>
          </a:prstGeom>
          <a:ln w="12700">
            <a:miter lim="400000"/>
          </a:ln>
        </p:spPr>
        <p:txBody>
          <a:bodyPr wrap="none" lIns="64990" tIns="64990" rIns="64990" bIns="64990" anchor="ctr">
            <a:spAutoFit/>
          </a:bodyPr>
          <a:lstStyle>
            <a:lvl1pPr algn="r" defTabSz="1299813">
              <a:defRPr sz="1800" b="1">
                <a:solidFill>
                  <a:srgbClr val="898989"/>
                </a:solidFill>
                <a:latin typeface="TH Fah kwang"/>
                <a:ea typeface="TH Fah kwang"/>
                <a:cs typeface="TH Fah kwang"/>
                <a:sym typeface="TH Fah kwang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  <p:sldLayoutId id="2147483682" r:id="rId34"/>
    <p:sldLayoutId id="2147483683" r:id="rId35"/>
    <p:sldLayoutId id="2147483684" r:id="rId36"/>
    <p:sldLayoutId id="2147483685" r:id="rId37"/>
    <p:sldLayoutId id="2147483686" r:id="rId38"/>
    <p:sldLayoutId id="2147483687" r:id="rId39"/>
    <p:sldLayoutId id="2147483688" r:id="rId40"/>
    <p:sldLayoutId id="2147483689" r:id="rId41"/>
    <p:sldLayoutId id="2147483690" r:id="rId42"/>
    <p:sldLayoutId id="2147483691" r:id="rId43"/>
    <p:sldLayoutId id="2147483692" r:id="rId44"/>
    <p:sldLayoutId id="2147483693" r:id="rId45"/>
    <p:sldLayoutId id="2147483694" r:id="rId46"/>
    <p:sldLayoutId id="2147483695" r:id="rId47"/>
    <p:sldLayoutId id="2147483696" r:id="rId48"/>
    <p:sldLayoutId id="2147483697" r:id="rId49"/>
    <p:sldLayoutId id="2147483698" r:id="rId50"/>
    <p:sldLayoutId id="2147483699" r:id="rId51"/>
  </p:sldLayoutIdLst>
  <p:transition spd="med"/>
  <p:txStyles>
    <p:titleStyle>
      <a:lvl1pPr marL="0" marR="0" indent="0" algn="ctr" defTabSz="5839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1pPr>
      <a:lvl2pPr marL="0" marR="0" indent="0" algn="ctr" defTabSz="5839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2pPr>
      <a:lvl3pPr marL="0" marR="0" indent="0" algn="ctr" defTabSz="5839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3pPr>
      <a:lvl4pPr marL="0" marR="0" indent="0" algn="ctr" defTabSz="5839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4pPr>
      <a:lvl5pPr marL="0" marR="0" indent="0" algn="ctr" defTabSz="5839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5pPr>
      <a:lvl6pPr marL="0" marR="0" indent="0" algn="ctr" defTabSz="5839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6pPr>
      <a:lvl7pPr marL="0" marR="0" indent="0" algn="ctr" defTabSz="5839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7pPr>
      <a:lvl8pPr marL="0" marR="0" indent="0" algn="ctr" defTabSz="5839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8pPr>
      <a:lvl9pPr marL="0" marR="0" indent="0" algn="ctr" defTabSz="5839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9pPr>
    </p:titleStyle>
    <p:bodyStyle>
      <a:lvl1pPr marL="444272" marR="0" indent="-444272" algn="l" defTabSz="5839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1pPr>
      <a:lvl2pPr marL="888544" marR="0" indent="-444272" algn="l" defTabSz="5839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2pPr>
      <a:lvl3pPr marL="1332817" marR="0" indent="-444272" algn="l" defTabSz="5839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3pPr>
      <a:lvl4pPr marL="1777089" marR="0" indent="-444272" algn="l" defTabSz="5839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4pPr>
      <a:lvl5pPr marL="2221363" marR="0" indent="-444273" algn="l" defTabSz="5839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5pPr>
      <a:lvl6pPr marL="2665634" marR="0" indent="-444272" algn="l" defTabSz="5839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6pPr>
      <a:lvl7pPr marL="3109908" marR="0" indent="-444273" algn="l" defTabSz="5839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7pPr>
      <a:lvl8pPr marL="3554179" marR="0" indent="-444272" algn="l" defTabSz="5839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8pPr>
      <a:lvl9pPr marL="3998452" marR="0" indent="-444272" algn="l" defTabSz="5839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9pPr>
    </p:bodyStyle>
    <p:otherStyle>
      <a:lvl1pPr marL="0" marR="0" indent="0" algn="r" defTabSz="129981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1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TH Fah kwang"/>
        </a:defRPr>
      </a:lvl1pPr>
      <a:lvl2pPr marL="0" marR="0" indent="0" algn="r" defTabSz="129981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1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TH Fah kwang"/>
        </a:defRPr>
      </a:lvl2pPr>
      <a:lvl3pPr marL="0" marR="0" indent="0" algn="r" defTabSz="129981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1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TH Fah kwang"/>
        </a:defRPr>
      </a:lvl3pPr>
      <a:lvl4pPr marL="0" marR="0" indent="0" algn="r" defTabSz="129981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1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TH Fah kwang"/>
        </a:defRPr>
      </a:lvl4pPr>
      <a:lvl5pPr marL="0" marR="0" indent="0" algn="r" defTabSz="129981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1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TH Fah kwang"/>
        </a:defRPr>
      </a:lvl5pPr>
      <a:lvl6pPr marL="0" marR="0" indent="0" algn="r" defTabSz="129981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1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TH Fah kwang"/>
        </a:defRPr>
      </a:lvl6pPr>
      <a:lvl7pPr marL="0" marR="0" indent="0" algn="r" defTabSz="129981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1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TH Fah kwang"/>
        </a:defRPr>
      </a:lvl7pPr>
      <a:lvl8pPr marL="0" marR="0" indent="0" algn="r" defTabSz="129981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1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TH Fah kwang"/>
        </a:defRPr>
      </a:lvl8pPr>
      <a:lvl9pPr marL="0" marR="0" indent="0" algn="r" defTabSz="129981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1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TH Fah kwang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2" name="Shape 622"/>
          <p:cNvSpPr/>
          <p:nvPr/>
        </p:nvSpPr>
        <p:spPr>
          <a:xfrm>
            <a:off x="650254" y="8961290"/>
            <a:ext cx="3052517" cy="674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72214" tIns="72214" rIns="72214" bIns="72214" anchor="ctr">
            <a:spAutoFit/>
          </a:bodyPr>
          <a:lstStyle>
            <a:lvl1pPr marR="55750" indent="55750" algn="l" defTabSz="638951">
              <a:tabLst>
                <a:tab pos="50800" algn="l"/>
                <a:tab pos="1346200" algn="l"/>
                <a:tab pos="2654300" algn="l"/>
                <a:tab pos="3949700" algn="l"/>
                <a:tab pos="5245100" algn="l"/>
                <a:tab pos="6553200" algn="l"/>
                <a:tab pos="7848600" algn="l"/>
                <a:tab pos="9156700" algn="l"/>
                <a:tab pos="10452100" algn="l"/>
                <a:tab pos="11747500" algn="l"/>
                <a:tab pos="13055600" algn="l"/>
                <a:tab pos="14351000" algn="l"/>
                <a:tab pos="14744700" algn="l"/>
              </a:tabLst>
              <a:defRPr sz="38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19/10/14</a:t>
            </a:r>
          </a:p>
        </p:txBody>
      </p:sp>
      <p:sp>
        <p:nvSpPr>
          <p:cNvPr id="623" name="Shape 623"/>
          <p:cNvSpPr/>
          <p:nvPr/>
        </p:nvSpPr>
        <p:spPr>
          <a:xfrm>
            <a:off x="-1" y="-1"/>
            <a:ext cx="13004802" cy="9753601"/>
          </a:xfrm>
          <a:prstGeom prst="rect">
            <a:avLst/>
          </a:prstGeom>
          <a:solidFill>
            <a:srgbClr val="13325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marR="57770" algn="l" defTabSz="638622">
              <a:defRPr sz="38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624" name="Shape 624"/>
          <p:cNvSpPr/>
          <p:nvPr/>
        </p:nvSpPr>
        <p:spPr>
          <a:xfrm>
            <a:off x="-20322" y="1465296"/>
            <a:ext cx="3978208" cy="2698049"/>
          </a:xfrm>
          <a:prstGeom prst="rect">
            <a:avLst/>
          </a:prstGeom>
          <a:solidFill>
            <a:srgbClr val="B5B5B5"/>
          </a:solidFill>
          <a:ln w="12700">
            <a:miter lim="400000"/>
          </a:ln>
          <a:effectLst>
            <a:outerShdw blurRad="88900" dist="50800" dir="2700000" rotWithShape="0">
              <a:srgbClr val="000000">
                <a:alpha val="40032"/>
              </a:srgbClr>
            </a:outerShdw>
          </a:effectLst>
        </p:spPr>
        <p:txBody>
          <a:bodyPr lIns="50800" tIns="50800" rIns="50800" bIns="50800" anchor="ctr"/>
          <a:lstStyle/>
          <a:p>
            <a:pPr marR="57770" algn="l" defTabSz="638622">
              <a:defRPr sz="38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pic>
        <p:nvPicPr>
          <p:cNvPr id="625" name="image2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21559" y="1578186"/>
            <a:ext cx="2576128" cy="2433886"/>
          </a:xfrm>
          <a:prstGeom prst="rect">
            <a:avLst/>
          </a:prstGeom>
          <a:ln w="12700">
            <a:miter lim="400000"/>
          </a:ln>
        </p:spPr>
      </p:pic>
      <p:sp>
        <p:nvSpPr>
          <p:cNvPr id="626" name="Shape 626"/>
          <p:cNvSpPr/>
          <p:nvPr/>
        </p:nvSpPr>
        <p:spPr>
          <a:xfrm>
            <a:off x="3147355" y="1465296"/>
            <a:ext cx="9895277" cy="2698049"/>
          </a:xfrm>
          <a:prstGeom prst="rect">
            <a:avLst/>
          </a:prstGeom>
          <a:solidFill>
            <a:srgbClr val="001642"/>
          </a:solidFill>
          <a:ln w="12700">
            <a:miter lim="400000"/>
          </a:ln>
          <a:effectLst>
            <a:outerShdw blurRad="88900" dist="50800" dir="2700000" rotWithShape="0">
              <a:srgbClr val="000000">
                <a:alpha val="40032"/>
              </a:srgbClr>
            </a:outerShdw>
          </a:effectLst>
        </p:spPr>
        <p:txBody>
          <a:bodyPr lIns="50800" tIns="50800" rIns="50800" bIns="50800" anchor="ctr"/>
          <a:lstStyle/>
          <a:p>
            <a:pPr marR="57770" algn="l" defTabSz="638622">
              <a:defRPr sz="38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627" name="Shape 627"/>
          <p:cNvSpPr/>
          <p:nvPr/>
        </p:nvSpPr>
        <p:spPr>
          <a:xfrm>
            <a:off x="3920632" y="2365321"/>
            <a:ext cx="8994989" cy="8119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72214" tIns="72214" rIns="72214" bIns="72214" anchor="ctr">
            <a:spAutoFit/>
          </a:bodyPr>
          <a:lstStyle>
            <a:lvl1pPr marR="57770" indent="57770" algn="l" defTabSz="638622">
              <a:tabLst>
                <a:tab pos="38100" algn="l"/>
                <a:tab pos="1333500" algn="l"/>
                <a:tab pos="2641600" algn="l"/>
                <a:tab pos="3937000" algn="l"/>
                <a:tab pos="5232400" algn="l"/>
                <a:tab pos="6540500" algn="l"/>
                <a:tab pos="7835900" algn="l"/>
                <a:tab pos="9144000" algn="l"/>
                <a:tab pos="10439400" algn="l"/>
                <a:tab pos="11734800" algn="l"/>
                <a:tab pos="13042900" algn="l"/>
                <a:tab pos="14338300" algn="l"/>
                <a:tab pos="14732000" algn="l"/>
              </a:tabLst>
              <a:defRPr sz="4800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H SarabunPSK"/>
                <a:ea typeface="TH SarabunPSK"/>
                <a:cs typeface="TH SarabunPSK"/>
                <a:sym typeface="TH SarabunPSK"/>
              </a:defRPr>
            </a:lvl1pPr>
          </a:lstStyle>
          <a:p>
            <a:r>
              <a:t>Thailand Professional Qualification Institute  </a:t>
            </a:r>
          </a:p>
        </p:txBody>
      </p:sp>
      <p:sp>
        <p:nvSpPr>
          <p:cNvPr id="628" name="Shape 628"/>
          <p:cNvSpPr/>
          <p:nvPr/>
        </p:nvSpPr>
        <p:spPr>
          <a:xfrm rot="5400000">
            <a:off x="2134316" y="2462952"/>
            <a:ext cx="2698306" cy="695963"/>
          </a:xfrm>
          <a:prstGeom prst="triangle">
            <a:avLst/>
          </a:prstGeom>
          <a:solidFill>
            <a:srgbClr val="B5B5B5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marR="57770" algn="l" defTabSz="638622">
              <a:defRPr sz="38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629" name="Shape 629"/>
          <p:cNvSpPr/>
          <p:nvPr/>
        </p:nvSpPr>
        <p:spPr>
          <a:xfrm>
            <a:off x="-1" y="4473054"/>
            <a:ext cx="13004802" cy="4136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695" tIns="45695" rIns="45695" bIns="45695">
            <a:spAutoFit/>
          </a:bodyPr>
          <a:lstStyle/>
          <a:p>
            <a:pPr>
              <a:lnSpc>
                <a:spcPct val="107000"/>
              </a:lnSpc>
              <a:spcBef>
                <a:spcPts val="700"/>
              </a:spcBef>
              <a:defRPr sz="5400" b="1">
                <a:solidFill>
                  <a:srgbClr val="FFFFFF"/>
                </a:solidFill>
                <a:latin typeface="TH SarabunPSK"/>
                <a:ea typeface="TH SarabunPSK"/>
                <a:cs typeface="TH SarabunPSK"/>
                <a:sym typeface="TH SarabunPSK"/>
              </a:defRPr>
            </a:pPr>
            <a:r>
              <a:t> International Conference </a:t>
            </a:r>
          </a:p>
          <a:p>
            <a:pPr>
              <a:lnSpc>
                <a:spcPct val="107000"/>
              </a:lnSpc>
              <a:spcBef>
                <a:spcPts val="700"/>
              </a:spcBef>
              <a:defRPr sz="5400" b="1">
                <a:solidFill>
                  <a:srgbClr val="FFFFFF"/>
                </a:solidFill>
                <a:latin typeface="TH SarabunPSK"/>
                <a:ea typeface="TH SarabunPSK"/>
                <a:cs typeface="TH SarabunPSK"/>
                <a:sym typeface="TH SarabunPSK"/>
              </a:defRPr>
            </a:pPr>
            <a:r>
              <a:t>On “Quality Assurance for Qualifications System”</a:t>
            </a:r>
          </a:p>
          <a:p>
            <a:pPr>
              <a:lnSpc>
                <a:spcPct val="107000"/>
              </a:lnSpc>
              <a:spcBef>
                <a:spcPts val="700"/>
              </a:spcBef>
              <a:defRPr sz="5400" b="1">
                <a:solidFill>
                  <a:srgbClr val="FF0000"/>
                </a:solidFill>
                <a:latin typeface="TH SarabunPSK"/>
                <a:ea typeface="TH SarabunPSK"/>
                <a:cs typeface="TH SarabunPSK"/>
                <a:sym typeface="TH SarabunPSK"/>
              </a:defRPr>
            </a:pPr>
            <a:r>
              <a:t>April 21-22, 2016 </a:t>
            </a:r>
          </a:p>
          <a:p>
            <a:pPr>
              <a:lnSpc>
                <a:spcPct val="107000"/>
              </a:lnSpc>
              <a:spcBef>
                <a:spcPts val="700"/>
              </a:spcBef>
              <a:defRPr sz="4000" b="1">
                <a:solidFill>
                  <a:srgbClr val="FFFFFF"/>
                </a:solidFill>
                <a:latin typeface="TH SarabunPSK"/>
                <a:ea typeface="TH SarabunPSK"/>
                <a:cs typeface="TH SarabunPSK"/>
                <a:sym typeface="TH SarabunPSK"/>
              </a:defRPr>
            </a:pPr>
            <a:r>
              <a:t>At Vibhavadee Ballroom B on the lobby Floor, </a:t>
            </a:r>
          </a:p>
          <a:p>
            <a:pPr>
              <a:lnSpc>
                <a:spcPct val="107000"/>
              </a:lnSpc>
              <a:spcBef>
                <a:spcPts val="700"/>
              </a:spcBef>
              <a:defRPr sz="4000" b="1">
                <a:solidFill>
                  <a:srgbClr val="FFFFFF"/>
                </a:solidFill>
                <a:latin typeface="TH SarabunPSK"/>
                <a:ea typeface="TH SarabunPSK"/>
                <a:cs typeface="TH SarabunPSK"/>
                <a:sym typeface="TH SarabunPSK"/>
              </a:defRPr>
            </a:pPr>
            <a:r>
              <a:t>Centara Grand at Central Plaza Ladprao Hotel Bangkok, Thailand. 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1" name="Shape 631"/>
          <p:cNvSpPr>
            <a:spLocks noGrp="1"/>
          </p:cNvSpPr>
          <p:nvPr>
            <p:ph type="title"/>
          </p:nvPr>
        </p:nvSpPr>
        <p:spPr>
          <a:xfrm>
            <a:off x="650238" y="222493"/>
            <a:ext cx="11704324" cy="1625601"/>
          </a:xfrm>
          <a:prstGeom prst="rect">
            <a:avLst/>
          </a:prstGeom>
        </p:spPr>
        <p:txBody>
          <a:bodyPr/>
          <a:lstStyle>
            <a:lvl1pPr>
              <a:defRPr sz="7200" b="1">
                <a:solidFill>
                  <a:srgbClr val="FFFFFF"/>
                </a:solidFill>
                <a:latin typeface="TH SarabunPSK"/>
                <a:ea typeface="TH SarabunPSK"/>
                <a:cs typeface="TH SarabunPSK"/>
                <a:sym typeface="TH SarabunPSK"/>
              </a:defRPr>
            </a:lvl1pPr>
          </a:lstStyle>
          <a:p>
            <a:r>
              <a:t>Objectives</a:t>
            </a:r>
          </a:p>
        </p:txBody>
      </p:sp>
      <p:sp>
        <p:nvSpPr>
          <p:cNvPr id="632" name="Shape 632"/>
          <p:cNvSpPr/>
          <p:nvPr/>
        </p:nvSpPr>
        <p:spPr>
          <a:xfrm>
            <a:off x="238541" y="2305418"/>
            <a:ext cx="13004801" cy="65002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64990" tIns="64990" rIns="64990" bIns="64990">
            <a:normAutofit/>
          </a:bodyPr>
          <a:lstStyle/>
          <a:p>
            <a:pPr marL="617727" indent="-617727" algn="l" defTabSz="1235455">
              <a:buFont typeface="Arial"/>
              <a:defRPr sz="3230">
                <a:latin typeface="Calibri"/>
                <a:ea typeface="Calibri"/>
                <a:cs typeface="Calibri"/>
                <a:sym typeface="Calibri"/>
              </a:defRPr>
            </a:pPr>
            <a:endParaRPr/>
          </a:p>
          <a:p>
            <a:pPr marL="615315" indent="-615315" algn="l" defTabSz="1235455">
              <a:spcBef>
                <a:spcPts val="2400"/>
              </a:spcBef>
              <a:buClr>
                <a:srgbClr val="C00000"/>
              </a:buClr>
              <a:buSzPct val="100000"/>
              <a:buFont typeface="Arial"/>
              <a:buChar char="•"/>
              <a:defRPr sz="3230">
                <a:latin typeface="Calibri"/>
                <a:ea typeface="Calibri"/>
                <a:cs typeface="Calibri"/>
                <a:sym typeface="Calibri"/>
              </a:defRPr>
            </a:pPr>
            <a:r>
              <a:t>Developing professional qualifications system</a:t>
            </a:r>
          </a:p>
          <a:p>
            <a:pPr marL="615315" indent="-615315" algn="l" defTabSz="1235455">
              <a:spcBef>
                <a:spcPts val="2400"/>
              </a:spcBef>
              <a:buClr>
                <a:srgbClr val="C00000"/>
              </a:buClr>
              <a:buSzPct val="100000"/>
              <a:buFont typeface="Arial"/>
              <a:buChar char="•"/>
              <a:defRPr sz="3230">
                <a:latin typeface="Calibri"/>
                <a:ea typeface="Calibri"/>
                <a:cs typeface="Calibri"/>
                <a:sym typeface="Calibri"/>
              </a:defRPr>
            </a:pPr>
            <a:r>
              <a:t>Supporting industries in setting competency standards</a:t>
            </a:r>
          </a:p>
          <a:p>
            <a:pPr marL="615315" indent="-615315" algn="l" defTabSz="1235455">
              <a:spcBef>
                <a:spcPts val="2400"/>
              </a:spcBef>
              <a:buClr>
                <a:srgbClr val="C00000"/>
              </a:buClr>
              <a:buSzPct val="100000"/>
              <a:buFont typeface="Arial"/>
              <a:buChar char="•"/>
              <a:defRPr sz="3230">
                <a:latin typeface="Calibri"/>
                <a:ea typeface="Calibri"/>
                <a:cs typeface="Calibri"/>
                <a:sym typeface="Calibri"/>
              </a:defRPr>
            </a:pPr>
            <a:r>
              <a:t>Accrediting and monitoring Assessment Centers</a:t>
            </a:r>
          </a:p>
          <a:p>
            <a:pPr marL="615315" indent="-615315" algn="l" defTabSz="1235455">
              <a:spcBef>
                <a:spcPts val="2400"/>
              </a:spcBef>
              <a:buClr>
                <a:srgbClr val="C00000"/>
              </a:buClr>
              <a:buSzPct val="100000"/>
              <a:buFont typeface="Arial"/>
              <a:buChar char="•"/>
              <a:defRPr sz="3230">
                <a:latin typeface="Calibri"/>
                <a:ea typeface="Calibri"/>
                <a:cs typeface="Calibri"/>
                <a:sym typeface="Calibri"/>
              </a:defRPr>
            </a:pPr>
            <a:r>
              <a:t>Awarding professional qualifications</a:t>
            </a:r>
          </a:p>
          <a:p>
            <a:pPr marL="615315" indent="-615315" algn="l" defTabSz="1235455">
              <a:spcBef>
                <a:spcPts val="2400"/>
              </a:spcBef>
              <a:buClr>
                <a:srgbClr val="C00000"/>
              </a:buClr>
              <a:buSzPct val="100000"/>
              <a:buFont typeface="Arial"/>
              <a:buChar char="•"/>
              <a:defRPr sz="3230">
                <a:latin typeface="Calibri"/>
                <a:ea typeface="Calibri"/>
                <a:cs typeface="Calibri"/>
                <a:sym typeface="Calibri"/>
              </a:defRPr>
            </a:pPr>
            <a:r>
              <a:t>Developing a comprehensive professional qualifications database</a:t>
            </a:r>
          </a:p>
          <a:p>
            <a:pPr marL="615315" indent="-615315" algn="l" defTabSz="1235455">
              <a:spcBef>
                <a:spcPts val="2400"/>
              </a:spcBef>
              <a:buClr>
                <a:srgbClr val="C00000"/>
              </a:buClr>
              <a:buSzPct val="100000"/>
              <a:buFont typeface="Arial"/>
              <a:buChar char="•"/>
              <a:defRPr sz="3230">
                <a:latin typeface="Calibri"/>
                <a:ea typeface="Calibri"/>
                <a:cs typeface="Calibri"/>
                <a:sym typeface="Calibri"/>
              </a:defRPr>
            </a:pPr>
            <a:r>
              <a:t>Collaborating with education institutions, training institutions, enterprises, government and non-government agencies to promote competency standards and professional qualifications system</a:t>
            </a:r>
          </a:p>
        </p:txBody>
      </p:sp>
    </p:spTree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" name="Shape 634"/>
          <p:cNvSpPr>
            <a:spLocks noGrp="1"/>
          </p:cNvSpPr>
          <p:nvPr>
            <p:ph type="sldNum" sz="quarter" idx="2"/>
          </p:nvPr>
        </p:nvSpPr>
        <p:spPr>
          <a:xfrm>
            <a:off x="12055562" y="8824301"/>
            <a:ext cx="298998" cy="61233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>
            <a:lvl1pPr>
              <a:defRPr sz="3400">
                <a:solidFill>
                  <a:srgbClr val="FFFFFF"/>
                </a:solidFill>
                <a:latin typeface="TH SarabunPSK"/>
                <a:ea typeface="TH SarabunPSK"/>
                <a:cs typeface="TH SarabunPSK"/>
                <a:sym typeface="TH SarabunPSK"/>
              </a:defRPr>
            </a:lvl1pPr>
          </a:lstStyle>
          <a:p>
            <a:fld id="{86CB4B4D-7CA3-9044-876B-883B54F8677D}" type="slidenum">
              <a:t>3</a:t>
            </a:fld>
            <a:endParaRPr/>
          </a:p>
        </p:txBody>
      </p:sp>
      <p:pic>
        <p:nvPicPr>
          <p:cNvPr id="635" name="image3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68630" y="2445746"/>
            <a:ext cx="6092225" cy="6684723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638" name="Group 638"/>
          <p:cNvGrpSpPr/>
          <p:nvPr/>
        </p:nvGrpSpPr>
        <p:grpSpPr>
          <a:xfrm>
            <a:off x="264059" y="530012"/>
            <a:ext cx="5901369" cy="1270569"/>
            <a:chOff x="0" y="0"/>
            <a:chExt cx="5901368" cy="1270567"/>
          </a:xfrm>
        </p:grpSpPr>
        <p:sp>
          <p:nvSpPr>
            <p:cNvPr id="636" name="Shape 636"/>
            <p:cNvSpPr/>
            <p:nvPr/>
          </p:nvSpPr>
          <p:spPr>
            <a:xfrm>
              <a:off x="0" y="0"/>
              <a:ext cx="5901369" cy="1270568"/>
            </a:xfrm>
            <a:prstGeom prst="roundRect">
              <a:avLst>
                <a:gd name="adj" fmla="val 16667"/>
              </a:avLst>
            </a:prstGeom>
            <a:solidFill>
              <a:srgbClr val="4F81BD"/>
            </a:solidFill>
            <a:ln w="25400" cap="flat">
              <a:solidFill>
                <a:srgbClr val="3A5E8A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637" name="Shape 637"/>
            <p:cNvSpPr/>
            <p:nvPr/>
          </p:nvSpPr>
          <p:spPr>
            <a:xfrm>
              <a:off x="62023" y="56163"/>
              <a:ext cx="5777323" cy="1158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>
                <a:defRPr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r>
                <a:t>Quality Assurance Principles </a:t>
              </a:r>
            </a:p>
          </p:txBody>
        </p:sp>
      </p:grpSp>
      <p:grpSp>
        <p:nvGrpSpPr>
          <p:cNvPr id="641" name="Group 641"/>
          <p:cNvGrpSpPr/>
          <p:nvPr/>
        </p:nvGrpSpPr>
        <p:grpSpPr>
          <a:xfrm>
            <a:off x="6886686" y="530012"/>
            <a:ext cx="5724414" cy="1270569"/>
            <a:chOff x="0" y="0"/>
            <a:chExt cx="5724412" cy="1270567"/>
          </a:xfrm>
        </p:grpSpPr>
        <p:sp>
          <p:nvSpPr>
            <p:cNvPr id="639" name="Shape 639"/>
            <p:cNvSpPr/>
            <p:nvPr/>
          </p:nvSpPr>
          <p:spPr>
            <a:xfrm>
              <a:off x="0" y="0"/>
              <a:ext cx="5724413" cy="1270568"/>
            </a:xfrm>
            <a:prstGeom prst="roundRect">
              <a:avLst>
                <a:gd name="adj" fmla="val 16667"/>
              </a:avLst>
            </a:prstGeom>
            <a:solidFill>
              <a:srgbClr val="4F81BD"/>
            </a:solidFill>
            <a:ln w="25400" cap="flat">
              <a:solidFill>
                <a:srgbClr val="3A5E8A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640" name="Shape 640"/>
            <p:cNvSpPr/>
            <p:nvPr/>
          </p:nvSpPr>
          <p:spPr>
            <a:xfrm>
              <a:off x="62023" y="322863"/>
              <a:ext cx="5600367" cy="6248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>
                <a:defRPr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r>
                <a:t>Quality Assurance Policy</a:t>
              </a:r>
            </a:p>
          </p:txBody>
        </p:sp>
      </p:grpSp>
      <p:grpSp>
        <p:nvGrpSpPr>
          <p:cNvPr id="644" name="Group 644"/>
          <p:cNvGrpSpPr/>
          <p:nvPr/>
        </p:nvGrpSpPr>
        <p:grpSpPr>
          <a:xfrm>
            <a:off x="6454599" y="2122030"/>
            <a:ext cx="6172201" cy="7025642"/>
            <a:chOff x="0" y="800099"/>
            <a:chExt cx="6172200" cy="7025640"/>
          </a:xfrm>
        </p:grpSpPr>
        <p:sp>
          <p:nvSpPr>
            <p:cNvPr id="642" name="Shape 642"/>
            <p:cNvSpPr/>
            <p:nvPr/>
          </p:nvSpPr>
          <p:spPr>
            <a:xfrm>
              <a:off x="0" y="806589"/>
              <a:ext cx="6172200" cy="7012662"/>
            </a:xfrm>
            <a:prstGeom prst="roundRect">
              <a:avLst>
                <a:gd name="adj" fmla="val 16667"/>
              </a:avLst>
            </a:prstGeom>
            <a:solidFill>
              <a:srgbClr val="254061"/>
            </a:solidFill>
            <a:ln w="25400" cap="flat">
              <a:solidFill>
                <a:srgbClr val="3A5E8A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643" name="Shape 643"/>
            <p:cNvSpPr/>
            <p:nvPr/>
          </p:nvSpPr>
          <p:spPr>
            <a:xfrm>
              <a:off x="301301" y="800099"/>
              <a:ext cx="5569598" cy="70256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 algn="l">
                <a:defRPr>
                  <a:solidFill>
                    <a:srgbClr val="FF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  <a:p>
              <a:pPr algn="l">
                <a:defRPr>
                  <a:solidFill>
                    <a:srgbClr val="FF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t>Quality</a:t>
              </a:r>
              <a:r>
                <a:rPr>
                  <a:solidFill>
                    <a:srgbClr val="FFFFFF"/>
                  </a:solidFill>
                </a:rPr>
                <a:t> : Public and Private stakeholders involvement</a:t>
              </a:r>
            </a:p>
            <a:p>
              <a:pPr algn="l">
                <a:defRPr>
                  <a:solidFill>
                    <a:srgbClr val="FF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t>Reliability</a:t>
              </a:r>
              <a:r>
                <a:rPr>
                  <a:solidFill>
                    <a:srgbClr val="FFFFFF"/>
                  </a:solidFill>
                </a:rPr>
                <a:t>: Database System and Occupational Standards/TPQF</a:t>
              </a:r>
            </a:p>
            <a:p>
              <a:pPr algn="l">
                <a:defRPr>
                  <a:solidFill>
                    <a:srgbClr val="FF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t>Transparency</a:t>
              </a:r>
              <a:r>
                <a:rPr>
                  <a:solidFill>
                    <a:srgbClr val="FFFFFF"/>
                  </a:solidFill>
                </a:rPr>
                <a:t>: Assessment Centers</a:t>
              </a:r>
            </a:p>
            <a:p>
              <a:pPr algn="l">
                <a:defRPr>
                  <a:solidFill>
                    <a:srgbClr val="FF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t>Accountability</a:t>
              </a:r>
              <a:r>
                <a:rPr>
                  <a:solidFill>
                    <a:srgbClr val="FFFFFF"/>
                  </a:solidFill>
                </a:rPr>
                <a:t>: Qualifications</a:t>
              </a:r>
            </a:p>
            <a:p>
              <a:pPr algn="l">
                <a:defRPr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>
                <a:solidFill>
                  <a:srgbClr val="FFFFFF"/>
                </a:solidFill>
              </a:endParaRPr>
            </a:p>
          </p:txBody>
        </p:sp>
      </p:grpSp>
    </p:spTree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8" name="Shape 648"/>
          <p:cNvSpPr/>
          <p:nvPr/>
        </p:nvSpPr>
        <p:spPr>
          <a:xfrm>
            <a:off x="594583" y="2357587"/>
            <a:ext cx="9797633" cy="60018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748631" lvl="1" indent="-304131" algn="l" defTabSz="457200">
              <a:spcBef>
                <a:spcPts val="600"/>
              </a:spcBef>
              <a:buSzPct val="75000"/>
              <a:buChar char="•"/>
              <a:defRPr sz="4700" b="1">
                <a:latin typeface="TH SarabunPSK"/>
                <a:ea typeface="TH SarabunPSK"/>
                <a:cs typeface="TH SarabunPSK"/>
                <a:sym typeface="TH SarabunPSK"/>
              </a:defRPr>
            </a:pPr>
            <a:r>
              <a:t>Thailand Professional Qualification Framework</a:t>
            </a:r>
          </a:p>
          <a:p>
            <a:pPr marL="748631" lvl="1" indent="-304131" algn="l" defTabSz="457200">
              <a:spcBef>
                <a:spcPts val="600"/>
              </a:spcBef>
              <a:buSzPct val="75000"/>
              <a:buChar char="•"/>
              <a:defRPr sz="4700" b="1">
                <a:latin typeface="TH SarabunPSK"/>
                <a:ea typeface="TH SarabunPSK"/>
                <a:cs typeface="TH SarabunPSK"/>
                <a:sym typeface="TH SarabunPSK"/>
              </a:defRPr>
            </a:pPr>
            <a:r>
              <a:t>Occupational Standards </a:t>
            </a:r>
          </a:p>
          <a:p>
            <a:pPr marL="748631" lvl="1" indent="-304131" algn="l" defTabSz="457200">
              <a:spcBef>
                <a:spcPts val="600"/>
              </a:spcBef>
              <a:buSzPct val="75000"/>
              <a:buChar char="•"/>
              <a:defRPr sz="4700" b="1">
                <a:latin typeface="TH SarabunPSK"/>
                <a:ea typeface="TH SarabunPSK"/>
                <a:cs typeface="TH SarabunPSK"/>
                <a:sym typeface="TH SarabunPSK"/>
              </a:defRPr>
            </a:pPr>
            <a:r>
              <a:t>Assessment Tools</a:t>
            </a:r>
          </a:p>
          <a:p>
            <a:pPr marL="748631" lvl="1" indent="-304131" algn="l" defTabSz="457200">
              <a:spcBef>
                <a:spcPts val="600"/>
              </a:spcBef>
              <a:buSzPct val="75000"/>
              <a:buChar char="•"/>
              <a:defRPr sz="4700" b="1">
                <a:latin typeface="TH SarabunPSK"/>
                <a:ea typeface="TH SarabunPSK"/>
                <a:cs typeface="TH SarabunPSK"/>
                <a:sym typeface="TH SarabunPSK"/>
              </a:defRPr>
            </a:pPr>
            <a:r>
              <a:t>Assessors and examiners </a:t>
            </a:r>
          </a:p>
          <a:p>
            <a:pPr marL="748631" lvl="1" indent="-304131" algn="l" defTabSz="457200">
              <a:spcBef>
                <a:spcPts val="600"/>
              </a:spcBef>
              <a:buSzPct val="75000"/>
              <a:buChar char="•"/>
              <a:defRPr sz="4700" b="1">
                <a:latin typeface="TH SarabunPSK"/>
                <a:ea typeface="TH SarabunPSK"/>
                <a:cs typeface="TH SarabunPSK"/>
                <a:sym typeface="TH SarabunPSK"/>
              </a:defRPr>
            </a:pPr>
            <a:r>
              <a:t>Evaluate Assessment Centers  </a:t>
            </a:r>
          </a:p>
          <a:p>
            <a:pPr marL="761331" lvl="1" indent="-304131" algn="l" defTabSz="457200">
              <a:spcBef>
                <a:spcPts val="600"/>
              </a:spcBef>
              <a:buSzPct val="75000"/>
              <a:buChar char="•"/>
              <a:defRPr sz="4700" b="1">
                <a:latin typeface="TH SarabunPSK"/>
                <a:ea typeface="TH SarabunPSK"/>
                <a:cs typeface="TH SarabunPSK"/>
                <a:sym typeface="TH SarabunPSK"/>
              </a:defRPr>
            </a:pPr>
            <a:r>
              <a:t>Assessment Process</a:t>
            </a:r>
          </a:p>
          <a:p>
            <a:pPr marL="761331" lvl="1" indent="-304131" algn="l" defTabSz="457200">
              <a:spcBef>
                <a:spcPts val="600"/>
              </a:spcBef>
              <a:buSzPct val="75000"/>
              <a:buChar char="•"/>
              <a:defRPr sz="4700" b="1">
                <a:latin typeface="TH SarabunPSK"/>
                <a:ea typeface="TH SarabunPSK"/>
                <a:cs typeface="TH SarabunPSK"/>
                <a:sym typeface="TH SarabunPSK"/>
              </a:defRPr>
            </a:pPr>
            <a:r>
              <a:t>Monitoring of Assessment Centers</a:t>
            </a:r>
          </a:p>
          <a:p>
            <a:pPr marL="761331" lvl="1" indent="-304131" algn="l" defTabSz="457200">
              <a:spcBef>
                <a:spcPts val="600"/>
              </a:spcBef>
              <a:buSzPct val="75000"/>
              <a:buChar char="•"/>
              <a:defRPr sz="4700" b="1">
                <a:latin typeface="TH SarabunPSK"/>
                <a:ea typeface="TH SarabunPSK"/>
                <a:cs typeface="TH SarabunPSK"/>
                <a:sym typeface="TH SarabunPSK"/>
              </a:defRPr>
            </a:pPr>
            <a:r>
              <a:t>Certificates / qualifications</a:t>
            </a:r>
          </a:p>
        </p:txBody>
      </p:sp>
      <p:sp>
        <p:nvSpPr>
          <p:cNvPr id="649" name="Shape 649"/>
          <p:cNvSpPr/>
          <p:nvPr/>
        </p:nvSpPr>
        <p:spPr>
          <a:xfrm>
            <a:off x="3486262" y="600000"/>
            <a:ext cx="7597492" cy="8705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lvl="1" indent="228600" algn="l" defTabSz="457200">
              <a:defRPr sz="5500" b="1">
                <a:solidFill>
                  <a:srgbClr val="FFFFFF"/>
                </a:solidFill>
                <a:latin typeface="TH SarabunPSK"/>
                <a:ea typeface="TH SarabunPSK"/>
                <a:cs typeface="TH SarabunPSK"/>
                <a:sym typeface="TH SarabunPSK"/>
              </a:defRPr>
            </a:pPr>
            <a:r>
              <a:t>Quality Assurance: TPQI </a:t>
            </a:r>
          </a:p>
        </p:txBody>
      </p:sp>
      <p:pic>
        <p:nvPicPr>
          <p:cNvPr id="650" name="image5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172382" y="3236455"/>
            <a:ext cx="2669044" cy="2669045"/>
          </a:xfrm>
          <a:prstGeom prst="rect">
            <a:avLst/>
          </a:prstGeom>
          <a:ln w="12700">
            <a:miter lim="400000"/>
          </a:ln>
        </p:spPr>
      </p:pic>
      <p:pic>
        <p:nvPicPr>
          <p:cNvPr id="651" name="image6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 rot="20998859">
            <a:off x="10180329" y="6655027"/>
            <a:ext cx="2406707" cy="240670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" name="Shape 655"/>
          <p:cNvSpPr/>
          <p:nvPr/>
        </p:nvSpPr>
        <p:spPr>
          <a:xfrm>
            <a:off x="3409950" y="2486696"/>
            <a:ext cx="6324600" cy="3513837"/>
          </a:xfrm>
          <a:prstGeom prst="rect">
            <a:avLst/>
          </a:prstGeom>
          <a:solidFill>
            <a:schemeClr val="accent3">
              <a:lumOff val="25000"/>
            </a:schemeClr>
          </a:solidFill>
          <a:ln w="12700">
            <a:solidFill>
              <a:srgbClr val="FA694E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571500" indent="-571500" algn="l" defTabSz="584200">
              <a:spcBef>
                <a:spcPts val="600"/>
              </a:spcBef>
              <a:buSzPct val="75000"/>
              <a:buFont typeface="Wingdings"/>
              <a:buChar char="▪"/>
              <a:defRPr sz="4400" b="1">
                <a:solidFill>
                  <a:schemeClr val="accent1">
                    <a:lumOff val="-7647"/>
                  </a:schemeClr>
                </a:solidFill>
                <a:latin typeface="TH SarabunPSK"/>
                <a:ea typeface="TH SarabunPSK"/>
                <a:cs typeface="TH SarabunPSK"/>
                <a:sym typeface="TH SarabunPSK"/>
              </a:defRPr>
            </a:pPr>
            <a:r>
              <a:t>Quality Outcomes</a:t>
            </a:r>
          </a:p>
          <a:p>
            <a:pPr marL="571500" indent="-571500" algn="l" defTabSz="584200">
              <a:spcBef>
                <a:spcPts val="600"/>
              </a:spcBef>
              <a:buSzPct val="75000"/>
              <a:buFont typeface="Wingdings"/>
              <a:buChar char="▪"/>
              <a:defRPr sz="4400" b="1">
                <a:solidFill>
                  <a:schemeClr val="accent1">
                    <a:lumOff val="-7647"/>
                  </a:schemeClr>
                </a:solidFill>
                <a:latin typeface="TH SarabunPSK"/>
                <a:ea typeface="TH SarabunPSK"/>
                <a:cs typeface="TH SarabunPSK"/>
                <a:sym typeface="TH SarabunPSK"/>
              </a:defRPr>
            </a:pPr>
            <a:r>
              <a:t>Transparency</a:t>
            </a:r>
          </a:p>
          <a:p>
            <a:pPr marL="571500" indent="-571500" algn="l" defTabSz="584200">
              <a:spcBef>
                <a:spcPts val="600"/>
              </a:spcBef>
              <a:buSzPct val="75000"/>
              <a:buFont typeface="Wingdings"/>
              <a:buChar char="▪"/>
              <a:defRPr sz="4400" b="1">
                <a:solidFill>
                  <a:schemeClr val="accent1">
                    <a:lumOff val="-7647"/>
                  </a:schemeClr>
                </a:solidFill>
                <a:latin typeface="TH SarabunPSK"/>
                <a:ea typeface="TH SarabunPSK"/>
                <a:cs typeface="TH SarabunPSK"/>
                <a:sym typeface="TH SarabunPSK"/>
              </a:defRPr>
            </a:pPr>
            <a:r>
              <a:t>Flexibility</a:t>
            </a:r>
          </a:p>
          <a:p>
            <a:pPr marL="571500" indent="-571500" algn="l" defTabSz="584200">
              <a:spcBef>
                <a:spcPts val="600"/>
              </a:spcBef>
              <a:buSzPct val="75000"/>
              <a:buFont typeface="Wingdings"/>
              <a:buChar char="▪"/>
              <a:defRPr sz="4400" b="1">
                <a:solidFill>
                  <a:schemeClr val="accent1">
                    <a:lumOff val="-7647"/>
                  </a:schemeClr>
                </a:solidFill>
                <a:latin typeface="TH SarabunPSK"/>
                <a:ea typeface="TH SarabunPSK"/>
                <a:cs typeface="TH SarabunPSK"/>
                <a:sym typeface="TH SarabunPSK"/>
              </a:defRPr>
            </a:pPr>
            <a:r>
              <a:t>Consistency</a:t>
            </a:r>
          </a:p>
          <a:p>
            <a:pPr marL="571500" indent="-571500" algn="l" defTabSz="584200">
              <a:spcBef>
                <a:spcPts val="600"/>
              </a:spcBef>
              <a:buSzPct val="75000"/>
              <a:buFont typeface="Wingdings"/>
              <a:buChar char="▪"/>
              <a:defRPr sz="4400" b="1">
                <a:solidFill>
                  <a:schemeClr val="accent1">
                    <a:lumOff val="-7647"/>
                  </a:schemeClr>
                </a:solidFill>
                <a:latin typeface="TH SarabunPSK"/>
                <a:ea typeface="TH SarabunPSK"/>
                <a:cs typeface="TH SarabunPSK"/>
                <a:sym typeface="TH SarabunPSK"/>
              </a:defRPr>
            </a:pPr>
            <a:r>
              <a:t>Trust &amp; Accountability </a:t>
            </a:r>
          </a:p>
        </p:txBody>
      </p:sp>
      <p:grpSp>
        <p:nvGrpSpPr>
          <p:cNvPr id="658" name="Group 658"/>
          <p:cNvGrpSpPr/>
          <p:nvPr/>
        </p:nvGrpSpPr>
        <p:grpSpPr>
          <a:xfrm>
            <a:off x="1907875" y="7860179"/>
            <a:ext cx="9288445" cy="1032908"/>
            <a:chOff x="0" y="0"/>
            <a:chExt cx="9288443" cy="1032907"/>
          </a:xfrm>
        </p:grpSpPr>
        <p:sp>
          <p:nvSpPr>
            <p:cNvPr id="656" name="Shape 656"/>
            <p:cNvSpPr/>
            <p:nvPr/>
          </p:nvSpPr>
          <p:spPr>
            <a:xfrm>
              <a:off x="0" y="0"/>
              <a:ext cx="9288444" cy="1032908"/>
            </a:xfrm>
            <a:prstGeom prst="roundRect">
              <a:avLst>
                <a:gd name="adj" fmla="val 16667"/>
              </a:avLst>
            </a:prstGeom>
            <a:blipFill rotWithShape="1">
              <a:blip r:embed="rId3"/>
              <a:srcRect/>
              <a:tile tx="0" ty="0" sx="100000" sy="100000" flip="none" algn="tl"/>
            </a:blipFill>
            <a:ln w="12700" cap="flat">
              <a:noFill/>
              <a:miter lim="400000"/>
            </a:ln>
            <a:effectLst>
              <a:outerShdw blurRad="190500" dist="228600" dir="2700000" rotWithShape="0">
                <a:srgbClr val="000000">
                  <a:alpha val="3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584200">
                <a:defRPr sz="41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657" name="Shape 657"/>
            <p:cNvSpPr/>
            <p:nvPr/>
          </p:nvSpPr>
          <p:spPr>
            <a:xfrm>
              <a:off x="50421" y="71953"/>
              <a:ext cx="9187602" cy="889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 defTabSz="584200">
                <a:defRPr sz="5400">
                  <a:solidFill>
                    <a:srgbClr val="FFFFFF"/>
                  </a:solidFill>
                  <a:latin typeface="Arial Rounded MT Bold"/>
                  <a:ea typeface="Arial Rounded MT Bold"/>
                  <a:cs typeface="Arial Rounded MT Bold"/>
                  <a:sym typeface="Arial Rounded MT Bold"/>
                </a:defRPr>
              </a:lvl1pPr>
            </a:lstStyle>
            <a:p>
              <a:r>
                <a:t>Quality Enhancement</a:t>
              </a:r>
            </a:p>
          </p:txBody>
        </p:sp>
      </p:grpSp>
      <p:sp>
        <p:nvSpPr>
          <p:cNvPr id="659" name="Shape 659"/>
          <p:cNvSpPr/>
          <p:nvPr/>
        </p:nvSpPr>
        <p:spPr>
          <a:xfrm>
            <a:off x="2754669" y="563024"/>
            <a:ext cx="9702978" cy="10187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/>
          <a:p>
            <a:pPr lvl="1" indent="228600" algn="l" defTabSz="457200">
              <a:defRPr sz="6600" b="1">
                <a:solidFill>
                  <a:srgbClr val="FFFFFF"/>
                </a:solidFill>
                <a:latin typeface="TH SarabunPSK"/>
                <a:ea typeface="TH SarabunPSK"/>
                <a:cs typeface="TH SarabunPSK"/>
                <a:sym typeface="TH SarabunPSK"/>
              </a:defRPr>
            </a:pPr>
            <a:r>
              <a:t>TPQI Quality Assurance Framework</a:t>
            </a:r>
          </a:p>
        </p:txBody>
      </p:sp>
      <p:sp>
        <p:nvSpPr>
          <p:cNvPr id="660" name="Shape 660"/>
          <p:cNvSpPr/>
          <p:nvPr/>
        </p:nvSpPr>
        <p:spPr>
          <a:xfrm>
            <a:off x="5276850" y="6343650"/>
            <a:ext cx="2590800" cy="13144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5400" y="10800"/>
                </a:lnTo>
                <a:lnTo>
                  <a:pt x="5400" y="0"/>
                </a:lnTo>
                <a:lnTo>
                  <a:pt x="16200" y="0"/>
                </a:lnTo>
                <a:lnTo>
                  <a:pt x="16200" y="10800"/>
                </a:lnTo>
                <a:lnTo>
                  <a:pt x="21600" y="10800"/>
                </a:lnTo>
                <a:lnTo>
                  <a:pt x="10800" y="21600"/>
                </a:lnTo>
                <a:close/>
              </a:path>
            </a:pathLst>
          </a:custGeom>
          <a:solidFill>
            <a:srgbClr val="FFFF00"/>
          </a:solidFill>
          <a:ln w="12700">
            <a:solidFill>
              <a:srgbClr val="1FFF66"/>
            </a:solidFill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 defTabSz="584200">
              <a:defRPr sz="2400">
                <a:solidFill>
                  <a:srgbClr val="FFFFFF"/>
                </a:solidFill>
              </a:defRPr>
            </a:pPr>
            <a:endParaRPr/>
          </a:p>
        </p:txBody>
      </p:sp>
    </p:spTree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8" grpId="1" animBg="1" advAuto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2" name="Shape 662"/>
          <p:cNvSpPr/>
          <p:nvPr/>
        </p:nvSpPr>
        <p:spPr>
          <a:xfrm>
            <a:off x="2018966" y="1411356"/>
            <a:ext cx="8437000" cy="7545835"/>
          </a:xfrm>
          <a:prstGeom prst="ellipse">
            <a:avLst/>
          </a:prstGeom>
          <a:ln w="57150">
            <a:solidFill>
              <a:srgbClr val="C00000"/>
            </a:solidFill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 defTabSz="584200">
              <a:defRPr sz="2400">
                <a:solidFill>
                  <a:srgbClr val="FFFFFF"/>
                </a:solidFill>
              </a:defRPr>
            </a:pPr>
            <a:endParaRPr/>
          </a:p>
        </p:txBody>
      </p:sp>
      <p:grpSp>
        <p:nvGrpSpPr>
          <p:cNvPr id="665" name="Group 665"/>
          <p:cNvGrpSpPr/>
          <p:nvPr/>
        </p:nvGrpSpPr>
        <p:grpSpPr>
          <a:xfrm>
            <a:off x="3786691" y="432592"/>
            <a:ext cx="6264772" cy="2956363"/>
            <a:chOff x="0" y="0"/>
            <a:chExt cx="6264771" cy="2956362"/>
          </a:xfrm>
        </p:grpSpPr>
        <p:sp>
          <p:nvSpPr>
            <p:cNvPr id="663" name="Shape 663"/>
            <p:cNvSpPr/>
            <p:nvPr/>
          </p:nvSpPr>
          <p:spPr>
            <a:xfrm>
              <a:off x="0" y="188662"/>
              <a:ext cx="6264772" cy="2579038"/>
            </a:xfrm>
            <a:prstGeom prst="roundRect">
              <a:avLst>
                <a:gd name="adj" fmla="val 16667"/>
              </a:avLst>
            </a:prstGeom>
            <a:solidFill>
              <a:srgbClr val="002060"/>
            </a:solidFill>
            <a:ln w="12700" cap="flat">
              <a:noFill/>
              <a:miter lim="400000"/>
            </a:ln>
            <a:effectLst>
              <a:outerShdw blurRad="190500" dist="228600" dir="2700000" rotWithShape="0">
                <a:srgbClr val="000000">
                  <a:alpha val="3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 defTabSz="584200">
                <a:defRPr sz="24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664" name="Shape 664"/>
            <p:cNvSpPr/>
            <p:nvPr/>
          </p:nvSpPr>
          <p:spPr>
            <a:xfrm>
              <a:off x="125898" y="0"/>
              <a:ext cx="6012975" cy="29563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584200">
                <a:defRPr sz="2800" b="1">
                  <a:solidFill>
                    <a:srgbClr val="FFFF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t>Entry</a:t>
              </a:r>
            </a:p>
            <a:p>
              <a:pPr marL="342900" indent="-342900" algn="l" defTabSz="584200">
                <a:buSzPct val="100000"/>
                <a:buChar char="-"/>
                <a:defRPr sz="24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t>Listing of Occupational Standards(OS), Qualifications, Assessment Tools(AT)</a:t>
              </a:r>
              <a:endParaRPr sz="2500">
                <a:solidFill>
                  <a:srgbClr val="E8A433"/>
                </a:solidFill>
              </a:endParaRPr>
            </a:p>
            <a:p>
              <a:pPr marL="342900" indent="-342900" algn="l" defTabSz="584200">
                <a:buSzPct val="100000"/>
                <a:buChar char="-"/>
                <a:defRPr sz="24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t>Certification of Assessment Centre (AC)</a:t>
              </a:r>
              <a:endParaRPr sz="2500">
                <a:solidFill>
                  <a:srgbClr val="E8A433"/>
                </a:solidFill>
              </a:endParaRPr>
            </a:p>
          </p:txBody>
        </p:sp>
      </p:grpSp>
      <p:grpSp>
        <p:nvGrpSpPr>
          <p:cNvPr id="668" name="Group 668"/>
          <p:cNvGrpSpPr/>
          <p:nvPr/>
        </p:nvGrpSpPr>
        <p:grpSpPr>
          <a:xfrm>
            <a:off x="8773351" y="3845445"/>
            <a:ext cx="3908980" cy="2958683"/>
            <a:chOff x="0" y="0"/>
            <a:chExt cx="3908978" cy="2958682"/>
          </a:xfrm>
        </p:grpSpPr>
        <p:sp>
          <p:nvSpPr>
            <p:cNvPr id="666" name="Shape 666"/>
            <p:cNvSpPr/>
            <p:nvPr/>
          </p:nvSpPr>
          <p:spPr>
            <a:xfrm>
              <a:off x="0" y="0"/>
              <a:ext cx="3908979" cy="2958683"/>
            </a:xfrm>
            <a:prstGeom prst="roundRect">
              <a:avLst>
                <a:gd name="adj" fmla="val 16667"/>
              </a:avLst>
            </a:prstGeom>
            <a:solidFill>
              <a:srgbClr val="002060"/>
            </a:solidFill>
            <a:ln w="12700" cap="flat">
              <a:noFill/>
              <a:miter lim="400000"/>
            </a:ln>
            <a:effectLst>
              <a:outerShdw blurRad="190500" dist="228600" dir="2700000" rotWithShape="0">
                <a:srgbClr val="000000">
                  <a:alpha val="3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 defTabSz="584200">
                <a:defRPr sz="21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667" name="Shape 667"/>
            <p:cNvSpPr/>
            <p:nvPr/>
          </p:nvSpPr>
          <p:spPr>
            <a:xfrm>
              <a:off x="144430" y="514141"/>
              <a:ext cx="3620118" cy="1930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pPr defTabSz="584200">
                <a:defRPr sz="2800" b="1">
                  <a:solidFill>
                    <a:srgbClr val="FFFF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t>Monitoring</a:t>
              </a:r>
              <a:endParaRPr sz="2100">
                <a:solidFill>
                  <a:srgbClr val="E8A433"/>
                </a:solidFill>
              </a:endParaRPr>
            </a:p>
            <a:p>
              <a:pPr marL="259291" indent="-259291" algn="l" defTabSz="584200">
                <a:buSzPct val="75000"/>
                <a:buChar char="•"/>
                <a:defRPr sz="24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t>Assessment process</a:t>
              </a:r>
              <a:endParaRPr sz="2100"/>
            </a:p>
            <a:p>
              <a:pPr marL="259291" indent="-259291" algn="l" defTabSz="584200">
                <a:buSzPct val="75000"/>
                <a:buChar char="•"/>
                <a:defRPr sz="24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t>Consistent &amp; Valid </a:t>
              </a:r>
              <a:br/>
              <a:r>
                <a:t>assessment outcomes</a:t>
              </a:r>
              <a:endParaRPr sz="2100"/>
            </a:p>
            <a:p>
              <a:pPr marL="259291" indent="-259291" algn="l" defTabSz="584200">
                <a:buSzPct val="75000"/>
                <a:buChar char="•"/>
                <a:defRPr sz="24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t>Quality of OS and AT</a:t>
              </a:r>
            </a:p>
          </p:txBody>
        </p:sp>
      </p:grpSp>
      <p:grpSp>
        <p:nvGrpSpPr>
          <p:cNvPr id="671" name="Group 671"/>
          <p:cNvGrpSpPr/>
          <p:nvPr/>
        </p:nvGrpSpPr>
        <p:grpSpPr>
          <a:xfrm>
            <a:off x="3839148" y="7194831"/>
            <a:ext cx="4934203" cy="2239432"/>
            <a:chOff x="0" y="0"/>
            <a:chExt cx="4934201" cy="2239430"/>
          </a:xfrm>
        </p:grpSpPr>
        <p:sp>
          <p:nvSpPr>
            <p:cNvPr id="669" name="Shape 669"/>
            <p:cNvSpPr/>
            <p:nvPr/>
          </p:nvSpPr>
          <p:spPr>
            <a:xfrm>
              <a:off x="0" y="0"/>
              <a:ext cx="4934202" cy="2239431"/>
            </a:xfrm>
            <a:prstGeom prst="roundRect">
              <a:avLst>
                <a:gd name="adj" fmla="val 16667"/>
              </a:avLst>
            </a:prstGeom>
            <a:solidFill>
              <a:srgbClr val="002060"/>
            </a:solidFill>
            <a:ln w="12700" cap="flat">
              <a:noFill/>
              <a:miter lim="400000"/>
            </a:ln>
            <a:effectLst>
              <a:outerShdw blurRad="190500" dist="228600" dir="2700000" rotWithShape="0">
                <a:srgbClr val="000000">
                  <a:alpha val="3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 defTabSz="584200">
                <a:defRPr sz="24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670" name="Shape 670"/>
            <p:cNvSpPr/>
            <p:nvPr/>
          </p:nvSpPr>
          <p:spPr>
            <a:xfrm>
              <a:off x="109319" y="154515"/>
              <a:ext cx="4715564" cy="1930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pPr defTabSz="584200">
                <a:defRPr sz="2800" b="1">
                  <a:solidFill>
                    <a:srgbClr val="FFFF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t>Evaluation/Audit/Review</a:t>
              </a:r>
              <a:endParaRPr sz="2300">
                <a:solidFill>
                  <a:srgbClr val="E8A433"/>
                </a:solidFill>
              </a:endParaRPr>
            </a:p>
            <a:p>
              <a:pPr marL="304131" indent="-304131" algn="l" defTabSz="584200">
                <a:buSzPct val="75000"/>
                <a:buChar char="•"/>
                <a:defRPr sz="24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t>1</a:t>
              </a:r>
              <a:r>
                <a:rPr baseline="30000"/>
                <a:t>st</a:t>
              </a:r>
              <a:r>
                <a:t> Assessment process </a:t>
              </a:r>
              <a:endParaRPr sz="2300"/>
            </a:p>
            <a:p>
              <a:pPr marL="304131" indent="-304131" algn="l" defTabSz="584200">
                <a:buSzPct val="75000"/>
                <a:buChar char="•"/>
                <a:defRPr sz="24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t>Review OS </a:t>
              </a:r>
            </a:p>
            <a:p>
              <a:pPr marL="304131" indent="-304131" algn="l" defTabSz="584200">
                <a:buSzPct val="75000"/>
                <a:buChar char="•"/>
                <a:defRPr sz="24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t>Yearly re-audit </a:t>
              </a:r>
            </a:p>
            <a:p>
              <a:pPr marL="304131" indent="-304131" algn="l" defTabSz="584200">
                <a:buSzPct val="75000"/>
                <a:buChar char="•"/>
                <a:defRPr sz="24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t>OS, Qualification and AT</a:t>
              </a:r>
            </a:p>
          </p:txBody>
        </p:sp>
      </p:grpSp>
      <p:grpSp>
        <p:nvGrpSpPr>
          <p:cNvPr id="674" name="Group 674"/>
          <p:cNvGrpSpPr/>
          <p:nvPr/>
        </p:nvGrpSpPr>
        <p:grpSpPr>
          <a:xfrm>
            <a:off x="198784" y="3845445"/>
            <a:ext cx="3856381" cy="3127929"/>
            <a:chOff x="0" y="0"/>
            <a:chExt cx="3856380" cy="3127928"/>
          </a:xfrm>
        </p:grpSpPr>
        <p:sp>
          <p:nvSpPr>
            <p:cNvPr id="672" name="Shape 672"/>
            <p:cNvSpPr/>
            <p:nvPr/>
          </p:nvSpPr>
          <p:spPr>
            <a:xfrm>
              <a:off x="0" y="0"/>
              <a:ext cx="3856381" cy="3127929"/>
            </a:xfrm>
            <a:prstGeom prst="roundRect">
              <a:avLst>
                <a:gd name="adj" fmla="val 16667"/>
              </a:avLst>
            </a:prstGeom>
            <a:solidFill>
              <a:srgbClr val="002060"/>
            </a:solidFill>
            <a:ln w="12700" cap="flat">
              <a:noFill/>
              <a:miter lim="400000"/>
            </a:ln>
            <a:effectLst>
              <a:outerShdw blurRad="190500" dist="228600" dir="2700000" rotWithShape="0">
                <a:srgbClr val="000000">
                  <a:alpha val="3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 defTabSz="584200">
                <a:defRPr sz="2800" b="1">
                  <a:solidFill>
                    <a:srgbClr val="E8A433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673" name="Shape 673"/>
            <p:cNvSpPr/>
            <p:nvPr/>
          </p:nvSpPr>
          <p:spPr>
            <a:xfrm>
              <a:off x="152693" y="46313"/>
              <a:ext cx="3550995" cy="3035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pPr defTabSz="584200">
                <a:defRPr sz="2800" b="1">
                  <a:solidFill>
                    <a:srgbClr val="FFFF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t>Managing Risk</a:t>
              </a:r>
            </a:p>
            <a:p>
              <a:pPr marL="342900" indent="-342900" algn="l" defTabSz="584200">
                <a:buSzPct val="100000"/>
                <a:buFont typeface="Arial"/>
                <a:buChar char="•"/>
                <a:defRPr sz="24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t>Identify risk, Analyze &amp; manage risk.</a:t>
              </a:r>
              <a:endParaRPr sz="2600" b="1">
                <a:solidFill>
                  <a:srgbClr val="E8A433"/>
                </a:solidFill>
              </a:endParaRPr>
            </a:p>
            <a:p>
              <a:pPr marL="342900" indent="-342900" algn="l" defTabSz="584200">
                <a:buSzPct val="100000"/>
                <a:buFont typeface="Arial"/>
                <a:buChar char="•"/>
                <a:defRPr sz="24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t>Authority to enforce relevant requirements</a:t>
              </a:r>
              <a:endParaRPr sz="2600" b="1">
                <a:solidFill>
                  <a:srgbClr val="E8A433"/>
                </a:solidFill>
              </a:endParaRPr>
            </a:p>
            <a:p>
              <a:pPr marL="342900" indent="-342900" algn="l" defTabSz="584200">
                <a:buSzPct val="100000"/>
                <a:buFont typeface="Arial"/>
                <a:buChar char="•"/>
                <a:defRPr sz="24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t>Take legal action </a:t>
              </a:r>
              <a:endParaRPr sz="2600" b="1">
                <a:solidFill>
                  <a:srgbClr val="E8A433"/>
                </a:solidFill>
              </a:endParaRPr>
            </a:p>
            <a:p>
              <a:pPr marL="342900" indent="-342900" algn="l" defTabSz="584200">
                <a:buSzPct val="100000"/>
                <a:buFont typeface="Arial"/>
                <a:buChar char="•"/>
                <a:defRPr sz="24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t> Withdraw Certificate</a:t>
              </a:r>
              <a:endParaRPr sz="2600" b="1">
                <a:solidFill>
                  <a:srgbClr val="E8A433"/>
                </a:solidFill>
              </a:endParaRPr>
            </a:p>
          </p:txBody>
        </p:sp>
      </p:grpSp>
      <p:grpSp>
        <p:nvGrpSpPr>
          <p:cNvPr id="677" name="Group 677"/>
          <p:cNvGrpSpPr/>
          <p:nvPr/>
        </p:nvGrpSpPr>
        <p:grpSpPr>
          <a:xfrm>
            <a:off x="4194524" y="3978438"/>
            <a:ext cx="4449504" cy="2626909"/>
            <a:chOff x="0" y="0"/>
            <a:chExt cx="4449502" cy="2626908"/>
          </a:xfrm>
        </p:grpSpPr>
        <p:sp>
          <p:nvSpPr>
            <p:cNvPr id="675" name="Shape 675"/>
            <p:cNvSpPr/>
            <p:nvPr/>
          </p:nvSpPr>
          <p:spPr>
            <a:xfrm>
              <a:off x="-1" y="-1"/>
              <a:ext cx="4449504" cy="2626910"/>
            </a:xfrm>
            <a:prstGeom prst="ellipse">
              <a:avLst/>
            </a:prstGeom>
            <a:solidFill>
              <a:srgbClr val="C00000"/>
            </a:solidFill>
            <a:ln w="12700" cap="flat">
              <a:noFill/>
              <a:miter lim="400000"/>
            </a:ln>
            <a:effectLst>
              <a:outerShdw blurRad="152400" dist="250190" dir="8460000" rotWithShape="0">
                <a:srgbClr val="000000">
                  <a:alpha val="28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584200">
                <a:defRPr sz="2400">
                  <a:solidFill>
                    <a:srgbClr val="FFFFFF"/>
                  </a:solidFill>
                  <a:latin typeface="Arial Rounded MT Bold"/>
                  <a:ea typeface="Arial Rounded MT Bold"/>
                  <a:cs typeface="Arial Rounded MT Bold"/>
                  <a:sym typeface="Arial Rounded MT Bold"/>
                </a:defRPr>
              </a:pPr>
              <a:endParaRPr/>
            </a:p>
          </p:txBody>
        </p:sp>
        <p:sp>
          <p:nvSpPr>
            <p:cNvPr id="676" name="Shape 676"/>
            <p:cNvSpPr/>
            <p:nvPr/>
          </p:nvSpPr>
          <p:spPr>
            <a:xfrm>
              <a:off x="651613" y="551454"/>
              <a:ext cx="3146275" cy="1524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pPr defTabSz="584200">
                <a:defRPr sz="2400">
                  <a:solidFill>
                    <a:srgbClr val="FFFFFF"/>
                  </a:solidFill>
                  <a:latin typeface="Arial Rounded MT Bold"/>
                  <a:ea typeface="Arial Rounded MT Bold"/>
                  <a:cs typeface="Arial Rounded MT Bold"/>
                  <a:sym typeface="Arial Rounded MT Bold"/>
                </a:defRPr>
              </a:pPr>
              <a:r>
                <a:t>Assessment Center Self assessment</a:t>
              </a:r>
              <a:endParaRPr sz="2600"/>
            </a:p>
            <a:p>
              <a:pPr defTabSz="584200">
                <a:defRPr sz="2400">
                  <a:solidFill>
                    <a:srgbClr val="FFFFFF"/>
                  </a:solidFill>
                  <a:latin typeface="Arial Rounded MT Bold"/>
                  <a:ea typeface="Arial Rounded MT Bold"/>
                  <a:cs typeface="Arial Rounded MT Bold"/>
                  <a:sym typeface="Arial Rounded MT Bold"/>
                </a:defRPr>
              </a:pPr>
              <a:r>
                <a:t>Internal audit</a:t>
              </a:r>
            </a:p>
            <a:p>
              <a:pPr defTabSz="584200">
                <a:defRPr sz="2400">
                  <a:solidFill>
                    <a:srgbClr val="FFFFFF"/>
                  </a:solidFill>
                  <a:latin typeface="Arial Rounded MT Bold"/>
                  <a:ea typeface="Arial Rounded MT Bold"/>
                  <a:cs typeface="Arial Rounded MT Bold"/>
                  <a:sym typeface="Arial Rounded MT Bold"/>
                </a:defRPr>
              </a:pPr>
              <a:r>
                <a:t>Qualification   OS,AT </a:t>
              </a:r>
            </a:p>
          </p:txBody>
        </p:sp>
      </p:grpSp>
      <p:sp>
        <p:nvSpPr>
          <p:cNvPr id="678" name="Shape 678"/>
          <p:cNvSpPr/>
          <p:nvPr/>
        </p:nvSpPr>
        <p:spPr>
          <a:xfrm rot="20321396" flipV="1">
            <a:off x="9856371" y="3394845"/>
            <a:ext cx="534761" cy="503641"/>
          </a:xfrm>
          <a:prstGeom prst="triangle">
            <a:avLst/>
          </a:prstGeom>
          <a:gradFill>
            <a:gsLst>
              <a:gs pos="0">
                <a:srgbClr val="EA8A8A"/>
              </a:gs>
              <a:gs pos="50000">
                <a:srgbClr val="F0B9B9"/>
              </a:gs>
              <a:gs pos="100000">
                <a:srgbClr val="F7DDDD"/>
              </a:gs>
            </a:gsLst>
            <a:lin ang="18900000"/>
          </a:gradFill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 defTabSz="584200"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79" name="Shape 679"/>
          <p:cNvSpPr/>
          <p:nvPr/>
        </p:nvSpPr>
        <p:spPr>
          <a:xfrm rot="2096708" flipV="1">
            <a:off x="8670662" y="7799216"/>
            <a:ext cx="534761" cy="503641"/>
          </a:xfrm>
          <a:prstGeom prst="triangle">
            <a:avLst/>
          </a:prstGeom>
          <a:gradFill>
            <a:gsLst>
              <a:gs pos="0">
                <a:srgbClr val="EA8A8A"/>
              </a:gs>
              <a:gs pos="50000">
                <a:srgbClr val="F0B9B9"/>
              </a:gs>
              <a:gs pos="100000">
                <a:srgbClr val="F7DDDD"/>
              </a:gs>
            </a:gsLst>
            <a:lin ang="18900000"/>
          </a:gradFill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 defTabSz="584200"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80" name="Shape 680"/>
          <p:cNvSpPr/>
          <p:nvPr/>
        </p:nvSpPr>
        <p:spPr>
          <a:xfrm rot="9072130" flipV="1">
            <a:off x="2386198" y="6943010"/>
            <a:ext cx="534761" cy="503642"/>
          </a:xfrm>
          <a:prstGeom prst="triangle">
            <a:avLst/>
          </a:prstGeom>
          <a:gradFill>
            <a:gsLst>
              <a:gs pos="0">
                <a:srgbClr val="EA8A8A"/>
              </a:gs>
              <a:gs pos="50000">
                <a:srgbClr val="F0B9B9"/>
              </a:gs>
              <a:gs pos="100000">
                <a:srgbClr val="F7DDDD"/>
              </a:gs>
            </a:gsLst>
            <a:lin ang="18900000"/>
          </a:gradFill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 defTabSz="584200"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81" name="Shape 681"/>
          <p:cNvSpPr/>
          <p:nvPr/>
        </p:nvSpPr>
        <p:spPr>
          <a:xfrm rot="13007021" flipV="1">
            <a:off x="3106750" y="2215232"/>
            <a:ext cx="534761" cy="503641"/>
          </a:xfrm>
          <a:prstGeom prst="triangle">
            <a:avLst/>
          </a:prstGeom>
          <a:gradFill>
            <a:gsLst>
              <a:gs pos="0">
                <a:srgbClr val="EA8A8A"/>
              </a:gs>
              <a:gs pos="50000">
                <a:srgbClr val="F0B9B9"/>
              </a:gs>
              <a:gs pos="100000">
                <a:srgbClr val="F7DDDD"/>
              </a:gs>
            </a:gsLst>
            <a:lin ang="18900000"/>
          </a:gradFill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 defTabSz="584200"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82" name="Shape 682"/>
          <p:cNvSpPr/>
          <p:nvPr/>
        </p:nvSpPr>
        <p:spPr>
          <a:xfrm>
            <a:off x="3839804" y="3218603"/>
            <a:ext cx="5158944" cy="7589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4800" b="1">
                <a:solidFill>
                  <a:schemeClr val="accent1">
                    <a:lumOff val="-7647"/>
                  </a:schemeClr>
                </a:solidFill>
                <a:latin typeface="TH SarabunPSK"/>
                <a:ea typeface="TH SarabunPSK"/>
                <a:cs typeface="TH SarabunPSK"/>
                <a:sym typeface="TH SarabunPSK"/>
              </a:defRPr>
            </a:lvl1pPr>
          </a:lstStyle>
          <a:p>
            <a:r>
              <a:t>Quality Assurance System</a:t>
            </a:r>
          </a:p>
        </p:txBody>
      </p:sp>
      <p:sp>
        <p:nvSpPr>
          <p:cNvPr id="683" name="Shape 683"/>
          <p:cNvSpPr/>
          <p:nvPr/>
        </p:nvSpPr>
        <p:spPr>
          <a:xfrm>
            <a:off x="10141098" y="28537"/>
            <a:ext cx="2787342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b="1">
                <a:solidFill>
                  <a:schemeClr val="accent5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t>ISO 17024</a:t>
            </a:r>
          </a:p>
        </p:txBody>
      </p:sp>
      <p:sp>
        <p:nvSpPr>
          <p:cNvPr id="684" name="Shape 684"/>
          <p:cNvSpPr/>
          <p:nvPr/>
        </p:nvSpPr>
        <p:spPr>
          <a:xfrm>
            <a:off x="2244050" y="28537"/>
            <a:ext cx="2046015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>
                <a:solidFill>
                  <a:schemeClr val="accent5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t>ISO 9001</a:t>
            </a:r>
          </a:p>
        </p:txBody>
      </p:sp>
    </p:spTree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57055" y="4308516"/>
            <a:ext cx="7481454" cy="157992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39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96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Light"/>
                <a:ea typeface="Helvetica Light"/>
                <a:cs typeface="Helvetica Light"/>
                <a:sym typeface="Helvetica Light"/>
              </a:rPr>
              <a:t>Thank You</a:t>
            </a:r>
            <a:endParaRPr kumimoji="0" lang="en-US" sz="9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</p:spTree>
  </p:cSld>
  <p:clrMapOvr>
    <a:masterClrMapping/>
  </p:clrMapOvr>
  <p:transition spd="slow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39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Light"/>
            <a:ea typeface="Helvetica Light"/>
            <a:cs typeface="Helvetica Light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39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Light"/>
            <a:ea typeface="Helvetica Light"/>
            <a:cs typeface="Helvetica Light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39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Light"/>
            <a:ea typeface="Helvetica Light"/>
            <a:cs typeface="Helvetica Light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39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Light"/>
            <a:ea typeface="Helvetica Light"/>
            <a:cs typeface="Helvetica Light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323</Words>
  <Application>Microsoft Office PowerPoint</Application>
  <PresentationFormat>Custom</PresentationFormat>
  <Paragraphs>70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8" baseType="lpstr">
      <vt:lpstr>Arial</vt:lpstr>
      <vt:lpstr>Arial Rounded MT Bold</vt:lpstr>
      <vt:lpstr>Calibri</vt:lpstr>
      <vt:lpstr>Cordia New</vt:lpstr>
      <vt:lpstr>Helvetica</vt:lpstr>
      <vt:lpstr>Helvetica Light</vt:lpstr>
      <vt:lpstr>Helvetica Neue</vt:lpstr>
      <vt:lpstr>TH Fah kwang</vt:lpstr>
      <vt:lpstr>TH SarabunPSK</vt:lpstr>
      <vt:lpstr>Wingdings</vt:lpstr>
      <vt:lpstr>White</vt:lpstr>
      <vt:lpstr>PowerPoint Presentation</vt:lpstr>
      <vt:lpstr>Objectives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Nalinee Boontun</cp:lastModifiedBy>
  <cp:revision>1</cp:revision>
  <dcterms:modified xsi:type="dcterms:W3CDTF">2016-04-21T00:58:32Z</dcterms:modified>
</cp:coreProperties>
</file>