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7.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0" r:id="rId5"/>
    <p:sldMasterId id="2147483662" r:id="rId6"/>
    <p:sldMasterId id="2147483674" r:id="rId7"/>
    <p:sldMasterId id="2147483686" r:id="rId8"/>
    <p:sldMasterId id="2147483698" r:id="rId9"/>
    <p:sldMasterId id="2147483710" r:id="rId10"/>
    <p:sldMasterId id="2147483722" r:id="rId11"/>
  </p:sldMasterIdLst>
  <p:notesMasterIdLst>
    <p:notesMasterId r:id="rId26"/>
  </p:notesMasterIdLst>
  <p:sldIdLst>
    <p:sldId id="259" r:id="rId12"/>
    <p:sldId id="268" r:id="rId13"/>
    <p:sldId id="271" r:id="rId14"/>
    <p:sldId id="270" r:id="rId15"/>
    <p:sldId id="269" r:id="rId16"/>
    <p:sldId id="260" r:id="rId17"/>
    <p:sldId id="261" r:id="rId18"/>
    <p:sldId id="263" r:id="rId19"/>
    <p:sldId id="272" r:id="rId20"/>
    <p:sldId id="273" r:id="rId21"/>
    <p:sldId id="274" r:id="rId22"/>
    <p:sldId id="265" r:id="rId23"/>
    <p:sldId id="266" r:id="rId24"/>
    <p:sldId id="26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anna Wood" initials="JW0801" lastIdx="3" clrIdx="0"/>
  <p:cmAuthor id="1" name="Fiona Martin" initials="FM2622"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3" autoAdjust="0"/>
    <p:restoredTop sz="82500" autoAdjust="0"/>
  </p:normalViewPr>
  <p:slideViewPr>
    <p:cSldViewPr>
      <p:cViewPr varScale="1">
        <p:scale>
          <a:sx n="35" d="100"/>
          <a:sy n="35" d="100"/>
        </p:scale>
        <p:origin x="648" y="40"/>
      </p:cViewPr>
      <p:guideLst>
        <p:guide orient="horz" pos="2161"/>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7884A2-210A-4355-92C3-A447E239A330}" type="doc">
      <dgm:prSet loTypeId="urn:microsoft.com/office/officeart/2005/8/layout/chevron1" loCatId="process" qsTypeId="urn:microsoft.com/office/officeart/2005/8/quickstyle/simple1" qsCatId="simple" csTypeId="urn:microsoft.com/office/officeart/2005/8/colors/accent0_3" csCatId="mainScheme" phldr="1"/>
      <dgm:spPr/>
    </dgm:pt>
    <dgm:pt modelId="{4CA85D59-D78E-4664-9261-A884CE03E330}">
      <dgm:prSet phldrT="[Text]" custT="1"/>
      <dgm:spPr>
        <a:solidFill>
          <a:srgbClr val="002060"/>
        </a:solidFill>
      </dgm:spPr>
      <dgm:t>
        <a:bodyPr/>
        <a:lstStyle/>
        <a:p>
          <a:r>
            <a:rPr lang="en-AU" sz="1400" b="1" dirty="0" smtClean="0"/>
            <a:t>Development of training standards</a:t>
          </a:r>
        </a:p>
      </dgm:t>
    </dgm:pt>
    <dgm:pt modelId="{AEA33480-7C8D-4EBF-852A-D29B683AE376}" type="parTrans" cxnId="{DC46FA94-4110-4526-A075-0D4B796B4A5E}">
      <dgm:prSet/>
      <dgm:spPr/>
      <dgm:t>
        <a:bodyPr/>
        <a:lstStyle/>
        <a:p>
          <a:endParaRPr lang="en-AU"/>
        </a:p>
      </dgm:t>
    </dgm:pt>
    <dgm:pt modelId="{534B8B9E-F553-4257-94AC-246773FB45F1}" type="sibTrans" cxnId="{DC46FA94-4110-4526-A075-0D4B796B4A5E}">
      <dgm:prSet/>
      <dgm:spPr/>
      <dgm:t>
        <a:bodyPr/>
        <a:lstStyle/>
        <a:p>
          <a:endParaRPr lang="en-AU"/>
        </a:p>
      </dgm:t>
    </dgm:pt>
    <dgm:pt modelId="{1E79ECED-8AAA-4429-90AD-BA1D14A4A52C}">
      <dgm:prSet phldrT="[Text]" custT="1"/>
      <dgm:spPr>
        <a:solidFill>
          <a:srgbClr val="FFC000"/>
        </a:solidFill>
      </dgm:spPr>
      <dgm:t>
        <a:bodyPr/>
        <a:lstStyle/>
        <a:p>
          <a:r>
            <a:rPr lang="en-AU" sz="1400" b="1" dirty="0" smtClean="0"/>
            <a:t>Tailor training to meet needs of industry </a:t>
          </a:r>
        </a:p>
      </dgm:t>
    </dgm:pt>
    <dgm:pt modelId="{394C0530-692C-45D0-8287-7F7EB31E5B61}" type="parTrans" cxnId="{FD8BCD93-B470-4923-833F-D3FA2AD197FC}">
      <dgm:prSet/>
      <dgm:spPr/>
      <dgm:t>
        <a:bodyPr/>
        <a:lstStyle/>
        <a:p>
          <a:endParaRPr lang="en-AU"/>
        </a:p>
      </dgm:t>
    </dgm:pt>
    <dgm:pt modelId="{3C182C38-D0B7-41C5-91B2-F72AD9A63DBD}" type="sibTrans" cxnId="{FD8BCD93-B470-4923-833F-D3FA2AD197FC}">
      <dgm:prSet/>
      <dgm:spPr/>
      <dgm:t>
        <a:bodyPr/>
        <a:lstStyle/>
        <a:p>
          <a:endParaRPr lang="en-AU"/>
        </a:p>
      </dgm:t>
    </dgm:pt>
    <dgm:pt modelId="{FD12C08C-0CDF-4232-81DC-11ADD329D74E}">
      <dgm:prSet custT="1"/>
      <dgm:spPr>
        <a:solidFill>
          <a:schemeClr val="accent6">
            <a:lumMod val="75000"/>
          </a:schemeClr>
        </a:solidFill>
      </dgm:spPr>
      <dgm:t>
        <a:bodyPr/>
        <a:lstStyle/>
        <a:p>
          <a:r>
            <a:rPr lang="en-AU" sz="1400" b="1" dirty="0" smtClean="0"/>
            <a:t>Development of core occupational standards</a:t>
          </a:r>
        </a:p>
      </dgm:t>
    </dgm:pt>
    <dgm:pt modelId="{040782E2-F486-49ED-86B2-AC74E37C7B82}" type="parTrans" cxnId="{8F948DF9-53B2-4BE4-B24F-8153524071C9}">
      <dgm:prSet/>
      <dgm:spPr/>
      <dgm:t>
        <a:bodyPr/>
        <a:lstStyle/>
        <a:p>
          <a:endParaRPr lang="en-AU"/>
        </a:p>
      </dgm:t>
    </dgm:pt>
    <dgm:pt modelId="{44F3F443-4C54-49A6-AAED-30A42DF0B764}" type="sibTrans" cxnId="{8F948DF9-53B2-4BE4-B24F-8153524071C9}">
      <dgm:prSet/>
      <dgm:spPr/>
      <dgm:t>
        <a:bodyPr/>
        <a:lstStyle/>
        <a:p>
          <a:endParaRPr lang="en-AU"/>
        </a:p>
      </dgm:t>
    </dgm:pt>
    <dgm:pt modelId="{E60C0811-4D90-468F-959B-5AF7FC771ED5}" type="pres">
      <dgm:prSet presAssocID="{EE7884A2-210A-4355-92C3-A447E239A330}" presName="Name0" presStyleCnt="0">
        <dgm:presLayoutVars>
          <dgm:dir/>
          <dgm:animLvl val="lvl"/>
          <dgm:resizeHandles val="exact"/>
        </dgm:presLayoutVars>
      </dgm:prSet>
      <dgm:spPr/>
    </dgm:pt>
    <dgm:pt modelId="{CEE31F41-BBD1-4609-A0BE-6DF858D46032}" type="pres">
      <dgm:prSet presAssocID="{FD12C08C-0CDF-4232-81DC-11ADD329D74E}" presName="parTxOnly" presStyleLbl="node1" presStyleIdx="0" presStyleCnt="3">
        <dgm:presLayoutVars>
          <dgm:chMax val="0"/>
          <dgm:chPref val="0"/>
          <dgm:bulletEnabled val="1"/>
        </dgm:presLayoutVars>
      </dgm:prSet>
      <dgm:spPr/>
      <dgm:t>
        <a:bodyPr/>
        <a:lstStyle/>
        <a:p>
          <a:endParaRPr lang="en-GB"/>
        </a:p>
      </dgm:t>
    </dgm:pt>
    <dgm:pt modelId="{59E7E000-37F4-4CD9-8A0C-0046AED987F3}" type="pres">
      <dgm:prSet presAssocID="{44F3F443-4C54-49A6-AAED-30A42DF0B764}" presName="parTxOnlySpace" presStyleCnt="0"/>
      <dgm:spPr/>
    </dgm:pt>
    <dgm:pt modelId="{31BF9C54-5A68-4ACD-BAFF-5890DDBCE3F4}" type="pres">
      <dgm:prSet presAssocID="{4CA85D59-D78E-4664-9261-A884CE03E330}" presName="parTxOnly" presStyleLbl="node1" presStyleIdx="1" presStyleCnt="3">
        <dgm:presLayoutVars>
          <dgm:chMax val="0"/>
          <dgm:chPref val="0"/>
          <dgm:bulletEnabled val="1"/>
        </dgm:presLayoutVars>
      </dgm:prSet>
      <dgm:spPr/>
      <dgm:t>
        <a:bodyPr/>
        <a:lstStyle/>
        <a:p>
          <a:endParaRPr lang="en-GB"/>
        </a:p>
      </dgm:t>
    </dgm:pt>
    <dgm:pt modelId="{8B99A18B-E5B9-4590-BD6F-D4582A1C2CF6}" type="pres">
      <dgm:prSet presAssocID="{534B8B9E-F553-4257-94AC-246773FB45F1}" presName="parTxOnlySpace" presStyleCnt="0"/>
      <dgm:spPr/>
    </dgm:pt>
    <dgm:pt modelId="{5EFB63D0-B4A2-458A-9210-726DD3832857}" type="pres">
      <dgm:prSet presAssocID="{1E79ECED-8AAA-4429-90AD-BA1D14A4A52C}" presName="parTxOnly" presStyleLbl="node1" presStyleIdx="2" presStyleCnt="3">
        <dgm:presLayoutVars>
          <dgm:chMax val="0"/>
          <dgm:chPref val="0"/>
          <dgm:bulletEnabled val="1"/>
        </dgm:presLayoutVars>
      </dgm:prSet>
      <dgm:spPr/>
      <dgm:t>
        <a:bodyPr/>
        <a:lstStyle/>
        <a:p>
          <a:endParaRPr lang="en-GB"/>
        </a:p>
      </dgm:t>
    </dgm:pt>
  </dgm:ptLst>
  <dgm:cxnLst>
    <dgm:cxn modelId="{FD8BCD93-B470-4923-833F-D3FA2AD197FC}" srcId="{EE7884A2-210A-4355-92C3-A447E239A330}" destId="{1E79ECED-8AAA-4429-90AD-BA1D14A4A52C}" srcOrd="2" destOrd="0" parTransId="{394C0530-692C-45D0-8287-7F7EB31E5B61}" sibTransId="{3C182C38-D0B7-41C5-91B2-F72AD9A63DBD}"/>
    <dgm:cxn modelId="{DC46FA94-4110-4526-A075-0D4B796B4A5E}" srcId="{EE7884A2-210A-4355-92C3-A447E239A330}" destId="{4CA85D59-D78E-4664-9261-A884CE03E330}" srcOrd="1" destOrd="0" parTransId="{AEA33480-7C8D-4EBF-852A-D29B683AE376}" sibTransId="{534B8B9E-F553-4257-94AC-246773FB45F1}"/>
    <dgm:cxn modelId="{911A45E2-4702-4EE7-9820-3716CA2EEC0D}" type="presOf" srcId="{4CA85D59-D78E-4664-9261-A884CE03E330}" destId="{31BF9C54-5A68-4ACD-BAFF-5890DDBCE3F4}" srcOrd="0" destOrd="0" presId="urn:microsoft.com/office/officeart/2005/8/layout/chevron1"/>
    <dgm:cxn modelId="{9F6BB587-2949-4409-8037-EA30398E1724}" type="presOf" srcId="{EE7884A2-210A-4355-92C3-A447E239A330}" destId="{E60C0811-4D90-468F-959B-5AF7FC771ED5}" srcOrd="0" destOrd="0" presId="urn:microsoft.com/office/officeart/2005/8/layout/chevron1"/>
    <dgm:cxn modelId="{79B1FEB2-F6C4-4F90-9E71-1D6318637A30}" type="presOf" srcId="{FD12C08C-0CDF-4232-81DC-11ADD329D74E}" destId="{CEE31F41-BBD1-4609-A0BE-6DF858D46032}" srcOrd="0" destOrd="0" presId="urn:microsoft.com/office/officeart/2005/8/layout/chevron1"/>
    <dgm:cxn modelId="{8F948DF9-53B2-4BE4-B24F-8153524071C9}" srcId="{EE7884A2-210A-4355-92C3-A447E239A330}" destId="{FD12C08C-0CDF-4232-81DC-11ADD329D74E}" srcOrd="0" destOrd="0" parTransId="{040782E2-F486-49ED-86B2-AC74E37C7B82}" sibTransId="{44F3F443-4C54-49A6-AAED-30A42DF0B764}"/>
    <dgm:cxn modelId="{2C2715A0-507A-4CDB-B802-0F4B1ECD0CF4}" type="presOf" srcId="{1E79ECED-8AAA-4429-90AD-BA1D14A4A52C}" destId="{5EFB63D0-B4A2-458A-9210-726DD3832857}" srcOrd="0" destOrd="0" presId="urn:microsoft.com/office/officeart/2005/8/layout/chevron1"/>
    <dgm:cxn modelId="{DE9856C9-BC07-4F96-A9F5-0C8E4DE52C2F}" type="presParOf" srcId="{E60C0811-4D90-468F-959B-5AF7FC771ED5}" destId="{CEE31F41-BBD1-4609-A0BE-6DF858D46032}" srcOrd="0" destOrd="0" presId="urn:microsoft.com/office/officeart/2005/8/layout/chevron1"/>
    <dgm:cxn modelId="{85AE443C-5C1A-43C2-BF14-907434FA776F}" type="presParOf" srcId="{E60C0811-4D90-468F-959B-5AF7FC771ED5}" destId="{59E7E000-37F4-4CD9-8A0C-0046AED987F3}" srcOrd="1" destOrd="0" presId="urn:microsoft.com/office/officeart/2005/8/layout/chevron1"/>
    <dgm:cxn modelId="{898DD1F6-C645-4E00-84E3-E1D1A34B332C}" type="presParOf" srcId="{E60C0811-4D90-468F-959B-5AF7FC771ED5}" destId="{31BF9C54-5A68-4ACD-BAFF-5890DDBCE3F4}" srcOrd="2" destOrd="0" presId="urn:microsoft.com/office/officeart/2005/8/layout/chevron1"/>
    <dgm:cxn modelId="{A9D9AB5B-C9FA-4EF7-BFAA-A88EC90E2CC3}" type="presParOf" srcId="{E60C0811-4D90-468F-959B-5AF7FC771ED5}" destId="{8B99A18B-E5B9-4590-BD6F-D4582A1C2CF6}" srcOrd="3" destOrd="0" presId="urn:microsoft.com/office/officeart/2005/8/layout/chevron1"/>
    <dgm:cxn modelId="{6DE72FDB-CD2C-4361-B5B9-80C3C716CADE}" type="presParOf" srcId="{E60C0811-4D90-468F-959B-5AF7FC771ED5}" destId="{5EFB63D0-B4A2-458A-9210-726DD3832857}" srcOrd="4"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4E6CC8-339E-40FD-B2DD-8822A8D5087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AU"/>
        </a:p>
      </dgm:t>
    </dgm:pt>
    <dgm:pt modelId="{85AEF069-203B-458C-B013-2F460CB11076}">
      <dgm:prSet phldrT="[Text]" custT="1"/>
      <dgm:spPr>
        <a:solidFill>
          <a:srgbClr val="002060"/>
        </a:solidFill>
      </dgm:spPr>
      <dgm:t>
        <a:bodyPr/>
        <a:lstStyle/>
        <a:p>
          <a:pPr algn="l"/>
          <a:r>
            <a:rPr lang="en-AU" sz="1800" b="1" dirty="0"/>
            <a:t>Policy</a:t>
          </a:r>
        </a:p>
      </dgm:t>
    </dgm:pt>
    <dgm:pt modelId="{464BC0DF-50B9-4C83-B342-B7CD9742F930}" type="parTrans" cxnId="{09161094-6D22-474E-9180-8F34956434C7}">
      <dgm:prSet/>
      <dgm:spPr/>
      <dgm:t>
        <a:bodyPr/>
        <a:lstStyle/>
        <a:p>
          <a:pPr algn="l"/>
          <a:endParaRPr lang="en-AU"/>
        </a:p>
      </dgm:t>
    </dgm:pt>
    <dgm:pt modelId="{90196C55-D1BE-47A2-908D-059AC6CDB230}" type="sibTrans" cxnId="{09161094-6D22-474E-9180-8F34956434C7}">
      <dgm:prSet/>
      <dgm:spPr/>
      <dgm:t>
        <a:bodyPr/>
        <a:lstStyle/>
        <a:p>
          <a:pPr algn="l"/>
          <a:endParaRPr lang="en-AU"/>
        </a:p>
      </dgm:t>
    </dgm:pt>
    <dgm:pt modelId="{0DF52AF1-0267-463B-98B0-5D571399B87B}">
      <dgm:prSet phldrT="[Text]" custT="1"/>
      <dgm:spPr>
        <a:solidFill>
          <a:schemeClr val="tx2">
            <a:lumMod val="20000"/>
            <a:lumOff val="80000"/>
            <a:alpha val="90000"/>
          </a:schemeClr>
        </a:solidFill>
      </dgm:spPr>
      <dgm:t>
        <a:bodyPr/>
        <a:lstStyle/>
        <a:p>
          <a:pPr algn="l"/>
          <a:r>
            <a:rPr lang="en-AU" sz="1800" dirty="0"/>
            <a:t>Industry engagement bodies</a:t>
          </a:r>
        </a:p>
      </dgm:t>
    </dgm:pt>
    <dgm:pt modelId="{72129591-EDEA-47E8-8E38-44EFFBE9A79C}" type="parTrans" cxnId="{BF3A4F3D-F734-4819-8231-6382368412A8}">
      <dgm:prSet/>
      <dgm:spPr/>
      <dgm:t>
        <a:bodyPr/>
        <a:lstStyle/>
        <a:p>
          <a:pPr algn="l"/>
          <a:endParaRPr lang="en-AU"/>
        </a:p>
      </dgm:t>
    </dgm:pt>
    <dgm:pt modelId="{7BA47744-1C60-4EDD-8D4B-ACA81056AF40}" type="sibTrans" cxnId="{BF3A4F3D-F734-4819-8231-6382368412A8}">
      <dgm:prSet/>
      <dgm:spPr/>
      <dgm:t>
        <a:bodyPr/>
        <a:lstStyle/>
        <a:p>
          <a:pPr algn="l"/>
          <a:endParaRPr lang="en-AU"/>
        </a:p>
      </dgm:t>
    </dgm:pt>
    <dgm:pt modelId="{DFA287D6-10F8-44D7-A903-C03A4A8D0917}">
      <dgm:prSet phldrT="[Text]" custT="1"/>
      <dgm:spPr>
        <a:solidFill>
          <a:srgbClr val="002060"/>
        </a:solidFill>
      </dgm:spPr>
      <dgm:t>
        <a:bodyPr/>
        <a:lstStyle/>
        <a:p>
          <a:pPr algn="l"/>
          <a:r>
            <a:rPr lang="en-AU" sz="1800" b="1" dirty="0"/>
            <a:t>Training</a:t>
          </a:r>
        </a:p>
      </dgm:t>
    </dgm:pt>
    <dgm:pt modelId="{35336934-D233-41DC-9809-A24CBBA83A9A}" type="parTrans" cxnId="{70D7B890-26E2-4D31-B02F-B78AFA34330F}">
      <dgm:prSet/>
      <dgm:spPr/>
      <dgm:t>
        <a:bodyPr/>
        <a:lstStyle/>
        <a:p>
          <a:pPr algn="l"/>
          <a:endParaRPr lang="en-AU"/>
        </a:p>
      </dgm:t>
    </dgm:pt>
    <dgm:pt modelId="{FC878AD9-FAA0-4075-BB27-9A1EBB629DC0}" type="sibTrans" cxnId="{70D7B890-26E2-4D31-B02F-B78AFA34330F}">
      <dgm:prSet/>
      <dgm:spPr/>
      <dgm:t>
        <a:bodyPr/>
        <a:lstStyle/>
        <a:p>
          <a:pPr algn="l"/>
          <a:endParaRPr lang="en-AU"/>
        </a:p>
      </dgm:t>
    </dgm:pt>
    <dgm:pt modelId="{0EF4BBBF-727A-427E-BCD9-6CD1DACD7C7B}">
      <dgm:prSet phldrT="[Text]" custT="1"/>
      <dgm:spPr>
        <a:solidFill>
          <a:srgbClr val="002060"/>
        </a:solidFill>
      </dgm:spPr>
      <dgm:t>
        <a:bodyPr/>
        <a:lstStyle/>
        <a:p>
          <a:pPr algn="l"/>
          <a:r>
            <a:rPr lang="en-AU" sz="1800" b="1" dirty="0"/>
            <a:t>Industry</a:t>
          </a:r>
        </a:p>
      </dgm:t>
    </dgm:pt>
    <dgm:pt modelId="{E1EB97BE-F1D5-4E00-8796-8B1EB5AACF1A}" type="parTrans" cxnId="{06C86206-3E0E-48E6-9BAC-C5A96A2DDFE6}">
      <dgm:prSet/>
      <dgm:spPr/>
      <dgm:t>
        <a:bodyPr/>
        <a:lstStyle/>
        <a:p>
          <a:pPr algn="l"/>
          <a:endParaRPr lang="en-AU"/>
        </a:p>
      </dgm:t>
    </dgm:pt>
    <dgm:pt modelId="{E8CECA96-A9D3-4521-AB40-AF217B97CB49}" type="sibTrans" cxnId="{06C86206-3E0E-48E6-9BAC-C5A96A2DDFE6}">
      <dgm:prSet/>
      <dgm:spPr/>
      <dgm:t>
        <a:bodyPr/>
        <a:lstStyle/>
        <a:p>
          <a:pPr algn="l"/>
          <a:endParaRPr lang="en-AU"/>
        </a:p>
      </dgm:t>
    </dgm:pt>
    <dgm:pt modelId="{DE48EC8B-4880-4161-903C-55CF72B0A6CA}">
      <dgm:prSet phldrT="[Text]" custT="1"/>
      <dgm:spPr>
        <a:solidFill>
          <a:schemeClr val="tx2">
            <a:lumMod val="20000"/>
            <a:lumOff val="80000"/>
            <a:alpha val="90000"/>
          </a:schemeClr>
        </a:solidFill>
      </dgm:spPr>
      <dgm:t>
        <a:bodyPr/>
        <a:lstStyle/>
        <a:p>
          <a:pPr algn="l"/>
          <a:r>
            <a:rPr lang="en-AU" sz="1800" dirty="0"/>
            <a:t>Training delivery</a:t>
          </a:r>
        </a:p>
      </dgm:t>
    </dgm:pt>
    <dgm:pt modelId="{8DDCD333-F080-42AC-B10F-3187FD3B3C53}" type="parTrans" cxnId="{4BA0FB45-9983-4523-9E9E-AA27798BC09D}">
      <dgm:prSet/>
      <dgm:spPr/>
      <dgm:t>
        <a:bodyPr/>
        <a:lstStyle/>
        <a:p>
          <a:pPr algn="l"/>
          <a:endParaRPr lang="en-AU"/>
        </a:p>
      </dgm:t>
    </dgm:pt>
    <dgm:pt modelId="{23C86D84-E692-411C-B017-1BF91B3ED43E}" type="sibTrans" cxnId="{4BA0FB45-9983-4523-9E9E-AA27798BC09D}">
      <dgm:prSet/>
      <dgm:spPr/>
      <dgm:t>
        <a:bodyPr/>
        <a:lstStyle/>
        <a:p>
          <a:pPr algn="l"/>
          <a:endParaRPr lang="en-AU"/>
        </a:p>
      </dgm:t>
    </dgm:pt>
    <dgm:pt modelId="{C801DD4E-CC82-4BB0-B5FA-4A00E2E0D8B0}">
      <dgm:prSet phldrT="[Text]" custT="1"/>
      <dgm:spPr>
        <a:solidFill>
          <a:schemeClr val="tx2">
            <a:lumMod val="20000"/>
            <a:lumOff val="80000"/>
            <a:alpha val="90000"/>
          </a:schemeClr>
        </a:solidFill>
      </dgm:spPr>
      <dgm:t>
        <a:bodyPr/>
        <a:lstStyle/>
        <a:p>
          <a:pPr algn="l"/>
          <a:r>
            <a:rPr lang="en-AU" sz="1800" dirty="0"/>
            <a:t>Occupational standards</a:t>
          </a:r>
        </a:p>
      </dgm:t>
    </dgm:pt>
    <dgm:pt modelId="{0B5F8A82-E15B-446B-A2C0-D03894E3480F}" type="parTrans" cxnId="{3732FCE8-CD3E-4509-845A-6C375A55A187}">
      <dgm:prSet/>
      <dgm:spPr/>
      <dgm:t>
        <a:bodyPr/>
        <a:lstStyle/>
        <a:p>
          <a:pPr algn="l"/>
          <a:endParaRPr lang="en-AU"/>
        </a:p>
      </dgm:t>
    </dgm:pt>
    <dgm:pt modelId="{4A286AD0-579D-44CE-821F-C816AE2A4DF2}" type="sibTrans" cxnId="{3732FCE8-CD3E-4509-845A-6C375A55A187}">
      <dgm:prSet/>
      <dgm:spPr/>
      <dgm:t>
        <a:bodyPr/>
        <a:lstStyle/>
        <a:p>
          <a:pPr algn="l"/>
          <a:endParaRPr lang="en-AU"/>
        </a:p>
      </dgm:t>
    </dgm:pt>
    <dgm:pt modelId="{054C2CD0-536C-43CD-8DA4-A5A01AA27ACC}">
      <dgm:prSet phldrT="[Text]" custT="1"/>
      <dgm:spPr>
        <a:solidFill>
          <a:schemeClr val="tx2">
            <a:lumMod val="20000"/>
            <a:lumOff val="80000"/>
            <a:alpha val="90000"/>
          </a:schemeClr>
        </a:solidFill>
      </dgm:spPr>
      <dgm:t>
        <a:bodyPr/>
        <a:lstStyle/>
        <a:p>
          <a:pPr algn="l"/>
          <a:r>
            <a:rPr lang="en-AU" sz="1800" dirty="0"/>
            <a:t>Assessment </a:t>
          </a:r>
          <a:r>
            <a:rPr lang="en-AU" sz="1800" dirty="0" smtClean="0"/>
            <a:t>system</a:t>
          </a:r>
          <a:endParaRPr lang="en-AU" sz="1800" dirty="0"/>
        </a:p>
      </dgm:t>
    </dgm:pt>
    <dgm:pt modelId="{4F016360-8B5D-4C3F-B9CB-43A35550F50F}" type="parTrans" cxnId="{B53006DC-F494-4DB9-853F-8C01F331937C}">
      <dgm:prSet/>
      <dgm:spPr/>
      <dgm:t>
        <a:bodyPr/>
        <a:lstStyle/>
        <a:p>
          <a:pPr algn="l"/>
          <a:endParaRPr lang="en-AU"/>
        </a:p>
      </dgm:t>
    </dgm:pt>
    <dgm:pt modelId="{1B9AA891-6DDC-415B-B875-1E3F49586F4A}" type="sibTrans" cxnId="{B53006DC-F494-4DB9-853F-8C01F331937C}">
      <dgm:prSet/>
      <dgm:spPr/>
      <dgm:t>
        <a:bodyPr/>
        <a:lstStyle/>
        <a:p>
          <a:pPr algn="l"/>
          <a:endParaRPr lang="en-AU"/>
        </a:p>
      </dgm:t>
    </dgm:pt>
    <dgm:pt modelId="{7B061564-CE2C-4649-B6B2-ADE32EEBC733}">
      <dgm:prSet phldrT="[Text]" custT="1"/>
      <dgm:spPr>
        <a:solidFill>
          <a:schemeClr val="tx2">
            <a:lumMod val="20000"/>
            <a:lumOff val="80000"/>
            <a:alpha val="90000"/>
          </a:schemeClr>
        </a:solidFill>
      </dgm:spPr>
      <dgm:t>
        <a:bodyPr/>
        <a:lstStyle/>
        <a:p>
          <a:pPr algn="l"/>
          <a:r>
            <a:rPr lang="en-AU" sz="1800" dirty="0"/>
            <a:t>Skill of trainers and assessors</a:t>
          </a:r>
        </a:p>
      </dgm:t>
    </dgm:pt>
    <dgm:pt modelId="{81C9F7A4-542E-4D7C-8064-ABA5D8A0761B}" type="parTrans" cxnId="{858C35F4-AAD5-4A92-860B-8821A901671F}">
      <dgm:prSet/>
      <dgm:spPr/>
      <dgm:t>
        <a:bodyPr/>
        <a:lstStyle/>
        <a:p>
          <a:endParaRPr lang="en-AU"/>
        </a:p>
      </dgm:t>
    </dgm:pt>
    <dgm:pt modelId="{658FC289-3C83-4951-BEAF-FCB5A90EDC8F}" type="sibTrans" cxnId="{858C35F4-AAD5-4A92-860B-8821A901671F}">
      <dgm:prSet/>
      <dgm:spPr/>
      <dgm:t>
        <a:bodyPr/>
        <a:lstStyle/>
        <a:p>
          <a:endParaRPr lang="en-AU"/>
        </a:p>
      </dgm:t>
    </dgm:pt>
    <dgm:pt modelId="{EAD7BA02-35A8-4F6E-A4A5-CF1D92FB85BF}">
      <dgm:prSet phldrT="[Text]" custT="1"/>
      <dgm:spPr>
        <a:solidFill>
          <a:schemeClr val="tx2">
            <a:lumMod val="20000"/>
            <a:lumOff val="80000"/>
            <a:alpha val="90000"/>
          </a:schemeClr>
        </a:solidFill>
      </dgm:spPr>
      <dgm:t>
        <a:bodyPr/>
        <a:lstStyle/>
        <a:p>
          <a:pPr algn="l"/>
          <a:r>
            <a:rPr lang="en-AU" sz="1800" dirty="0"/>
            <a:t>Quality assurance / regulation</a:t>
          </a:r>
        </a:p>
      </dgm:t>
    </dgm:pt>
    <dgm:pt modelId="{81E2B080-ECC1-46F2-96FD-F5633548B171}" type="sibTrans" cxnId="{8DD45E1E-10FD-4CBE-94FE-542DDB4738FA}">
      <dgm:prSet/>
      <dgm:spPr/>
      <dgm:t>
        <a:bodyPr/>
        <a:lstStyle/>
        <a:p>
          <a:pPr algn="l"/>
          <a:endParaRPr lang="en-AU"/>
        </a:p>
      </dgm:t>
    </dgm:pt>
    <dgm:pt modelId="{5A32CD5E-2C6B-4CEE-B743-3864DF76D9CB}" type="parTrans" cxnId="{8DD45E1E-10FD-4CBE-94FE-542DDB4738FA}">
      <dgm:prSet/>
      <dgm:spPr/>
      <dgm:t>
        <a:bodyPr/>
        <a:lstStyle/>
        <a:p>
          <a:pPr algn="l"/>
          <a:endParaRPr lang="en-AU"/>
        </a:p>
      </dgm:t>
    </dgm:pt>
    <dgm:pt modelId="{F9DFAC04-0B5B-4ED9-9124-D12645BEE122}">
      <dgm:prSet phldrT="[Text]" custT="1"/>
      <dgm:spPr>
        <a:solidFill>
          <a:schemeClr val="tx2">
            <a:lumMod val="20000"/>
            <a:lumOff val="80000"/>
            <a:alpha val="90000"/>
          </a:schemeClr>
        </a:solidFill>
      </dgm:spPr>
      <dgm:t>
        <a:bodyPr/>
        <a:lstStyle/>
        <a:p>
          <a:pPr algn="l"/>
          <a:r>
            <a:rPr lang="en-AU" sz="1800" dirty="0"/>
            <a:t>Governance</a:t>
          </a:r>
        </a:p>
      </dgm:t>
    </dgm:pt>
    <dgm:pt modelId="{AE814B33-B1CB-47C2-90DE-C08AE3CC5C7A}" type="sibTrans" cxnId="{4A335A7F-F4DB-461B-83EF-3D904318260B}">
      <dgm:prSet/>
      <dgm:spPr/>
      <dgm:t>
        <a:bodyPr/>
        <a:lstStyle/>
        <a:p>
          <a:endParaRPr lang="en-GB"/>
        </a:p>
      </dgm:t>
    </dgm:pt>
    <dgm:pt modelId="{BBD612BC-6665-4473-933B-12A9681670E8}" type="parTrans" cxnId="{4A335A7F-F4DB-461B-83EF-3D904318260B}">
      <dgm:prSet/>
      <dgm:spPr/>
      <dgm:t>
        <a:bodyPr/>
        <a:lstStyle/>
        <a:p>
          <a:endParaRPr lang="en-GB"/>
        </a:p>
      </dgm:t>
    </dgm:pt>
    <dgm:pt modelId="{E3645B3E-500B-4961-B7FB-DB140186D3C0}">
      <dgm:prSet phldrT="[Text]" custT="1"/>
      <dgm:spPr>
        <a:solidFill>
          <a:schemeClr val="tx2">
            <a:lumMod val="20000"/>
            <a:lumOff val="80000"/>
            <a:alpha val="90000"/>
          </a:schemeClr>
        </a:solidFill>
      </dgm:spPr>
      <dgm:t>
        <a:bodyPr/>
        <a:lstStyle/>
        <a:p>
          <a:pPr algn="l"/>
          <a:r>
            <a:rPr lang="en-AU" sz="1800" dirty="0"/>
            <a:t>System architecture</a:t>
          </a:r>
        </a:p>
      </dgm:t>
    </dgm:pt>
    <dgm:pt modelId="{81D42742-4F2B-4503-8C6A-0C765755E508}" type="sibTrans" cxnId="{663DC6C9-3707-42FE-A35E-B7C343C3A183}">
      <dgm:prSet/>
      <dgm:spPr/>
      <dgm:t>
        <a:bodyPr/>
        <a:lstStyle/>
        <a:p>
          <a:pPr algn="l"/>
          <a:endParaRPr lang="en-AU"/>
        </a:p>
      </dgm:t>
    </dgm:pt>
    <dgm:pt modelId="{D7E442D3-558B-4C49-812F-6060BE8449E4}" type="parTrans" cxnId="{663DC6C9-3707-42FE-A35E-B7C343C3A183}">
      <dgm:prSet/>
      <dgm:spPr/>
      <dgm:t>
        <a:bodyPr/>
        <a:lstStyle/>
        <a:p>
          <a:pPr algn="l"/>
          <a:endParaRPr lang="en-AU"/>
        </a:p>
      </dgm:t>
    </dgm:pt>
    <dgm:pt modelId="{98837991-D688-4D6D-87C8-0A3277CF8CAF}" type="pres">
      <dgm:prSet presAssocID="{C44E6CC8-339E-40FD-B2DD-8822A8D5087E}" presName="Name0" presStyleCnt="0">
        <dgm:presLayoutVars>
          <dgm:dir/>
          <dgm:animLvl val="lvl"/>
          <dgm:resizeHandles val="exact"/>
        </dgm:presLayoutVars>
      </dgm:prSet>
      <dgm:spPr/>
      <dgm:t>
        <a:bodyPr/>
        <a:lstStyle/>
        <a:p>
          <a:endParaRPr lang="en-AU"/>
        </a:p>
      </dgm:t>
    </dgm:pt>
    <dgm:pt modelId="{96F5FB4A-A3FC-42C5-8AF0-3F490494DF4F}" type="pres">
      <dgm:prSet presAssocID="{85AEF069-203B-458C-B013-2F460CB11076}" presName="composite" presStyleCnt="0"/>
      <dgm:spPr/>
    </dgm:pt>
    <dgm:pt modelId="{AC56CAE4-93C8-42D3-BD2D-8210C359A12C}" type="pres">
      <dgm:prSet presAssocID="{85AEF069-203B-458C-B013-2F460CB11076}" presName="parTx" presStyleLbl="alignNode1" presStyleIdx="0" presStyleCnt="3">
        <dgm:presLayoutVars>
          <dgm:chMax val="0"/>
          <dgm:chPref val="0"/>
          <dgm:bulletEnabled val="1"/>
        </dgm:presLayoutVars>
      </dgm:prSet>
      <dgm:spPr/>
      <dgm:t>
        <a:bodyPr/>
        <a:lstStyle/>
        <a:p>
          <a:endParaRPr lang="en-AU"/>
        </a:p>
      </dgm:t>
    </dgm:pt>
    <dgm:pt modelId="{8696008A-E2A9-420C-B120-CF684380900D}" type="pres">
      <dgm:prSet presAssocID="{85AEF069-203B-458C-B013-2F460CB11076}" presName="desTx" presStyleLbl="alignAccFollowNode1" presStyleIdx="0" presStyleCnt="3" custLinFactNeighborX="-103">
        <dgm:presLayoutVars>
          <dgm:bulletEnabled val="1"/>
        </dgm:presLayoutVars>
      </dgm:prSet>
      <dgm:spPr/>
      <dgm:t>
        <a:bodyPr/>
        <a:lstStyle/>
        <a:p>
          <a:endParaRPr lang="en-AU"/>
        </a:p>
      </dgm:t>
    </dgm:pt>
    <dgm:pt modelId="{62422FF7-4CAE-4301-97E1-BC7E420520CF}" type="pres">
      <dgm:prSet presAssocID="{90196C55-D1BE-47A2-908D-059AC6CDB230}" presName="space" presStyleCnt="0"/>
      <dgm:spPr/>
    </dgm:pt>
    <dgm:pt modelId="{3410A397-E54E-4B8B-A86B-DF57139B9F66}" type="pres">
      <dgm:prSet presAssocID="{0EF4BBBF-727A-427E-BCD9-6CD1DACD7C7B}" presName="composite" presStyleCnt="0"/>
      <dgm:spPr/>
    </dgm:pt>
    <dgm:pt modelId="{FEF1E2FE-2491-43ED-8F05-D5906D1F1BE2}" type="pres">
      <dgm:prSet presAssocID="{0EF4BBBF-727A-427E-BCD9-6CD1DACD7C7B}" presName="parTx" presStyleLbl="alignNode1" presStyleIdx="1" presStyleCnt="3">
        <dgm:presLayoutVars>
          <dgm:chMax val="0"/>
          <dgm:chPref val="0"/>
          <dgm:bulletEnabled val="1"/>
        </dgm:presLayoutVars>
      </dgm:prSet>
      <dgm:spPr/>
      <dgm:t>
        <a:bodyPr/>
        <a:lstStyle/>
        <a:p>
          <a:endParaRPr lang="en-AU"/>
        </a:p>
      </dgm:t>
    </dgm:pt>
    <dgm:pt modelId="{9FB804FF-EF15-4CC0-A8F4-ACD06E34FA09}" type="pres">
      <dgm:prSet presAssocID="{0EF4BBBF-727A-427E-BCD9-6CD1DACD7C7B}" presName="desTx" presStyleLbl="alignAccFollowNode1" presStyleIdx="1" presStyleCnt="3">
        <dgm:presLayoutVars>
          <dgm:bulletEnabled val="1"/>
        </dgm:presLayoutVars>
      </dgm:prSet>
      <dgm:spPr/>
      <dgm:t>
        <a:bodyPr/>
        <a:lstStyle/>
        <a:p>
          <a:endParaRPr lang="en-AU"/>
        </a:p>
      </dgm:t>
    </dgm:pt>
    <dgm:pt modelId="{5CB8332E-0266-4EBC-81CC-E4855717865A}" type="pres">
      <dgm:prSet presAssocID="{E8CECA96-A9D3-4521-AB40-AF217B97CB49}" presName="space" presStyleCnt="0"/>
      <dgm:spPr/>
    </dgm:pt>
    <dgm:pt modelId="{69FC3010-D0DA-4763-9BBB-BD6BE57D2147}" type="pres">
      <dgm:prSet presAssocID="{DFA287D6-10F8-44D7-A903-C03A4A8D0917}" presName="composite" presStyleCnt="0"/>
      <dgm:spPr/>
    </dgm:pt>
    <dgm:pt modelId="{9A675AC2-8BC5-4EF8-AFF7-1562415BC8D6}" type="pres">
      <dgm:prSet presAssocID="{DFA287D6-10F8-44D7-A903-C03A4A8D0917}" presName="parTx" presStyleLbl="alignNode1" presStyleIdx="2" presStyleCnt="3">
        <dgm:presLayoutVars>
          <dgm:chMax val="0"/>
          <dgm:chPref val="0"/>
          <dgm:bulletEnabled val="1"/>
        </dgm:presLayoutVars>
      </dgm:prSet>
      <dgm:spPr/>
      <dgm:t>
        <a:bodyPr/>
        <a:lstStyle/>
        <a:p>
          <a:endParaRPr lang="en-AU"/>
        </a:p>
      </dgm:t>
    </dgm:pt>
    <dgm:pt modelId="{2A0CF3C0-BEDD-40B4-9360-ECCC85E75578}" type="pres">
      <dgm:prSet presAssocID="{DFA287D6-10F8-44D7-A903-C03A4A8D0917}" presName="desTx" presStyleLbl="alignAccFollowNode1" presStyleIdx="2" presStyleCnt="3" custLinFactNeighborX="619" custLinFactNeighborY="-1378">
        <dgm:presLayoutVars>
          <dgm:bulletEnabled val="1"/>
        </dgm:presLayoutVars>
      </dgm:prSet>
      <dgm:spPr/>
      <dgm:t>
        <a:bodyPr/>
        <a:lstStyle/>
        <a:p>
          <a:endParaRPr lang="en-AU"/>
        </a:p>
      </dgm:t>
    </dgm:pt>
  </dgm:ptLst>
  <dgm:cxnLst>
    <dgm:cxn modelId="{5CD86D31-3031-4C94-8A3F-47E4578DFA5E}" type="presOf" srcId="{0DF52AF1-0267-463B-98B0-5D571399B87B}" destId="{9FB804FF-EF15-4CC0-A8F4-ACD06E34FA09}" srcOrd="0" destOrd="0" presId="urn:microsoft.com/office/officeart/2005/8/layout/hList1"/>
    <dgm:cxn modelId="{13A45C9C-3799-4363-8B31-3D4A06DEFBC1}" type="presOf" srcId="{EAD7BA02-35A8-4F6E-A4A5-CF1D92FB85BF}" destId="{8696008A-E2A9-420C-B120-CF684380900D}" srcOrd="0" destOrd="2" presId="urn:microsoft.com/office/officeart/2005/8/layout/hList1"/>
    <dgm:cxn modelId="{06C86206-3E0E-48E6-9BAC-C5A96A2DDFE6}" srcId="{C44E6CC8-339E-40FD-B2DD-8822A8D5087E}" destId="{0EF4BBBF-727A-427E-BCD9-6CD1DACD7C7B}" srcOrd="1" destOrd="0" parTransId="{E1EB97BE-F1D5-4E00-8796-8B1EB5AACF1A}" sibTransId="{E8CECA96-A9D3-4521-AB40-AF217B97CB49}"/>
    <dgm:cxn modelId="{09161094-6D22-474E-9180-8F34956434C7}" srcId="{C44E6CC8-339E-40FD-B2DD-8822A8D5087E}" destId="{85AEF069-203B-458C-B013-2F460CB11076}" srcOrd="0" destOrd="0" parTransId="{464BC0DF-50B9-4C83-B342-B7CD9742F930}" sibTransId="{90196C55-D1BE-47A2-908D-059AC6CDB230}"/>
    <dgm:cxn modelId="{3732FCE8-CD3E-4509-845A-6C375A55A187}" srcId="{0EF4BBBF-727A-427E-BCD9-6CD1DACD7C7B}" destId="{C801DD4E-CC82-4BB0-B5FA-4A00E2E0D8B0}" srcOrd="1" destOrd="0" parTransId="{0B5F8A82-E15B-446B-A2C0-D03894E3480F}" sibTransId="{4A286AD0-579D-44CE-821F-C816AE2A4DF2}"/>
    <dgm:cxn modelId="{663DC6C9-3707-42FE-A35E-B7C343C3A183}" srcId="{85AEF069-203B-458C-B013-2F460CB11076}" destId="{E3645B3E-500B-4961-B7FB-DB140186D3C0}" srcOrd="0" destOrd="0" parTransId="{D7E442D3-558B-4C49-812F-6060BE8449E4}" sibTransId="{81D42742-4F2B-4503-8C6A-0C765755E508}"/>
    <dgm:cxn modelId="{A7957556-520E-4543-94DA-AB0BAACA35B5}" type="presOf" srcId="{85AEF069-203B-458C-B013-2F460CB11076}" destId="{AC56CAE4-93C8-42D3-BD2D-8210C359A12C}" srcOrd="0" destOrd="0" presId="urn:microsoft.com/office/officeart/2005/8/layout/hList1"/>
    <dgm:cxn modelId="{48D730DA-6AA9-4F27-81EF-F1B852F1EA5C}" type="presOf" srcId="{E3645B3E-500B-4961-B7FB-DB140186D3C0}" destId="{8696008A-E2A9-420C-B120-CF684380900D}" srcOrd="0" destOrd="0" presId="urn:microsoft.com/office/officeart/2005/8/layout/hList1"/>
    <dgm:cxn modelId="{858C35F4-AAD5-4A92-860B-8821A901671F}" srcId="{DFA287D6-10F8-44D7-A903-C03A4A8D0917}" destId="{7B061564-CE2C-4649-B6B2-ADE32EEBC733}" srcOrd="2" destOrd="0" parTransId="{81C9F7A4-542E-4D7C-8064-ABA5D8A0761B}" sibTransId="{658FC289-3C83-4951-BEAF-FCB5A90EDC8F}"/>
    <dgm:cxn modelId="{BF3A4F3D-F734-4819-8231-6382368412A8}" srcId="{0EF4BBBF-727A-427E-BCD9-6CD1DACD7C7B}" destId="{0DF52AF1-0267-463B-98B0-5D571399B87B}" srcOrd="0" destOrd="0" parTransId="{72129591-EDEA-47E8-8E38-44EFFBE9A79C}" sibTransId="{7BA47744-1C60-4EDD-8D4B-ACA81056AF40}"/>
    <dgm:cxn modelId="{5241FBC2-C771-4B80-974C-EDFCFA7B1FC5}" type="presOf" srcId="{F9DFAC04-0B5B-4ED9-9124-D12645BEE122}" destId="{8696008A-E2A9-420C-B120-CF684380900D}" srcOrd="0" destOrd="1" presId="urn:microsoft.com/office/officeart/2005/8/layout/hList1"/>
    <dgm:cxn modelId="{B53006DC-F494-4DB9-853F-8C01F331937C}" srcId="{DFA287D6-10F8-44D7-A903-C03A4A8D0917}" destId="{054C2CD0-536C-43CD-8DA4-A5A01AA27ACC}" srcOrd="1" destOrd="0" parTransId="{4F016360-8B5D-4C3F-B9CB-43A35550F50F}" sibTransId="{1B9AA891-6DDC-415B-B875-1E3F49586F4A}"/>
    <dgm:cxn modelId="{7B3E6569-6893-4E4E-93AD-2F27F2DC741F}" type="presOf" srcId="{DE48EC8B-4880-4161-903C-55CF72B0A6CA}" destId="{2A0CF3C0-BEDD-40B4-9360-ECCC85E75578}" srcOrd="0" destOrd="0" presId="urn:microsoft.com/office/officeart/2005/8/layout/hList1"/>
    <dgm:cxn modelId="{39B3F52C-8A97-4BD5-92BE-5F56F3473A69}" type="presOf" srcId="{054C2CD0-536C-43CD-8DA4-A5A01AA27ACC}" destId="{2A0CF3C0-BEDD-40B4-9360-ECCC85E75578}" srcOrd="0" destOrd="1" presId="urn:microsoft.com/office/officeart/2005/8/layout/hList1"/>
    <dgm:cxn modelId="{A288AFBA-7522-4B05-B1D0-5600D832E851}" type="presOf" srcId="{7B061564-CE2C-4649-B6B2-ADE32EEBC733}" destId="{2A0CF3C0-BEDD-40B4-9360-ECCC85E75578}" srcOrd="0" destOrd="2" presId="urn:microsoft.com/office/officeart/2005/8/layout/hList1"/>
    <dgm:cxn modelId="{4A335A7F-F4DB-461B-83EF-3D904318260B}" srcId="{85AEF069-203B-458C-B013-2F460CB11076}" destId="{F9DFAC04-0B5B-4ED9-9124-D12645BEE122}" srcOrd="1" destOrd="0" parTransId="{BBD612BC-6665-4473-933B-12A9681670E8}" sibTransId="{AE814B33-B1CB-47C2-90DE-C08AE3CC5C7A}"/>
    <dgm:cxn modelId="{47EC9783-A0F5-4308-8C94-742762C0DD85}" type="presOf" srcId="{C44E6CC8-339E-40FD-B2DD-8822A8D5087E}" destId="{98837991-D688-4D6D-87C8-0A3277CF8CAF}" srcOrd="0" destOrd="0" presId="urn:microsoft.com/office/officeart/2005/8/layout/hList1"/>
    <dgm:cxn modelId="{7A03EA04-3400-43E2-AB53-6A402D8D0895}" type="presOf" srcId="{DFA287D6-10F8-44D7-A903-C03A4A8D0917}" destId="{9A675AC2-8BC5-4EF8-AFF7-1562415BC8D6}" srcOrd="0" destOrd="0" presId="urn:microsoft.com/office/officeart/2005/8/layout/hList1"/>
    <dgm:cxn modelId="{6A222F43-7769-4D55-B12D-DCB23B6991CC}" type="presOf" srcId="{C801DD4E-CC82-4BB0-B5FA-4A00E2E0D8B0}" destId="{9FB804FF-EF15-4CC0-A8F4-ACD06E34FA09}" srcOrd="0" destOrd="1" presId="urn:microsoft.com/office/officeart/2005/8/layout/hList1"/>
    <dgm:cxn modelId="{8DD45E1E-10FD-4CBE-94FE-542DDB4738FA}" srcId="{85AEF069-203B-458C-B013-2F460CB11076}" destId="{EAD7BA02-35A8-4F6E-A4A5-CF1D92FB85BF}" srcOrd="2" destOrd="0" parTransId="{5A32CD5E-2C6B-4CEE-B743-3864DF76D9CB}" sibTransId="{81E2B080-ECC1-46F2-96FD-F5633548B171}"/>
    <dgm:cxn modelId="{4BA0FB45-9983-4523-9E9E-AA27798BC09D}" srcId="{DFA287D6-10F8-44D7-A903-C03A4A8D0917}" destId="{DE48EC8B-4880-4161-903C-55CF72B0A6CA}" srcOrd="0" destOrd="0" parTransId="{8DDCD333-F080-42AC-B10F-3187FD3B3C53}" sibTransId="{23C86D84-E692-411C-B017-1BF91B3ED43E}"/>
    <dgm:cxn modelId="{24682D2B-6C42-4ABE-8E06-3A40C12B3FFB}" type="presOf" srcId="{0EF4BBBF-727A-427E-BCD9-6CD1DACD7C7B}" destId="{FEF1E2FE-2491-43ED-8F05-D5906D1F1BE2}" srcOrd="0" destOrd="0" presId="urn:microsoft.com/office/officeart/2005/8/layout/hList1"/>
    <dgm:cxn modelId="{70D7B890-26E2-4D31-B02F-B78AFA34330F}" srcId="{C44E6CC8-339E-40FD-B2DD-8822A8D5087E}" destId="{DFA287D6-10F8-44D7-A903-C03A4A8D0917}" srcOrd="2" destOrd="0" parTransId="{35336934-D233-41DC-9809-A24CBBA83A9A}" sibTransId="{FC878AD9-FAA0-4075-BB27-9A1EBB629DC0}"/>
    <dgm:cxn modelId="{F3CD66F0-49CE-464F-8EEE-9165A55DCA42}" type="presParOf" srcId="{98837991-D688-4D6D-87C8-0A3277CF8CAF}" destId="{96F5FB4A-A3FC-42C5-8AF0-3F490494DF4F}" srcOrd="0" destOrd="0" presId="urn:microsoft.com/office/officeart/2005/8/layout/hList1"/>
    <dgm:cxn modelId="{85A2D9AE-4BE8-43E7-BAF9-86CF9DCE48A4}" type="presParOf" srcId="{96F5FB4A-A3FC-42C5-8AF0-3F490494DF4F}" destId="{AC56CAE4-93C8-42D3-BD2D-8210C359A12C}" srcOrd="0" destOrd="0" presId="urn:microsoft.com/office/officeart/2005/8/layout/hList1"/>
    <dgm:cxn modelId="{4FB52F76-7621-4D4B-BBA3-194A25301351}" type="presParOf" srcId="{96F5FB4A-A3FC-42C5-8AF0-3F490494DF4F}" destId="{8696008A-E2A9-420C-B120-CF684380900D}" srcOrd="1" destOrd="0" presId="urn:microsoft.com/office/officeart/2005/8/layout/hList1"/>
    <dgm:cxn modelId="{12143E35-A467-4B11-AB60-1789A8E56A66}" type="presParOf" srcId="{98837991-D688-4D6D-87C8-0A3277CF8CAF}" destId="{62422FF7-4CAE-4301-97E1-BC7E420520CF}" srcOrd="1" destOrd="0" presId="urn:microsoft.com/office/officeart/2005/8/layout/hList1"/>
    <dgm:cxn modelId="{9EED7812-D074-4202-9C44-76335678BCB3}" type="presParOf" srcId="{98837991-D688-4D6D-87C8-0A3277CF8CAF}" destId="{3410A397-E54E-4B8B-A86B-DF57139B9F66}" srcOrd="2" destOrd="0" presId="urn:microsoft.com/office/officeart/2005/8/layout/hList1"/>
    <dgm:cxn modelId="{D417B46F-AAF8-48F0-9692-C55BA9351802}" type="presParOf" srcId="{3410A397-E54E-4B8B-A86B-DF57139B9F66}" destId="{FEF1E2FE-2491-43ED-8F05-D5906D1F1BE2}" srcOrd="0" destOrd="0" presId="urn:microsoft.com/office/officeart/2005/8/layout/hList1"/>
    <dgm:cxn modelId="{084B029D-BC8B-4363-86A4-90FB308654E9}" type="presParOf" srcId="{3410A397-E54E-4B8B-A86B-DF57139B9F66}" destId="{9FB804FF-EF15-4CC0-A8F4-ACD06E34FA09}" srcOrd="1" destOrd="0" presId="urn:microsoft.com/office/officeart/2005/8/layout/hList1"/>
    <dgm:cxn modelId="{4FB9A3F1-1328-4638-953F-C8927C5773B9}" type="presParOf" srcId="{98837991-D688-4D6D-87C8-0A3277CF8CAF}" destId="{5CB8332E-0266-4EBC-81CC-E4855717865A}" srcOrd="3" destOrd="0" presId="urn:microsoft.com/office/officeart/2005/8/layout/hList1"/>
    <dgm:cxn modelId="{772A881D-A568-4479-B002-DFB8442064A0}" type="presParOf" srcId="{98837991-D688-4D6D-87C8-0A3277CF8CAF}" destId="{69FC3010-D0DA-4763-9BBB-BD6BE57D2147}" srcOrd="4" destOrd="0" presId="urn:microsoft.com/office/officeart/2005/8/layout/hList1"/>
    <dgm:cxn modelId="{7D776763-98E8-4730-BBCC-43F08390348E}" type="presParOf" srcId="{69FC3010-D0DA-4763-9BBB-BD6BE57D2147}" destId="{9A675AC2-8BC5-4EF8-AFF7-1562415BC8D6}" srcOrd="0" destOrd="0" presId="urn:microsoft.com/office/officeart/2005/8/layout/hList1"/>
    <dgm:cxn modelId="{AA555637-368E-432A-9B49-9EE9A50F0403}" type="presParOf" srcId="{69FC3010-D0DA-4763-9BBB-BD6BE57D2147}" destId="{2A0CF3C0-BEDD-40B4-9360-ECCC85E7557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07FE32-457E-4EE7-B6EB-2AA6E0FAD6A4}" type="doc">
      <dgm:prSet loTypeId="urn:microsoft.com/office/officeart/2005/8/layout/venn1" loCatId="relationship" qsTypeId="urn:microsoft.com/office/officeart/2005/8/quickstyle/simple2" qsCatId="simple" csTypeId="urn:microsoft.com/office/officeart/2005/8/colors/colorful3" csCatId="colorful" phldr="1"/>
      <dgm:spPr/>
      <dgm:t>
        <a:bodyPr/>
        <a:lstStyle/>
        <a:p>
          <a:endParaRPr lang="en-GB"/>
        </a:p>
      </dgm:t>
    </dgm:pt>
    <dgm:pt modelId="{554E6854-179A-4C2E-84C1-529BE7D74911}">
      <dgm:prSet phldrT="[Text]"/>
      <dgm:spPr>
        <a:solidFill>
          <a:srgbClr val="C00000"/>
        </a:solidFill>
      </dgm:spPr>
      <dgm:t>
        <a:bodyPr/>
        <a:lstStyle/>
        <a:p>
          <a:r>
            <a:rPr lang="en-AU" b="1" dirty="0" smtClean="0">
              <a:solidFill>
                <a:schemeClr val="bg1"/>
              </a:solidFill>
            </a:rPr>
            <a:t>Government:</a:t>
          </a:r>
          <a:r>
            <a:rPr lang="en-AU" dirty="0" smtClean="0">
              <a:solidFill>
                <a:schemeClr val="bg1"/>
              </a:solidFill>
            </a:rPr>
            <a:t> Policy &amp; Quality</a:t>
          </a:r>
          <a:endParaRPr lang="en-GB" dirty="0">
            <a:solidFill>
              <a:schemeClr val="bg1"/>
            </a:solidFill>
          </a:endParaRPr>
        </a:p>
      </dgm:t>
    </dgm:pt>
    <dgm:pt modelId="{757D8A7F-0C03-4D84-AC7F-62E52A87DD4E}" type="parTrans" cxnId="{BBE26A6C-FBD3-4B4D-978D-52F6C863F0A7}">
      <dgm:prSet/>
      <dgm:spPr/>
      <dgm:t>
        <a:bodyPr/>
        <a:lstStyle/>
        <a:p>
          <a:endParaRPr lang="en-GB"/>
        </a:p>
      </dgm:t>
    </dgm:pt>
    <dgm:pt modelId="{B70F8335-B5EC-4070-9D4E-82C48955ABB7}" type="sibTrans" cxnId="{BBE26A6C-FBD3-4B4D-978D-52F6C863F0A7}">
      <dgm:prSet/>
      <dgm:spPr/>
      <dgm:t>
        <a:bodyPr/>
        <a:lstStyle/>
        <a:p>
          <a:endParaRPr lang="en-GB"/>
        </a:p>
      </dgm:t>
    </dgm:pt>
    <dgm:pt modelId="{5463A998-D11A-473C-AD40-6D0BC062AD3A}">
      <dgm:prSet phldrT="[Text]"/>
      <dgm:spPr>
        <a:solidFill>
          <a:schemeClr val="accent5"/>
        </a:solidFill>
      </dgm:spPr>
      <dgm:t>
        <a:bodyPr/>
        <a:lstStyle/>
        <a:p>
          <a:r>
            <a:rPr lang="en-AU" b="1" dirty="0" smtClean="0">
              <a:solidFill>
                <a:schemeClr val="bg1"/>
              </a:solidFill>
            </a:rPr>
            <a:t>Industry:</a:t>
          </a:r>
          <a:r>
            <a:rPr lang="en-AU" dirty="0" smtClean="0">
              <a:solidFill>
                <a:schemeClr val="bg1"/>
              </a:solidFill>
            </a:rPr>
            <a:t> Applicability &amp; Relevance</a:t>
          </a:r>
          <a:endParaRPr lang="en-GB" dirty="0">
            <a:solidFill>
              <a:schemeClr val="bg1"/>
            </a:solidFill>
          </a:endParaRPr>
        </a:p>
      </dgm:t>
    </dgm:pt>
    <dgm:pt modelId="{CD0F259B-5D78-4C6E-AFB5-89FF04AF12CF}" type="parTrans" cxnId="{74D77FF4-FB99-4D42-9DCE-3DFB22E7469B}">
      <dgm:prSet/>
      <dgm:spPr/>
      <dgm:t>
        <a:bodyPr/>
        <a:lstStyle/>
        <a:p>
          <a:endParaRPr lang="en-GB"/>
        </a:p>
      </dgm:t>
    </dgm:pt>
    <dgm:pt modelId="{FEF115E6-0292-425A-9FA6-7ECA11C53C91}" type="sibTrans" cxnId="{74D77FF4-FB99-4D42-9DCE-3DFB22E7469B}">
      <dgm:prSet/>
      <dgm:spPr/>
      <dgm:t>
        <a:bodyPr/>
        <a:lstStyle/>
        <a:p>
          <a:endParaRPr lang="en-GB"/>
        </a:p>
      </dgm:t>
    </dgm:pt>
    <dgm:pt modelId="{2CD453BD-9FDE-40AA-A39E-9C1E794BE680}">
      <dgm:prSet phldrT="[Text]"/>
      <dgm:spPr>
        <a:solidFill>
          <a:schemeClr val="accent4">
            <a:lumMod val="75000"/>
            <a:alpha val="50000"/>
          </a:schemeClr>
        </a:solidFill>
      </dgm:spPr>
      <dgm:t>
        <a:bodyPr/>
        <a:lstStyle/>
        <a:p>
          <a:r>
            <a:rPr lang="en-AU" b="1" dirty="0" smtClean="0">
              <a:solidFill>
                <a:schemeClr val="bg1"/>
              </a:solidFill>
            </a:rPr>
            <a:t>Training providers:</a:t>
          </a:r>
        </a:p>
        <a:p>
          <a:r>
            <a:rPr lang="en-AU" dirty="0" smtClean="0">
              <a:solidFill>
                <a:schemeClr val="bg1"/>
              </a:solidFill>
            </a:rPr>
            <a:t>Delivery</a:t>
          </a:r>
          <a:endParaRPr lang="en-GB" dirty="0">
            <a:solidFill>
              <a:schemeClr val="bg1"/>
            </a:solidFill>
          </a:endParaRPr>
        </a:p>
      </dgm:t>
    </dgm:pt>
    <dgm:pt modelId="{D7EE7950-1CCE-4DF5-9A68-7DBA9E1E13EC}" type="parTrans" cxnId="{68EB9306-A6B5-4F04-B6B5-B9D12F2BC1CD}">
      <dgm:prSet/>
      <dgm:spPr/>
      <dgm:t>
        <a:bodyPr/>
        <a:lstStyle/>
        <a:p>
          <a:endParaRPr lang="en-GB"/>
        </a:p>
      </dgm:t>
    </dgm:pt>
    <dgm:pt modelId="{53A57C2C-BC4A-45C1-9F34-20060078F012}" type="sibTrans" cxnId="{68EB9306-A6B5-4F04-B6B5-B9D12F2BC1CD}">
      <dgm:prSet/>
      <dgm:spPr/>
      <dgm:t>
        <a:bodyPr/>
        <a:lstStyle/>
        <a:p>
          <a:endParaRPr lang="en-GB"/>
        </a:p>
      </dgm:t>
    </dgm:pt>
    <dgm:pt modelId="{2A5705D4-0139-43C7-A1D7-487A791FCB50}" type="pres">
      <dgm:prSet presAssocID="{7B07FE32-457E-4EE7-B6EB-2AA6E0FAD6A4}" presName="compositeShape" presStyleCnt="0">
        <dgm:presLayoutVars>
          <dgm:chMax val="7"/>
          <dgm:dir/>
          <dgm:resizeHandles val="exact"/>
        </dgm:presLayoutVars>
      </dgm:prSet>
      <dgm:spPr/>
      <dgm:t>
        <a:bodyPr/>
        <a:lstStyle/>
        <a:p>
          <a:endParaRPr lang="en-AU"/>
        </a:p>
      </dgm:t>
    </dgm:pt>
    <dgm:pt modelId="{039CC904-ECFB-4FFD-B129-ACE769E56A25}" type="pres">
      <dgm:prSet presAssocID="{554E6854-179A-4C2E-84C1-529BE7D74911}" presName="circ1" presStyleLbl="vennNode1" presStyleIdx="0" presStyleCnt="3" custLinFactNeighborX="-62410" custLinFactNeighborY="-2542"/>
      <dgm:spPr/>
      <dgm:t>
        <a:bodyPr/>
        <a:lstStyle/>
        <a:p>
          <a:endParaRPr lang="en-GB"/>
        </a:p>
      </dgm:t>
    </dgm:pt>
    <dgm:pt modelId="{1F673A02-638A-43D7-BC6A-B7B20710D095}" type="pres">
      <dgm:prSet presAssocID="{554E6854-179A-4C2E-84C1-529BE7D74911}" presName="circ1Tx" presStyleLbl="revTx" presStyleIdx="0" presStyleCnt="0">
        <dgm:presLayoutVars>
          <dgm:chMax val="0"/>
          <dgm:chPref val="0"/>
          <dgm:bulletEnabled val="1"/>
        </dgm:presLayoutVars>
      </dgm:prSet>
      <dgm:spPr/>
      <dgm:t>
        <a:bodyPr/>
        <a:lstStyle/>
        <a:p>
          <a:endParaRPr lang="en-GB"/>
        </a:p>
      </dgm:t>
    </dgm:pt>
    <dgm:pt modelId="{A9EEFFDF-6C6C-4912-A5EF-76626C334106}" type="pres">
      <dgm:prSet presAssocID="{5463A998-D11A-473C-AD40-6D0BC062AD3A}" presName="circ2" presStyleLbl="vennNode1" presStyleIdx="1" presStyleCnt="3" custLinFactNeighborX="-62410" custLinFactNeighborY="-2542"/>
      <dgm:spPr/>
      <dgm:t>
        <a:bodyPr/>
        <a:lstStyle/>
        <a:p>
          <a:endParaRPr lang="en-GB"/>
        </a:p>
      </dgm:t>
    </dgm:pt>
    <dgm:pt modelId="{D96CB5E9-70FA-429E-B4D6-3706F22F3CCA}" type="pres">
      <dgm:prSet presAssocID="{5463A998-D11A-473C-AD40-6D0BC062AD3A}" presName="circ2Tx" presStyleLbl="revTx" presStyleIdx="0" presStyleCnt="0">
        <dgm:presLayoutVars>
          <dgm:chMax val="0"/>
          <dgm:chPref val="0"/>
          <dgm:bulletEnabled val="1"/>
        </dgm:presLayoutVars>
      </dgm:prSet>
      <dgm:spPr/>
      <dgm:t>
        <a:bodyPr/>
        <a:lstStyle/>
        <a:p>
          <a:endParaRPr lang="en-GB"/>
        </a:p>
      </dgm:t>
    </dgm:pt>
    <dgm:pt modelId="{CB2610C9-36A9-48A6-B822-D9D99D9C5A1D}" type="pres">
      <dgm:prSet presAssocID="{2CD453BD-9FDE-40AA-A39E-9C1E794BE680}" presName="circ3" presStyleLbl="vennNode1" presStyleIdx="2" presStyleCnt="3" custLinFactNeighborX="-62410" custLinFactNeighborY="-2542"/>
      <dgm:spPr/>
      <dgm:t>
        <a:bodyPr/>
        <a:lstStyle/>
        <a:p>
          <a:endParaRPr lang="en-GB"/>
        </a:p>
      </dgm:t>
    </dgm:pt>
    <dgm:pt modelId="{E9CA74E6-A4FB-4689-8F6A-338204E6E152}" type="pres">
      <dgm:prSet presAssocID="{2CD453BD-9FDE-40AA-A39E-9C1E794BE680}" presName="circ3Tx" presStyleLbl="revTx" presStyleIdx="0" presStyleCnt="0">
        <dgm:presLayoutVars>
          <dgm:chMax val="0"/>
          <dgm:chPref val="0"/>
          <dgm:bulletEnabled val="1"/>
        </dgm:presLayoutVars>
      </dgm:prSet>
      <dgm:spPr/>
      <dgm:t>
        <a:bodyPr/>
        <a:lstStyle/>
        <a:p>
          <a:endParaRPr lang="en-GB"/>
        </a:p>
      </dgm:t>
    </dgm:pt>
  </dgm:ptLst>
  <dgm:cxnLst>
    <dgm:cxn modelId="{1F678570-FF8F-497A-AEC6-48974A2756AA}" type="presOf" srcId="{554E6854-179A-4C2E-84C1-529BE7D74911}" destId="{039CC904-ECFB-4FFD-B129-ACE769E56A25}" srcOrd="0" destOrd="0" presId="urn:microsoft.com/office/officeart/2005/8/layout/venn1"/>
    <dgm:cxn modelId="{68EB9306-A6B5-4F04-B6B5-B9D12F2BC1CD}" srcId="{7B07FE32-457E-4EE7-B6EB-2AA6E0FAD6A4}" destId="{2CD453BD-9FDE-40AA-A39E-9C1E794BE680}" srcOrd="2" destOrd="0" parTransId="{D7EE7950-1CCE-4DF5-9A68-7DBA9E1E13EC}" sibTransId="{53A57C2C-BC4A-45C1-9F34-20060078F012}"/>
    <dgm:cxn modelId="{BBE26A6C-FBD3-4B4D-978D-52F6C863F0A7}" srcId="{7B07FE32-457E-4EE7-B6EB-2AA6E0FAD6A4}" destId="{554E6854-179A-4C2E-84C1-529BE7D74911}" srcOrd="0" destOrd="0" parTransId="{757D8A7F-0C03-4D84-AC7F-62E52A87DD4E}" sibTransId="{B70F8335-B5EC-4070-9D4E-82C48955ABB7}"/>
    <dgm:cxn modelId="{B8B45A6E-7D89-4FC7-B796-954A21EAA6CC}" type="presOf" srcId="{7B07FE32-457E-4EE7-B6EB-2AA6E0FAD6A4}" destId="{2A5705D4-0139-43C7-A1D7-487A791FCB50}" srcOrd="0" destOrd="0" presId="urn:microsoft.com/office/officeart/2005/8/layout/venn1"/>
    <dgm:cxn modelId="{44B7BAA8-FACF-469F-BBEA-9C06DA11EB03}" type="presOf" srcId="{5463A998-D11A-473C-AD40-6D0BC062AD3A}" destId="{D96CB5E9-70FA-429E-B4D6-3706F22F3CCA}" srcOrd="1" destOrd="0" presId="urn:microsoft.com/office/officeart/2005/8/layout/venn1"/>
    <dgm:cxn modelId="{0DF636C1-E08A-471A-9124-8738D6DF092C}" type="presOf" srcId="{2CD453BD-9FDE-40AA-A39E-9C1E794BE680}" destId="{CB2610C9-36A9-48A6-B822-D9D99D9C5A1D}" srcOrd="0" destOrd="0" presId="urn:microsoft.com/office/officeart/2005/8/layout/venn1"/>
    <dgm:cxn modelId="{522AFD7C-876B-4E0A-839F-4EB0DD0D74D4}" type="presOf" srcId="{2CD453BD-9FDE-40AA-A39E-9C1E794BE680}" destId="{E9CA74E6-A4FB-4689-8F6A-338204E6E152}" srcOrd="1" destOrd="0" presId="urn:microsoft.com/office/officeart/2005/8/layout/venn1"/>
    <dgm:cxn modelId="{74D77FF4-FB99-4D42-9DCE-3DFB22E7469B}" srcId="{7B07FE32-457E-4EE7-B6EB-2AA6E0FAD6A4}" destId="{5463A998-D11A-473C-AD40-6D0BC062AD3A}" srcOrd="1" destOrd="0" parTransId="{CD0F259B-5D78-4C6E-AFB5-89FF04AF12CF}" sibTransId="{FEF115E6-0292-425A-9FA6-7ECA11C53C91}"/>
    <dgm:cxn modelId="{0908C5C5-EB50-4236-BA38-6123005E3682}" type="presOf" srcId="{5463A998-D11A-473C-AD40-6D0BC062AD3A}" destId="{A9EEFFDF-6C6C-4912-A5EF-76626C334106}" srcOrd="0" destOrd="0" presId="urn:microsoft.com/office/officeart/2005/8/layout/venn1"/>
    <dgm:cxn modelId="{911A4F22-7A4E-4000-B351-062298815250}" type="presOf" srcId="{554E6854-179A-4C2E-84C1-529BE7D74911}" destId="{1F673A02-638A-43D7-BC6A-B7B20710D095}" srcOrd="1" destOrd="0" presId="urn:microsoft.com/office/officeart/2005/8/layout/venn1"/>
    <dgm:cxn modelId="{7E5FADE0-898A-4830-B9C6-3690759D1C79}" type="presParOf" srcId="{2A5705D4-0139-43C7-A1D7-487A791FCB50}" destId="{039CC904-ECFB-4FFD-B129-ACE769E56A25}" srcOrd="0" destOrd="0" presId="urn:microsoft.com/office/officeart/2005/8/layout/venn1"/>
    <dgm:cxn modelId="{52B4365A-5115-4755-844E-361266A268A6}" type="presParOf" srcId="{2A5705D4-0139-43C7-A1D7-487A791FCB50}" destId="{1F673A02-638A-43D7-BC6A-B7B20710D095}" srcOrd="1" destOrd="0" presId="urn:microsoft.com/office/officeart/2005/8/layout/venn1"/>
    <dgm:cxn modelId="{E3A22BBC-3064-4B8E-B6C7-31A0C00153BF}" type="presParOf" srcId="{2A5705D4-0139-43C7-A1D7-487A791FCB50}" destId="{A9EEFFDF-6C6C-4912-A5EF-76626C334106}" srcOrd="2" destOrd="0" presId="urn:microsoft.com/office/officeart/2005/8/layout/venn1"/>
    <dgm:cxn modelId="{C96B51C4-C27F-4E02-9164-B04813556FB3}" type="presParOf" srcId="{2A5705D4-0139-43C7-A1D7-487A791FCB50}" destId="{D96CB5E9-70FA-429E-B4D6-3706F22F3CCA}" srcOrd="3" destOrd="0" presId="urn:microsoft.com/office/officeart/2005/8/layout/venn1"/>
    <dgm:cxn modelId="{11B9AD2F-FDBB-44EF-A0C8-027D3C3CEB5A}" type="presParOf" srcId="{2A5705D4-0139-43C7-A1D7-487A791FCB50}" destId="{CB2610C9-36A9-48A6-B822-D9D99D9C5A1D}" srcOrd="4" destOrd="0" presId="urn:microsoft.com/office/officeart/2005/8/layout/venn1"/>
    <dgm:cxn modelId="{E4425092-D53A-40B8-A76F-F586D83AD656}" type="presParOf" srcId="{2A5705D4-0139-43C7-A1D7-487A791FCB50}" destId="{E9CA74E6-A4FB-4689-8F6A-338204E6E152}" srcOrd="5"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DF6F0A0-3273-429C-80F1-26B8A31CB98B}" type="doc">
      <dgm:prSet loTypeId="urn:microsoft.com/office/officeart/2005/8/layout/cycle6" loCatId="relationship" qsTypeId="urn:microsoft.com/office/officeart/2005/8/quickstyle/simple1" qsCatId="simple" csTypeId="urn:microsoft.com/office/officeart/2005/8/colors/accent0_2" csCatId="mainScheme" phldr="1"/>
      <dgm:spPr/>
      <dgm:t>
        <a:bodyPr/>
        <a:lstStyle/>
        <a:p>
          <a:endParaRPr lang="en-GB"/>
        </a:p>
      </dgm:t>
    </dgm:pt>
    <dgm:pt modelId="{A4CC7E66-121D-4E4C-93DA-73AC20C13E12}">
      <dgm:prSet phldrT="[Text]" custT="1"/>
      <dgm:spPr/>
      <dgm:t>
        <a:bodyPr/>
        <a:lstStyle/>
        <a:p>
          <a:r>
            <a:rPr lang="en-AU" sz="1800" b="1" dirty="0" smtClean="0"/>
            <a:t>Benchmarking occupational standards</a:t>
          </a:r>
          <a:endParaRPr lang="en-GB" sz="1800" b="1" dirty="0"/>
        </a:p>
      </dgm:t>
    </dgm:pt>
    <dgm:pt modelId="{87B5CAB0-16EB-4103-BCE1-42634115BDC0}" type="parTrans" cxnId="{8FE36E7B-03D6-40DB-A11A-DAA94EA3F964}">
      <dgm:prSet/>
      <dgm:spPr/>
      <dgm:t>
        <a:bodyPr/>
        <a:lstStyle/>
        <a:p>
          <a:endParaRPr lang="en-GB"/>
        </a:p>
      </dgm:t>
    </dgm:pt>
    <dgm:pt modelId="{619AA50F-FF2E-4E42-A217-5C66AEBAEF8B}" type="sibTrans" cxnId="{8FE36E7B-03D6-40DB-A11A-DAA94EA3F964}">
      <dgm:prSet/>
      <dgm:spPr/>
      <dgm:t>
        <a:bodyPr/>
        <a:lstStyle/>
        <a:p>
          <a:endParaRPr lang="en-GB"/>
        </a:p>
      </dgm:t>
    </dgm:pt>
    <dgm:pt modelId="{838DD425-2072-424D-BBD2-36F23A30905D}">
      <dgm:prSet phldrT="[Text]" custT="1"/>
      <dgm:spPr/>
      <dgm:t>
        <a:bodyPr/>
        <a:lstStyle/>
        <a:p>
          <a:r>
            <a:rPr lang="en-AU" sz="1800" b="1" dirty="0" smtClean="0"/>
            <a:t>Collaboration to validate new international courses</a:t>
          </a:r>
          <a:endParaRPr lang="en-GB" sz="1800" b="1" dirty="0"/>
        </a:p>
      </dgm:t>
    </dgm:pt>
    <dgm:pt modelId="{098AE5D0-3BD7-4F01-A03B-A1C7AE284F5A}" type="parTrans" cxnId="{9D03456B-107D-4C87-86E9-3755B835CB57}">
      <dgm:prSet/>
      <dgm:spPr/>
      <dgm:t>
        <a:bodyPr/>
        <a:lstStyle/>
        <a:p>
          <a:endParaRPr lang="en-GB"/>
        </a:p>
      </dgm:t>
    </dgm:pt>
    <dgm:pt modelId="{35591166-A750-4DEC-B95B-A92756F9DC3B}" type="sibTrans" cxnId="{9D03456B-107D-4C87-86E9-3755B835CB57}">
      <dgm:prSet/>
      <dgm:spPr/>
      <dgm:t>
        <a:bodyPr/>
        <a:lstStyle/>
        <a:p>
          <a:endParaRPr lang="en-GB"/>
        </a:p>
      </dgm:t>
    </dgm:pt>
    <dgm:pt modelId="{2C643C18-2BBE-4267-9B38-61E35B2C140F}">
      <dgm:prSet phldrT="[Text]" custT="1"/>
      <dgm:spPr/>
      <dgm:t>
        <a:bodyPr/>
        <a:lstStyle/>
        <a:p>
          <a:r>
            <a:rPr lang="en-AU" sz="1800" b="1" dirty="0" smtClean="0"/>
            <a:t>New international courses across a wide spectrum of sectors</a:t>
          </a:r>
          <a:endParaRPr lang="en-GB" sz="1800" b="1" dirty="0"/>
        </a:p>
      </dgm:t>
    </dgm:pt>
    <dgm:pt modelId="{51EFE709-A1B5-4733-A2CB-2FB90406EE16}" type="parTrans" cxnId="{46180B0E-E85D-42A6-9873-DA263C37CB84}">
      <dgm:prSet/>
      <dgm:spPr/>
      <dgm:t>
        <a:bodyPr/>
        <a:lstStyle/>
        <a:p>
          <a:endParaRPr lang="en-GB"/>
        </a:p>
      </dgm:t>
    </dgm:pt>
    <dgm:pt modelId="{39B8EC22-62DB-40AD-9DAA-B141A51BDD9E}" type="sibTrans" cxnId="{46180B0E-E85D-42A6-9873-DA263C37CB84}">
      <dgm:prSet/>
      <dgm:spPr/>
      <dgm:t>
        <a:bodyPr/>
        <a:lstStyle/>
        <a:p>
          <a:endParaRPr lang="en-GB"/>
        </a:p>
      </dgm:t>
    </dgm:pt>
    <dgm:pt modelId="{934097D4-E0C2-48ED-A3D6-6F32B7BB7B86}">
      <dgm:prSet phldrT="[Text]" custT="1"/>
      <dgm:spPr/>
      <dgm:t>
        <a:bodyPr/>
        <a:lstStyle/>
        <a:p>
          <a:r>
            <a:rPr lang="en-AU" sz="1800" b="1" dirty="0" smtClean="0"/>
            <a:t>Continuous dialogue to help recognise and address mutual skills gaps</a:t>
          </a:r>
          <a:endParaRPr lang="en-GB" sz="1800" b="1" dirty="0"/>
        </a:p>
      </dgm:t>
    </dgm:pt>
    <dgm:pt modelId="{3AE2F6EA-DC22-4461-986B-2CCB010CC363}" type="parTrans" cxnId="{85C4F5D2-07A1-4E64-8374-BD447E324943}">
      <dgm:prSet/>
      <dgm:spPr/>
      <dgm:t>
        <a:bodyPr/>
        <a:lstStyle/>
        <a:p>
          <a:endParaRPr lang="en-GB"/>
        </a:p>
      </dgm:t>
    </dgm:pt>
    <dgm:pt modelId="{40B370DF-621E-4C40-8277-AB4B8FC5C537}" type="sibTrans" cxnId="{85C4F5D2-07A1-4E64-8374-BD447E324943}">
      <dgm:prSet/>
      <dgm:spPr/>
      <dgm:t>
        <a:bodyPr/>
        <a:lstStyle/>
        <a:p>
          <a:endParaRPr lang="en-GB"/>
        </a:p>
      </dgm:t>
    </dgm:pt>
    <dgm:pt modelId="{EB67AE7B-E253-432B-BEA5-AAEB9EA9D7FA}">
      <dgm:prSet phldrT="[Text]" custT="1"/>
      <dgm:spPr/>
      <dgm:t>
        <a:bodyPr/>
        <a:lstStyle/>
        <a:p>
          <a:r>
            <a:rPr lang="en-AU" sz="1800" b="1" dirty="0" smtClean="0"/>
            <a:t>Build closer regional collaboration through multilaterals</a:t>
          </a:r>
          <a:endParaRPr lang="en-GB" sz="1800" b="1" dirty="0"/>
        </a:p>
      </dgm:t>
    </dgm:pt>
    <dgm:pt modelId="{E30C1A5A-D191-4DCF-8FA9-823FE6E2D063}" type="parTrans" cxnId="{EA97A632-124F-4DFA-9531-1C3C38DA8A8E}">
      <dgm:prSet/>
      <dgm:spPr/>
      <dgm:t>
        <a:bodyPr/>
        <a:lstStyle/>
        <a:p>
          <a:endParaRPr lang="en-GB"/>
        </a:p>
      </dgm:t>
    </dgm:pt>
    <dgm:pt modelId="{340A12F5-F168-400E-A34C-ED89987531E1}" type="sibTrans" cxnId="{EA97A632-124F-4DFA-9531-1C3C38DA8A8E}">
      <dgm:prSet/>
      <dgm:spPr/>
      <dgm:t>
        <a:bodyPr/>
        <a:lstStyle/>
        <a:p>
          <a:endParaRPr lang="en-GB"/>
        </a:p>
      </dgm:t>
    </dgm:pt>
    <dgm:pt modelId="{2F1175E0-F35B-4DE6-91C7-6BEFCABB3FFB}" type="pres">
      <dgm:prSet presAssocID="{8DF6F0A0-3273-429C-80F1-26B8A31CB98B}" presName="cycle" presStyleCnt="0">
        <dgm:presLayoutVars>
          <dgm:dir/>
          <dgm:resizeHandles val="exact"/>
        </dgm:presLayoutVars>
      </dgm:prSet>
      <dgm:spPr/>
      <dgm:t>
        <a:bodyPr/>
        <a:lstStyle/>
        <a:p>
          <a:endParaRPr lang="en-AU"/>
        </a:p>
      </dgm:t>
    </dgm:pt>
    <dgm:pt modelId="{676413E8-F75E-49F0-8F0D-FFE8B537CEE3}" type="pres">
      <dgm:prSet presAssocID="{A4CC7E66-121D-4E4C-93DA-73AC20C13E12}" presName="node" presStyleLbl="node1" presStyleIdx="0" presStyleCnt="5" custScaleX="120459" custScaleY="104557">
        <dgm:presLayoutVars>
          <dgm:bulletEnabled val="1"/>
        </dgm:presLayoutVars>
      </dgm:prSet>
      <dgm:spPr/>
      <dgm:t>
        <a:bodyPr/>
        <a:lstStyle/>
        <a:p>
          <a:endParaRPr lang="en-GB"/>
        </a:p>
      </dgm:t>
    </dgm:pt>
    <dgm:pt modelId="{FB4C6BE1-D60B-4CCA-8293-0A50F7277BED}" type="pres">
      <dgm:prSet presAssocID="{A4CC7E66-121D-4E4C-93DA-73AC20C13E12}" presName="spNode" presStyleCnt="0"/>
      <dgm:spPr/>
    </dgm:pt>
    <dgm:pt modelId="{145F6E22-9A64-4C9A-A13A-9BA0AF1BE9DD}" type="pres">
      <dgm:prSet presAssocID="{619AA50F-FF2E-4E42-A217-5C66AEBAEF8B}" presName="sibTrans" presStyleLbl="sibTrans1D1" presStyleIdx="0" presStyleCnt="5"/>
      <dgm:spPr/>
      <dgm:t>
        <a:bodyPr/>
        <a:lstStyle/>
        <a:p>
          <a:endParaRPr lang="en-AU"/>
        </a:p>
      </dgm:t>
    </dgm:pt>
    <dgm:pt modelId="{9CF5CE2B-A0F7-4887-AD65-A5E83750D443}" type="pres">
      <dgm:prSet presAssocID="{838DD425-2072-424D-BBD2-36F23A30905D}" presName="node" presStyleLbl="node1" presStyleIdx="1" presStyleCnt="5" custScaleX="120948" custScaleY="118115">
        <dgm:presLayoutVars>
          <dgm:bulletEnabled val="1"/>
        </dgm:presLayoutVars>
      </dgm:prSet>
      <dgm:spPr/>
      <dgm:t>
        <a:bodyPr/>
        <a:lstStyle/>
        <a:p>
          <a:endParaRPr lang="en-GB"/>
        </a:p>
      </dgm:t>
    </dgm:pt>
    <dgm:pt modelId="{3FA8084D-7FE6-4C1F-8E52-FDC28F46960D}" type="pres">
      <dgm:prSet presAssocID="{838DD425-2072-424D-BBD2-36F23A30905D}" presName="spNode" presStyleCnt="0"/>
      <dgm:spPr/>
    </dgm:pt>
    <dgm:pt modelId="{043416CB-CFB0-4FA4-AB0A-3E70E91EFA59}" type="pres">
      <dgm:prSet presAssocID="{35591166-A750-4DEC-B95B-A92756F9DC3B}" presName="sibTrans" presStyleLbl="sibTrans1D1" presStyleIdx="1" presStyleCnt="5"/>
      <dgm:spPr/>
      <dgm:t>
        <a:bodyPr/>
        <a:lstStyle/>
        <a:p>
          <a:endParaRPr lang="en-AU"/>
        </a:p>
      </dgm:t>
    </dgm:pt>
    <dgm:pt modelId="{92A0AE39-0AF9-4DE9-B2E3-65913D65DA11}" type="pres">
      <dgm:prSet presAssocID="{2C643C18-2BBE-4267-9B38-61E35B2C140F}" presName="node" presStyleLbl="node1" presStyleIdx="2" presStyleCnt="5" custScaleX="117687" custScaleY="109368" custRadScaleRad="99931" custRadScaleInc="2576">
        <dgm:presLayoutVars>
          <dgm:bulletEnabled val="1"/>
        </dgm:presLayoutVars>
      </dgm:prSet>
      <dgm:spPr/>
      <dgm:t>
        <a:bodyPr/>
        <a:lstStyle/>
        <a:p>
          <a:endParaRPr lang="en-GB"/>
        </a:p>
      </dgm:t>
    </dgm:pt>
    <dgm:pt modelId="{E5FD7CAC-8282-4C79-90CA-5C55F479137E}" type="pres">
      <dgm:prSet presAssocID="{2C643C18-2BBE-4267-9B38-61E35B2C140F}" presName="spNode" presStyleCnt="0"/>
      <dgm:spPr/>
    </dgm:pt>
    <dgm:pt modelId="{587866F7-F0B7-4418-A782-B8319B7EBD86}" type="pres">
      <dgm:prSet presAssocID="{39B8EC22-62DB-40AD-9DAA-B141A51BDD9E}" presName="sibTrans" presStyleLbl="sibTrans1D1" presStyleIdx="2" presStyleCnt="5"/>
      <dgm:spPr/>
      <dgm:t>
        <a:bodyPr/>
        <a:lstStyle/>
        <a:p>
          <a:endParaRPr lang="en-AU"/>
        </a:p>
      </dgm:t>
    </dgm:pt>
    <dgm:pt modelId="{EDAC5C4E-5778-44ED-BF70-BB758D2E1E96}" type="pres">
      <dgm:prSet presAssocID="{934097D4-E0C2-48ED-A3D6-6F32B7BB7B86}" presName="node" presStyleLbl="node1" presStyleIdx="3" presStyleCnt="5" custScaleX="114425" custScaleY="135532" custRadScaleRad="102902" custRadScaleInc="-2510">
        <dgm:presLayoutVars>
          <dgm:bulletEnabled val="1"/>
        </dgm:presLayoutVars>
      </dgm:prSet>
      <dgm:spPr/>
      <dgm:t>
        <a:bodyPr/>
        <a:lstStyle/>
        <a:p>
          <a:endParaRPr lang="en-GB"/>
        </a:p>
      </dgm:t>
    </dgm:pt>
    <dgm:pt modelId="{9A74C05E-9E0A-44C5-BF54-4339E892A850}" type="pres">
      <dgm:prSet presAssocID="{934097D4-E0C2-48ED-A3D6-6F32B7BB7B86}" presName="spNode" presStyleCnt="0"/>
      <dgm:spPr/>
    </dgm:pt>
    <dgm:pt modelId="{F0637DE5-94FC-4546-9EA2-BDE2A1D4260C}" type="pres">
      <dgm:prSet presAssocID="{40B370DF-621E-4C40-8277-AB4B8FC5C537}" presName="sibTrans" presStyleLbl="sibTrans1D1" presStyleIdx="3" presStyleCnt="5"/>
      <dgm:spPr/>
      <dgm:t>
        <a:bodyPr/>
        <a:lstStyle/>
        <a:p>
          <a:endParaRPr lang="en-AU"/>
        </a:p>
      </dgm:t>
    </dgm:pt>
    <dgm:pt modelId="{FFDABB0C-EFD1-4FFE-9CBD-B673A7279C8E}" type="pres">
      <dgm:prSet presAssocID="{EB67AE7B-E253-432B-BEA5-AAEB9EA9D7FA}" presName="node" presStyleLbl="node1" presStyleIdx="4" presStyleCnt="5" custScaleX="122215" custScaleY="113692">
        <dgm:presLayoutVars>
          <dgm:bulletEnabled val="1"/>
        </dgm:presLayoutVars>
      </dgm:prSet>
      <dgm:spPr/>
      <dgm:t>
        <a:bodyPr/>
        <a:lstStyle/>
        <a:p>
          <a:endParaRPr lang="en-GB"/>
        </a:p>
      </dgm:t>
    </dgm:pt>
    <dgm:pt modelId="{4EA0143F-633D-4FA1-AA78-7C369910B7AC}" type="pres">
      <dgm:prSet presAssocID="{EB67AE7B-E253-432B-BEA5-AAEB9EA9D7FA}" presName="spNode" presStyleCnt="0"/>
      <dgm:spPr/>
    </dgm:pt>
    <dgm:pt modelId="{60A202C8-CA1A-4C28-BE39-1A56756DA8CB}" type="pres">
      <dgm:prSet presAssocID="{340A12F5-F168-400E-A34C-ED89987531E1}" presName="sibTrans" presStyleLbl="sibTrans1D1" presStyleIdx="4" presStyleCnt="5"/>
      <dgm:spPr/>
      <dgm:t>
        <a:bodyPr/>
        <a:lstStyle/>
        <a:p>
          <a:endParaRPr lang="en-AU"/>
        </a:p>
      </dgm:t>
    </dgm:pt>
  </dgm:ptLst>
  <dgm:cxnLst>
    <dgm:cxn modelId="{46180B0E-E85D-42A6-9873-DA263C37CB84}" srcId="{8DF6F0A0-3273-429C-80F1-26B8A31CB98B}" destId="{2C643C18-2BBE-4267-9B38-61E35B2C140F}" srcOrd="2" destOrd="0" parTransId="{51EFE709-A1B5-4733-A2CB-2FB90406EE16}" sibTransId="{39B8EC22-62DB-40AD-9DAA-B141A51BDD9E}"/>
    <dgm:cxn modelId="{71255852-B985-4B9D-8214-0039B5273132}" type="presOf" srcId="{838DD425-2072-424D-BBD2-36F23A30905D}" destId="{9CF5CE2B-A0F7-4887-AD65-A5E83750D443}" srcOrd="0" destOrd="0" presId="urn:microsoft.com/office/officeart/2005/8/layout/cycle6"/>
    <dgm:cxn modelId="{8FE36E7B-03D6-40DB-A11A-DAA94EA3F964}" srcId="{8DF6F0A0-3273-429C-80F1-26B8A31CB98B}" destId="{A4CC7E66-121D-4E4C-93DA-73AC20C13E12}" srcOrd="0" destOrd="0" parTransId="{87B5CAB0-16EB-4103-BCE1-42634115BDC0}" sibTransId="{619AA50F-FF2E-4E42-A217-5C66AEBAEF8B}"/>
    <dgm:cxn modelId="{9D03456B-107D-4C87-86E9-3755B835CB57}" srcId="{8DF6F0A0-3273-429C-80F1-26B8A31CB98B}" destId="{838DD425-2072-424D-BBD2-36F23A30905D}" srcOrd="1" destOrd="0" parTransId="{098AE5D0-3BD7-4F01-A03B-A1C7AE284F5A}" sibTransId="{35591166-A750-4DEC-B95B-A92756F9DC3B}"/>
    <dgm:cxn modelId="{0B86CF9E-FB8B-414C-980C-CB24C5FB34E4}" type="presOf" srcId="{39B8EC22-62DB-40AD-9DAA-B141A51BDD9E}" destId="{587866F7-F0B7-4418-A782-B8319B7EBD86}" srcOrd="0" destOrd="0" presId="urn:microsoft.com/office/officeart/2005/8/layout/cycle6"/>
    <dgm:cxn modelId="{08317EE3-7CBA-4C2E-BB8C-D22CC04F585B}" type="presOf" srcId="{8DF6F0A0-3273-429C-80F1-26B8A31CB98B}" destId="{2F1175E0-F35B-4DE6-91C7-6BEFCABB3FFB}" srcOrd="0" destOrd="0" presId="urn:microsoft.com/office/officeart/2005/8/layout/cycle6"/>
    <dgm:cxn modelId="{5776D5C7-2958-4D3C-A4D9-1555B3AEF91D}" type="presOf" srcId="{40B370DF-621E-4C40-8277-AB4B8FC5C537}" destId="{F0637DE5-94FC-4546-9EA2-BDE2A1D4260C}" srcOrd="0" destOrd="0" presId="urn:microsoft.com/office/officeart/2005/8/layout/cycle6"/>
    <dgm:cxn modelId="{7EE5D9A3-9AD1-49F7-B72A-05CA730E8F93}" type="presOf" srcId="{934097D4-E0C2-48ED-A3D6-6F32B7BB7B86}" destId="{EDAC5C4E-5778-44ED-BF70-BB758D2E1E96}" srcOrd="0" destOrd="0" presId="urn:microsoft.com/office/officeart/2005/8/layout/cycle6"/>
    <dgm:cxn modelId="{59DFB7D5-5200-464F-BF56-009D04955B07}" type="presOf" srcId="{EB67AE7B-E253-432B-BEA5-AAEB9EA9D7FA}" destId="{FFDABB0C-EFD1-4FFE-9CBD-B673A7279C8E}" srcOrd="0" destOrd="0" presId="urn:microsoft.com/office/officeart/2005/8/layout/cycle6"/>
    <dgm:cxn modelId="{C4BA6672-4C84-4106-B36A-F664DCF65749}" type="presOf" srcId="{35591166-A750-4DEC-B95B-A92756F9DC3B}" destId="{043416CB-CFB0-4FA4-AB0A-3E70E91EFA59}" srcOrd="0" destOrd="0" presId="urn:microsoft.com/office/officeart/2005/8/layout/cycle6"/>
    <dgm:cxn modelId="{C55C1CDE-5EF9-4AE1-AC56-74153022500D}" type="presOf" srcId="{340A12F5-F168-400E-A34C-ED89987531E1}" destId="{60A202C8-CA1A-4C28-BE39-1A56756DA8CB}" srcOrd="0" destOrd="0" presId="urn:microsoft.com/office/officeart/2005/8/layout/cycle6"/>
    <dgm:cxn modelId="{BE7DC574-D29F-4AAD-8330-731D4D93F14B}" type="presOf" srcId="{A4CC7E66-121D-4E4C-93DA-73AC20C13E12}" destId="{676413E8-F75E-49F0-8F0D-FFE8B537CEE3}" srcOrd="0" destOrd="0" presId="urn:microsoft.com/office/officeart/2005/8/layout/cycle6"/>
    <dgm:cxn modelId="{272E501B-C471-4064-AAD7-B70C15A668D5}" type="presOf" srcId="{2C643C18-2BBE-4267-9B38-61E35B2C140F}" destId="{92A0AE39-0AF9-4DE9-B2E3-65913D65DA11}" srcOrd="0" destOrd="0" presId="urn:microsoft.com/office/officeart/2005/8/layout/cycle6"/>
    <dgm:cxn modelId="{B7D6FA75-28F6-4019-9D3D-CDC16815EBAE}" type="presOf" srcId="{619AA50F-FF2E-4E42-A217-5C66AEBAEF8B}" destId="{145F6E22-9A64-4C9A-A13A-9BA0AF1BE9DD}" srcOrd="0" destOrd="0" presId="urn:microsoft.com/office/officeart/2005/8/layout/cycle6"/>
    <dgm:cxn modelId="{EA97A632-124F-4DFA-9531-1C3C38DA8A8E}" srcId="{8DF6F0A0-3273-429C-80F1-26B8A31CB98B}" destId="{EB67AE7B-E253-432B-BEA5-AAEB9EA9D7FA}" srcOrd="4" destOrd="0" parTransId="{E30C1A5A-D191-4DCF-8FA9-823FE6E2D063}" sibTransId="{340A12F5-F168-400E-A34C-ED89987531E1}"/>
    <dgm:cxn modelId="{85C4F5D2-07A1-4E64-8374-BD447E324943}" srcId="{8DF6F0A0-3273-429C-80F1-26B8A31CB98B}" destId="{934097D4-E0C2-48ED-A3D6-6F32B7BB7B86}" srcOrd="3" destOrd="0" parTransId="{3AE2F6EA-DC22-4461-986B-2CCB010CC363}" sibTransId="{40B370DF-621E-4C40-8277-AB4B8FC5C537}"/>
    <dgm:cxn modelId="{E049186B-575C-43C5-B1D7-7AB7BE603E26}" type="presParOf" srcId="{2F1175E0-F35B-4DE6-91C7-6BEFCABB3FFB}" destId="{676413E8-F75E-49F0-8F0D-FFE8B537CEE3}" srcOrd="0" destOrd="0" presId="urn:microsoft.com/office/officeart/2005/8/layout/cycle6"/>
    <dgm:cxn modelId="{631AD2E1-4538-4018-A87A-B89BFC4EA8AC}" type="presParOf" srcId="{2F1175E0-F35B-4DE6-91C7-6BEFCABB3FFB}" destId="{FB4C6BE1-D60B-4CCA-8293-0A50F7277BED}" srcOrd="1" destOrd="0" presId="urn:microsoft.com/office/officeart/2005/8/layout/cycle6"/>
    <dgm:cxn modelId="{DCD0CF7B-27CC-4E7A-8AB4-7B62318417F0}" type="presParOf" srcId="{2F1175E0-F35B-4DE6-91C7-6BEFCABB3FFB}" destId="{145F6E22-9A64-4C9A-A13A-9BA0AF1BE9DD}" srcOrd="2" destOrd="0" presId="urn:microsoft.com/office/officeart/2005/8/layout/cycle6"/>
    <dgm:cxn modelId="{35B2E4B1-2849-4024-A06C-6DB36B4C2E1A}" type="presParOf" srcId="{2F1175E0-F35B-4DE6-91C7-6BEFCABB3FFB}" destId="{9CF5CE2B-A0F7-4887-AD65-A5E83750D443}" srcOrd="3" destOrd="0" presId="urn:microsoft.com/office/officeart/2005/8/layout/cycle6"/>
    <dgm:cxn modelId="{676EE87A-135B-418B-9CFC-5D033C318AA4}" type="presParOf" srcId="{2F1175E0-F35B-4DE6-91C7-6BEFCABB3FFB}" destId="{3FA8084D-7FE6-4C1F-8E52-FDC28F46960D}" srcOrd="4" destOrd="0" presId="urn:microsoft.com/office/officeart/2005/8/layout/cycle6"/>
    <dgm:cxn modelId="{F2522A0A-C6D7-4F2F-9072-42F125B9E5F8}" type="presParOf" srcId="{2F1175E0-F35B-4DE6-91C7-6BEFCABB3FFB}" destId="{043416CB-CFB0-4FA4-AB0A-3E70E91EFA59}" srcOrd="5" destOrd="0" presId="urn:microsoft.com/office/officeart/2005/8/layout/cycle6"/>
    <dgm:cxn modelId="{7BBBFA57-D9BF-4EE8-97D8-5CA960071BE2}" type="presParOf" srcId="{2F1175E0-F35B-4DE6-91C7-6BEFCABB3FFB}" destId="{92A0AE39-0AF9-4DE9-B2E3-65913D65DA11}" srcOrd="6" destOrd="0" presId="urn:microsoft.com/office/officeart/2005/8/layout/cycle6"/>
    <dgm:cxn modelId="{BB2D0A51-A887-4771-B1F1-F28CEC8E7EE7}" type="presParOf" srcId="{2F1175E0-F35B-4DE6-91C7-6BEFCABB3FFB}" destId="{E5FD7CAC-8282-4C79-90CA-5C55F479137E}" srcOrd="7" destOrd="0" presId="urn:microsoft.com/office/officeart/2005/8/layout/cycle6"/>
    <dgm:cxn modelId="{4DAE953E-1ECE-4516-B37C-AC3486D84742}" type="presParOf" srcId="{2F1175E0-F35B-4DE6-91C7-6BEFCABB3FFB}" destId="{587866F7-F0B7-4418-A782-B8319B7EBD86}" srcOrd="8" destOrd="0" presId="urn:microsoft.com/office/officeart/2005/8/layout/cycle6"/>
    <dgm:cxn modelId="{3EB453BD-BA9F-4F66-BE7E-87DFBE46C79E}" type="presParOf" srcId="{2F1175E0-F35B-4DE6-91C7-6BEFCABB3FFB}" destId="{EDAC5C4E-5778-44ED-BF70-BB758D2E1E96}" srcOrd="9" destOrd="0" presId="urn:microsoft.com/office/officeart/2005/8/layout/cycle6"/>
    <dgm:cxn modelId="{6A7B03A5-9C06-45AE-A76F-E7E6DA0A5B54}" type="presParOf" srcId="{2F1175E0-F35B-4DE6-91C7-6BEFCABB3FFB}" destId="{9A74C05E-9E0A-44C5-BF54-4339E892A850}" srcOrd="10" destOrd="0" presId="urn:microsoft.com/office/officeart/2005/8/layout/cycle6"/>
    <dgm:cxn modelId="{C4FC25B1-FF52-453F-85C1-3EC00BCEC97D}" type="presParOf" srcId="{2F1175E0-F35B-4DE6-91C7-6BEFCABB3FFB}" destId="{F0637DE5-94FC-4546-9EA2-BDE2A1D4260C}" srcOrd="11" destOrd="0" presId="urn:microsoft.com/office/officeart/2005/8/layout/cycle6"/>
    <dgm:cxn modelId="{476A0A3E-6BFC-4069-BCB3-DC68C910DFA8}" type="presParOf" srcId="{2F1175E0-F35B-4DE6-91C7-6BEFCABB3FFB}" destId="{FFDABB0C-EFD1-4FFE-9CBD-B673A7279C8E}" srcOrd="12" destOrd="0" presId="urn:microsoft.com/office/officeart/2005/8/layout/cycle6"/>
    <dgm:cxn modelId="{792B1F09-6861-4F5A-917B-A5A318C31A82}" type="presParOf" srcId="{2F1175E0-F35B-4DE6-91C7-6BEFCABB3FFB}" destId="{4EA0143F-633D-4FA1-AA78-7C369910B7AC}" srcOrd="13" destOrd="0" presId="urn:microsoft.com/office/officeart/2005/8/layout/cycle6"/>
    <dgm:cxn modelId="{F4A1A497-7258-4B0D-BDFE-EE9EAE45A60B}" type="presParOf" srcId="{2F1175E0-F35B-4DE6-91C7-6BEFCABB3FFB}" destId="{60A202C8-CA1A-4C28-BE39-1A56756DA8CB}" srcOrd="14"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E31F41-BBD1-4609-A0BE-6DF858D46032}">
      <dsp:nvSpPr>
        <dsp:cNvPr id="0" name=""/>
        <dsp:cNvSpPr/>
      </dsp:nvSpPr>
      <dsp:spPr>
        <a:xfrm>
          <a:off x="2320" y="478670"/>
          <a:ext cx="2827228" cy="1130891"/>
        </a:xfrm>
        <a:prstGeom prst="chevron">
          <a:avLst/>
        </a:prstGeom>
        <a:solidFill>
          <a:schemeClr val="accent6">
            <a:lumMod val="7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AU" sz="1400" b="1" kern="1200" dirty="0" smtClean="0"/>
            <a:t>Development of core occupational standards</a:t>
          </a:r>
        </a:p>
      </dsp:txBody>
      <dsp:txXfrm>
        <a:off x="567766" y="478670"/>
        <a:ext cx="1696337" cy="1130891"/>
      </dsp:txXfrm>
    </dsp:sp>
    <dsp:sp modelId="{31BF9C54-5A68-4ACD-BAFF-5890DDBCE3F4}">
      <dsp:nvSpPr>
        <dsp:cNvPr id="0" name=""/>
        <dsp:cNvSpPr/>
      </dsp:nvSpPr>
      <dsp:spPr>
        <a:xfrm>
          <a:off x="2546825" y="478670"/>
          <a:ext cx="2827228" cy="1130891"/>
        </a:xfrm>
        <a:prstGeom prst="chevron">
          <a:avLst/>
        </a:prstGeom>
        <a:solidFill>
          <a:srgbClr val="002060"/>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AU" sz="1400" b="1" kern="1200" dirty="0" smtClean="0"/>
            <a:t>Development of training standards</a:t>
          </a:r>
        </a:p>
      </dsp:txBody>
      <dsp:txXfrm>
        <a:off x="3112271" y="478670"/>
        <a:ext cx="1696337" cy="1130891"/>
      </dsp:txXfrm>
    </dsp:sp>
    <dsp:sp modelId="{5EFB63D0-B4A2-458A-9210-726DD3832857}">
      <dsp:nvSpPr>
        <dsp:cNvPr id="0" name=""/>
        <dsp:cNvSpPr/>
      </dsp:nvSpPr>
      <dsp:spPr>
        <a:xfrm>
          <a:off x="5091331" y="478670"/>
          <a:ext cx="2827228" cy="1130891"/>
        </a:xfrm>
        <a:prstGeom prst="chevron">
          <a:avLst/>
        </a:prstGeom>
        <a:solidFill>
          <a:srgbClr val="FFC000"/>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AU" sz="1400" b="1" kern="1200" dirty="0" smtClean="0"/>
            <a:t>Tailor training to meet needs of industry </a:t>
          </a:r>
        </a:p>
      </dsp:txBody>
      <dsp:txXfrm>
        <a:off x="5656777" y="478670"/>
        <a:ext cx="1696337" cy="11308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6CAE4-93C8-42D3-BD2D-8210C359A12C}">
      <dsp:nvSpPr>
        <dsp:cNvPr id="0" name=""/>
        <dsp:cNvSpPr/>
      </dsp:nvSpPr>
      <dsp:spPr>
        <a:xfrm>
          <a:off x="1676" y="1241"/>
          <a:ext cx="1634370" cy="653748"/>
        </a:xfrm>
        <a:prstGeom prst="rect">
          <a:avLst/>
        </a:prstGeom>
        <a:solidFill>
          <a:srgbClr val="00206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l" defTabSz="800100">
            <a:lnSpc>
              <a:spcPct val="90000"/>
            </a:lnSpc>
            <a:spcBef>
              <a:spcPct val="0"/>
            </a:spcBef>
            <a:spcAft>
              <a:spcPct val="35000"/>
            </a:spcAft>
          </a:pPr>
          <a:r>
            <a:rPr lang="en-AU" sz="1800" b="1" kern="1200" dirty="0"/>
            <a:t>Policy</a:t>
          </a:r>
        </a:p>
      </dsp:txBody>
      <dsp:txXfrm>
        <a:off x="1676" y="1241"/>
        <a:ext cx="1634370" cy="653748"/>
      </dsp:txXfrm>
    </dsp:sp>
    <dsp:sp modelId="{8696008A-E2A9-420C-B120-CF684380900D}">
      <dsp:nvSpPr>
        <dsp:cNvPr id="0" name=""/>
        <dsp:cNvSpPr/>
      </dsp:nvSpPr>
      <dsp:spPr>
        <a:xfrm>
          <a:off x="0" y="654990"/>
          <a:ext cx="1634370" cy="2152080"/>
        </a:xfrm>
        <a:prstGeom prst="rect">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AU" sz="1800" kern="1200" dirty="0"/>
            <a:t>System architecture</a:t>
          </a:r>
        </a:p>
        <a:p>
          <a:pPr marL="171450" lvl="1" indent="-171450" algn="l" defTabSz="800100">
            <a:lnSpc>
              <a:spcPct val="90000"/>
            </a:lnSpc>
            <a:spcBef>
              <a:spcPct val="0"/>
            </a:spcBef>
            <a:spcAft>
              <a:spcPct val="15000"/>
            </a:spcAft>
            <a:buChar char="••"/>
          </a:pPr>
          <a:r>
            <a:rPr lang="en-AU" sz="1800" kern="1200" dirty="0"/>
            <a:t>Governance</a:t>
          </a:r>
        </a:p>
        <a:p>
          <a:pPr marL="171450" lvl="1" indent="-171450" algn="l" defTabSz="800100">
            <a:lnSpc>
              <a:spcPct val="90000"/>
            </a:lnSpc>
            <a:spcBef>
              <a:spcPct val="0"/>
            </a:spcBef>
            <a:spcAft>
              <a:spcPct val="15000"/>
            </a:spcAft>
            <a:buChar char="••"/>
          </a:pPr>
          <a:r>
            <a:rPr lang="en-AU" sz="1800" kern="1200" dirty="0"/>
            <a:t>Quality assurance / regulation</a:t>
          </a:r>
        </a:p>
      </dsp:txBody>
      <dsp:txXfrm>
        <a:off x="0" y="654990"/>
        <a:ext cx="1634370" cy="2152080"/>
      </dsp:txXfrm>
    </dsp:sp>
    <dsp:sp modelId="{FEF1E2FE-2491-43ED-8F05-D5906D1F1BE2}">
      <dsp:nvSpPr>
        <dsp:cNvPr id="0" name=""/>
        <dsp:cNvSpPr/>
      </dsp:nvSpPr>
      <dsp:spPr>
        <a:xfrm>
          <a:off x="1864858" y="1241"/>
          <a:ext cx="1634370" cy="653748"/>
        </a:xfrm>
        <a:prstGeom prst="rect">
          <a:avLst/>
        </a:prstGeom>
        <a:solidFill>
          <a:srgbClr val="00206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l" defTabSz="800100">
            <a:lnSpc>
              <a:spcPct val="90000"/>
            </a:lnSpc>
            <a:spcBef>
              <a:spcPct val="0"/>
            </a:spcBef>
            <a:spcAft>
              <a:spcPct val="35000"/>
            </a:spcAft>
          </a:pPr>
          <a:r>
            <a:rPr lang="en-AU" sz="1800" b="1" kern="1200" dirty="0"/>
            <a:t>Industry</a:t>
          </a:r>
        </a:p>
      </dsp:txBody>
      <dsp:txXfrm>
        <a:off x="1864858" y="1241"/>
        <a:ext cx="1634370" cy="653748"/>
      </dsp:txXfrm>
    </dsp:sp>
    <dsp:sp modelId="{9FB804FF-EF15-4CC0-A8F4-ACD06E34FA09}">
      <dsp:nvSpPr>
        <dsp:cNvPr id="0" name=""/>
        <dsp:cNvSpPr/>
      </dsp:nvSpPr>
      <dsp:spPr>
        <a:xfrm>
          <a:off x="1864858" y="654990"/>
          <a:ext cx="1634370" cy="2152080"/>
        </a:xfrm>
        <a:prstGeom prst="rect">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AU" sz="1800" kern="1200" dirty="0"/>
            <a:t>Industry engagement bodies</a:t>
          </a:r>
        </a:p>
        <a:p>
          <a:pPr marL="171450" lvl="1" indent="-171450" algn="l" defTabSz="800100">
            <a:lnSpc>
              <a:spcPct val="90000"/>
            </a:lnSpc>
            <a:spcBef>
              <a:spcPct val="0"/>
            </a:spcBef>
            <a:spcAft>
              <a:spcPct val="15000"/>
            </a:spcAft>
            <a:buChar char="••"/>
          </a:pPr>
          <a:r>
            <a:rPr lang="en-AU" sz="1800" kern="1200" dirty="0"/>
            <a:t>Occupational standards</a:t>
          </a:r>
        </a:p>
      </dsp:txBody>
      <dsp:txXfrm>
        <a:off x="1864858" y="654990"/>
        <a:ext cx="1634370" cy="2152080"/>
      </dsp:txXfrm>
    </dsp:sp>
    <dsp:sp modelId="{9A675AC2-8BC5-4EF8-AFF7-1562415BC8D6}">
      <dsp:nvSpPr>
        <dsp:cNvPr id="0" name=""/>
        <dsp:cNvSpPr/>
      </dsp:nvSpPr>
      <dsp:spPr>
        <a:xfrm>
          <a:off x="3728041" y="1241"/>
          <a:ext cx="1634370" cy="653748"/>
        </a:xfrm>
        <a:prstGeom prst="rect">
          <a:avLst/>
        </a:prstGeom>
        <a:solidFill>
          <a:srgbClr val="00206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l" defTabSz="800100">
            <a:lnSpc>
              <a:spcPct val="90000"/>
            </a:lnSpc>
            <a:spcBef>
              <a:spcPct val="0"/>
            </a:spcBef>
            <a:spcAft>
              <a:spcPct val="35000"/>
            </a:spcAft>
          </a:pPr>
          <a:r>
            <a:rPr lang="en-AU" sz="1800" b="1" kern="1200" dirty="0"/>
            <a:t>Training</a:t>
          </a:r>
        </a:p>
      </dsp:txBody>
      <dsp:txXfrm>
        <a:off x="3728041" y="1241"/>
        <a:ext cx="1634370" cy="653748"/>
      </dsp:txXfrm>
    </dsp:sp>
    <dsp:sp modelId="{2A0CF3C0-BEDD-40B4-9360-ECCC85E75578}">
      <dsp:nvSpPr>
        <dsp:cNvPr id="0" name=""/>
        <dsp:cNvSpPr/>
      </dsp:nvSpPr>
      <dsp:spPr>
        <a:xfrm>
          <a:off x="3729717" y="625334"/>
          <a:ext cx="1634370" cy="2152080"/>
        </a:xfrm>
        <a:prstGeom prst="rect">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AU" sz="1800" kern="1200" dirty="0"/>
            <a:t>Training delivery</a:t>
          </a:r>
        </a:p>
        <a:p>
          <a:pPr marL="171450" lvl="1" indent="-171450" algn="l" defTabSz="800100">
            <a:lnSpc>
              <a:spcPct val="90000"/>
            </a:lnSpc>
            <a:spcBef>
              <a:spcPct val="0"/>
            </a:spcBef>
            <a:spcAft>
              <a:spcPct val="15000"/>
            </a:spcAft>
            <a:buChar char="••"/>
          </a:pPr>
          <a:r>
            <a:rPr lang="en-AU" sz="1800" kern="1200" dirty="0"/>
            <a:t>Assessment </a:t>
          </a:r>
          <a:r>
            <a:rPr lang="en-AU" sz="1800" kern="1200" dirty="0" smtClean="0"/>
            <a:t>system</a:t>
          </a:r>
          <a:endParaRPr lang="en-AU" sz="1800" kern="1200" dirty="0"/>
        </a:p>
        <a:p>
          <a:pPr marL="171450" lvl="1" indent="-171450" algn="l" defTabSz="800100">
            <a:lnSpc>
              <a:spcPct val="90000"/>
            </a:lnSpc>
            <a:spcBef>
              <a:spcPct val="0"/>
            </a:spcBef>
            <a:spcAft>
              <a:spcPct val="15000"/>
            </a:spcAft>
            <a:buChar char="••"/>
          </a:pPr>
          <a:r>
            <a:rPr lang="en-AU" sz="1800" kern="1200" dirty="0"/>
            <a:t>Skill of trainers and assessors</a:t>
          </a:r>
        </a:p>
      </dsp:txBody>
      <dsp:txXfrm>
        <a:off x="3729717" y="625334"/>
        <a:ext cx="1634370" cy="21520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CC904-ECFB-4FFD-B129-ACE769E56A25}">
      <dsp:nvSpPr>
        <dsp:cNvPr id="0" name=""/>
        <dsp:cNvSpPr/>
      </dsp:nvSpPr>
      <dsp:spPr>
        <a:xfrm>
          <a:off x="1062218" y="0"/>
          <a:ext cx="2715577" cy="2715577"/>
        </a:xfrm>
        <a:prstGeom prst="ellipse">
          <a:avLst/>
        </a:prstGeom>
        <a:solidFill>
          <a:srgbClr val="C00000"/>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b="1" kern="1200" dirty="0" smtClean="0">
              <a:solidFill>
                <a:schemeClr val="bg1"/>
              </a:solidFill>
            </a:rPr>
            <a:t>Government:</a:t>
          </a:r>
          <a:r>
            <a:rPr lang="en-AU" sz="2500" kern="1200" dirty="0" smtClean="0">
              <a:solidFill>
                <a:schemeClr val="bg1"/>
              </a:solidFill>
            </a:rPr>
            <a:t> Policy &amp; Quality</a:t>
          </a:r>
          <a:endParaRPr lang="en-GB" sz="2500" kern="1200" dirty="0">
            <a:solidFill>
              <a:schemeClr val="bg1"/>
            </a:solidFill>
          </a:endParaRPr>
        </a:p>
      </dsp:txBody>
      <dsp:txXfrm>
        <a:off x="1424296" y="475226"/>
        <a:ext cx="1991423" cy="1222010"/>
      </dsp:txXfrm>
    </dsp:sp>
    <dsp:sp modelId="{A9EEFFDF-6C6C-4912-A5EF-76626C334106}">
      <dsp:nvSpPr>
        <dsp:cNvPr id="0" name=""/>
        <dsp:cNvSpPr/>
      </dsp:nvSpPr>
      <dsp:spPr>
        <a:xfrm>
          <a:off x="2042089" y="1684780"/>
          <a:ext cx="2715577" cy="2715577"/>
        </a:xfrm>
        <a:prstGeom prst="ellipse">
          <a:avLst/>
        </a:prstGeom>
        <a:solidFill>
          <a:schemeClr val="accent5"/>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b="1" kern="1200" dirty="0" smtClean="0">
              <a:solidFill>
                <a:schemeClr val="bg1"/>
              </a:solidFill>
            </a:rPr>
            <a:t>Industry:</a:t>
          </a:r>
          <a:r>
            <a:rPr lang="en-AU" sz="2500" kern="1200" dirty="0" smtClean="0">
              <a:solidFill>
                <a:schemeClr val="bg1"/>
              </a:solidFill>
            </a:rPr>
            <a:t> Applicability &amp; Relevance</a:t>
          </a:r>
          <a:endParaRPr lang="en-GB" sz="2500" kern="1200" dirty="0">
            <a:solidFill>
              <a:schemeClr val="bg1"/>
            </a:solidFill>
          </a:endParaRPr>
        </a:p>
      </dsp:txBody>
      <dsp:txXfrm>
        <a:off x="2872604" y="2386304"/>
        <a:ext cx="1629346" cy="1493567"/>
      </dsp:txXfrm>
    </dsp:sp>
    <dsp:sp modelId="{CB2610C9-36A9-48A6-B822-D9D99D9C5A1D}">
      <dsp:nvSpPr>
        <dsp:cNvPr id="0" name=""/>
        <dsp:cNvSpPr/>
      </dsp:nvSpPr>
      <dsp:spPr>
        <a:xfrm>
          <a:off x="82348" y="1684780"/>
          <a:ext cx="2715577" cy="2715577"/>
        </a:xfrm>
        <a:prstGeom prst="ellipse">
          <a:avLst/>
        </a:prstGeom>
        <a:solidFill>
          <a:schemeClr val="accent4">
            <a:lumMod val="75000"/>
            <a:alpha val="5000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b="1" kern="1200" dirty="0" smtClean="0">
              <a:solidFill>
                <a:schemeClr val="bg1"/>
              </a:solidFill>
            </a:rPr>
            <a:t>Training providers:</a:t>
          </a:r>
        </a:p>
        <a:p>
          <a:pPr lvl="0" algn="ctr" defTabSz="1111250">
            <a:lnSpc>
              <a:spcPct val="90000"/>
            </a:lnSpc>
            <a:spcBef>
              <a:spcPct val="0"/>
            </a:spcBef>
            <a:spcAft>
              <a:spcPct val="35000"/>
            </a:spcAft>
          </a:pPr>
          <a:r>
            <a:rPr lang="en-AU" sz="2500" kern="1200" dirty="0" smtClean="0">
              <a:solidFill>
                <a:schemeClr val="bg1"/>
              </a:solidFill>
            </a:rPr>
            <a:t>Delivery</a:t>
          </a:r>
          <a:endParaRPr lang="en-GB" sz="2500" kern="1200" dirty="0">
            <a:solidFill>
              <a:schemeClr val="bg1"/>
            </a:solidFill>
          </a:endParaRPr>
        </a:p>
      </dsp:txBody>
      <dsp:txXfrm>
        <a:off x="338064" y="2386304"/>
        <a:ext cx="1629346" cy="14935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6413E8-F75E-49F0-8F0D-FFE8B537CEE3}">
      <dsp:nvSpPr>
        <dsp:cNvPr id="0" name=""/>
        <dsp:cNvSpPr/>
      </dsp:nvSpPr>
      <dsp:spPr>
        <a:xfrm>
          <a:off x="2472758" y="-70932"/>
          <a:ext cx="2050039" cy="1156616"/>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b="1" kern="1200" dirty="0" smtClean="0"/>
            <a:t>Benchmarking occupational standards</a:t>
          </a:r>
          <a:endParaRPr lang="en-GB" sz="1800" b="1" kern="1200" dirty="0"/>
        </a:p>
      </dsp:txBody>
      <dsp:txXfrm>
        <a:off x="2529219" y="-14471"/>
        <a:ext cx="1937117" cy="1043694"/>
      </dsp:txXfrm>
    </dsp:sp>
    <dsp:sp modelId="{145F6E22-9A64-4C9A-A13A-9BA0AF1BE9DD}">
      <dsp:nvSpPr>
        <dsp:cNvPr id="0" name=""/>
        <dsp:cNvSpPr/>
      </dsp:nvSpPr>
      <dsp:spPr>
        <a:xfrm>
          <a:off x="1287462" y="507376"/>
          <a:ext cx="4420632" cy="4420632"/>
        </a:xfrm>
        <a:custGeom>
          <a:avLst/>
          <a:gdLst/>
          <a:ahLst/>
          <a:cxnLst/>
          <a:rect l="0" t="0" r="0" b="0"/>
          <a:pathLst>
            <a:path>
              <a:moveTo>
                <a:pt x="3243860" y="256529"/>
              </a:moveTo>
              <a:arcTo wR="2210316" hR="2210316" stAng="17872718" swAng="1480362"/>
            </a:path>
          </a:pathLst>
        </a:custGeom>
        <a:noFill/>
        <a:ln w="9525" cap="flat" cmpd="sng" algn="ctr">
          <a:solidFill>
            <a:schemeClr val="dk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F5CE2B-A0F7-4887-AD65-A5E83750D443}">
      <dsp:nvSpPr>
        <dsp:cNvPr id="0" name=""/>
        <dsp:cNvSpPr/>
      </dsp:nvSpPr>
      <dsp:spPr>
        <a:xfrm>
          <a:off x="4570733" y="1381368"/>
          <a:ext cx="2058362" cy="1306596"/>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b="1" kern="1200" dirty="0" smtClean="0"/>
            <a:t>Collaboration to validate new international courses</a:t>
          </a:r>
          <a:endParaRPr lang="en-GB" sz="1800" b="1" kern="1200" dirty="0"/>
        </a:p>
      </dsp:txBody>
      <dsp:txXfrm>
        <a:off x="4634516" y="1445151"/>
        <a:ext cx="1930796" cy="1179030"/>
      </dsp:txXfrm>
    </dsp:sp>
    <dsp:sp modelId="{043416CB-CFB0-4FA4-AB0A-3E70E91EFA59}">
      <dsp:nvSpPr>
        <dsp:cNvPr id="0" name=""/>
        <dsp:cNvSpPr/>
      </dsp:nvSpPr>
      <dsp:spPr>
        <a:xfrm>
          <a:off x="1287426" y="504616"/>
          <a:ext cx="4420632" cy="4420632"/>
        </a:xfrm>
        <a:custGeom>
          <a:avLst/>
          <a:gdLst/>
          <a:ahLst/>
          <a:cxnLst/>
          <a:rect l="0" t="0" r="0" b="0"/>
          <a:pathLst>
            <a:path>
              <a:moveTo>
                <a:pt x="4420587" y="2196103"/>
              </a:moveTo>
              <a:arcTo wR="2210316" hR="2210316" stAng="21577894" swAng="1972765"/>
            </a:path>
          </a:pathLst>
        </a:custGeom>
        <a:noFill/>
        <a:ln w="9525" cap="flat" cmpd="sng" algn="ctr">
          <a:solidFill>
            <a:schemeClr val="dk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2A0AE39-0AF9-4DE9-B2E3-65913D65DA11}">
      <dsp:nvSpPr>
        <dsp:cNvPr id="0" name=""/>
        <dsp:cNvSpPr/>
      </dsp:nvSpPr>
      <dsp:spPr>
        <a:xfrm>
          <a:off x="3775284" y="3913628"/>
          <a:ext cx="2002864" cy="1209836"/>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b="1" kern="1200" dirty="0" smtClean="0"/>
            <a:t>New international courses across a wide spectrum of sectors</a:t>
          </a:r>
          <a:endParaRPr lang="en-GB" sz="1800" b="1" kern="1200" dirty="0"/>
        </a:p>
      </dsp:txBody>
      <dsp:txXfrm>
        <a:off x="3834343" y="3972687"/>
        <a:ext cx="1884746" cy="1091718"/>
      </dsp:txXfrm>
    </dsp:sp>
    <dsp:sp modelId="{587866F7-F0B7-4418-A782-B8319B7EBD86}">
      <dsp:nvSpPr>
        <dsp:cNvPr id="0" name=""/>
        <dsp:cNvSpPr/>
      </dsp:nvSpPr>
      <dsp:spPr>
        <a:xfrm>
          <a:off x="1243561" y="511842"/>
          <a:ext cx="4420632" cy="4420632"/>
        </a:xfrm>
        <a:custGeom>
          <a:avLst/>
          <a:gdLst/>
          <a:ahLst/>
          <a:cxnLst/>
          <a:rect l="0" t="0" r="0" b="0"/>
          <a:pathLst>
            <a:path>
              <a:moveTo>
                <a:pt x="2525574" y="4398034"/>
              </a:moveTo>
              <a:arcTo wR="2210316" hR="2210316" stAng="4907994" swAng="950222"/>
            </a:path>
          </a:pathLst>
        </a:custGeom>
        <a:noFill/>
        <a:ln w="9525" cap="flat" cmpd="sng" algn="ctr">
          <a:solidFill>
            <a:schemeClr val="dk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DAC5C4E-5778-44ED-BF70-BB758D2E1E96}">
      <dsp:nvSpPr>
        <dsp:cNvPr id="0" name=""/>
        <dsp:cNvSpPr/>
      </dsp:nvSpPr>
      <dsp:spPr>
        <a:xfrm>
          <a:off x="1206629" y="3756243"/>
          <a:ext cx="1947349" cy="1499264"/>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b="1" kern="1200" dirty="0" smtClean="0"/>
            <a:t>Continuous dialogue to help recognise and address mutual skills gaps</a:t>
          </a:r>
          <a:endParaRPr lang="en-GB" sz="1800" b="1" kern="1200" dirty="0"/>
        </a:p>
      </dsp:txBody>
      <dsp:txXfrm>
        <a:off x="1279817" y="3829431"/>
        <a:ext cx="1800973" cy="1352888"/>
      </dsp:txXfrm>
    </dsp:sp>
    <dsp:sp modelId="{F0637DE5-94FC-4546-9EA2-BDE2A1D4260C}">
      <dsp:nvSpPr>
        <dsp:cNvPr id="0" name=""/>
        <dsp:cNvSpPr/>
      </dsp:nvSpPr>
      <dsp:spPr>
        <a:xfrm>
          <a:off x="1286811" y="529412"/>
          <a:ext cx="4420632" cy="4420632"/>
        </a:xfrm>
        <a:custGeom>
          <a:avLst/>
          <a:gdLst/>
          <a:ahLst/>
          <a:cxnLst/>
          <a:rect l="0" t="0" r="0" b="0"/>
          <a:pathLst>
            <a:path>
              <a:moveTo>
                <a:pt x="242488" y="3216871"/>
              </a:moveTo>
              <a:arcTo wR="2210316" hR="2210316" stAng="9174600" swAng="1726560"/>
            </a:path>
          </a:pathLst>
        </a:custGeom>
        <a:noFill/>
        <a:ln w="9525" cap="flat" cmpd="sng" algn="ctr">
          <a:solidFill>
            <a:schemeClr val="dk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FDABB0C-EFD1-4FFE-9CBD-B673A7279C8E}">
      <dsp:nvSpPr>
        <dsp:cNvPr id="0" name=""/>
        <dsp:cNvSpPr/>
      </dsp:nvSpPr>
      <dsp:spPr>
        <a:xfrm>
          <a:off x="355680" y="1405832"/>
          <a:ext cx="2079924" cy="1257668"/>
        </a:xfrm>
        <a:prstGeom prst="round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b="1" kern="1200" dirty="0" smtClean="0"/>
            <a:t>Build closer regional collaboration through multilaterals</a:t>
          </a:r>
          <a:endParaRPr lang="en-GB" sz="1800" b="1" kern="1200" dirty="0"/>
        </a:p>
      </dsp:txBody>
      <dsp:txXfrm>
        <a:off x="417074" y="1467226"/>
        <a:ext cx="1957136" cy="1134880"/>
      </dsp:txXfrm>
    </dsp:sp>
    <dsp:sp modelId="{60A202C8-CA1A-4C28-BE39-1A56756DA8CB}">
      <dsp:nvSpPr>
        <dsp:cNvPr id="0" name=""/>
        <dsp:cNvSpPr/>
      </dsp:nvSpPr>
      <dsp:spPr>
        <a:xfrm>
          <a:off x="1287462" y="507376"/>
          <a:ext cx="4420632" cy="4420632"/>
        </a:xfrm>
        <a:custGeom>
          <a:avLst/>
          <a:gdLst/>
          <a:ahLst/>
          <a:cxnLst/>
          <a:rect l="0" t="0" r="0" b="0"/>
          <a:pathLst>
            <a:path>
              <a:moveTo>
                <a:pt x="437317" y="890477"/>
              </a:moveTo>
              <a:arcTo wR="2210316" hR="2210316" stAng="12999864" swAng="1526955"/>
            </a:path>
          </a:pathLst>
        </a:custGeom>
        <a:noFill/>
        <a:ln w="9525" cap="flat" cmpd="sng" algn="ctr">
          <a:solidFill>
            <a:schemeClr val="dk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7C0AEC-6B4A-4954-A825-67617EDBA83F}" type="datetimeFigureOut">
              <a:rPr lang="en-AU" smtClean="0"/>
              <a:t>22/04/2016</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A818D8-A1D7-4528-9907-960E67696B64}" type="slidenum">
              <a:rPr lang="en-AU" smtClean="0"/>
              <a:t>‹#›</a:t>
            </a:fld>
            <a:endParaRPr lang="en-AU" dirty="0"/>
          </a:p>
        </p:txBody>
      </p:sp>
    </p:spTree>
    <p:extLst>
      <p:ext uri="{BB962C8B-B14F-4D97-AF65-F5344CB8AC3E}">
        <p14:creationId xmlns:p14="http://schemas.microsoft.com/office/powerpoint/2010/main" val="4102170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AU" sz="1600" dirty="0"/>
          </a:p>
        </p:txBody>
      </p:sp>
      <p:sp>
        <p:nvSpPr>
          <p:cNvPr id="4" name="Slide Number Placeholder 3"/>
          <p:cNvSpPr>
            <a:spLocks noGrp="1"/>
          </p:cNvSpPr>
          <p:nvPr>
            <p:ph type="sldNum" sz="quarter" idx="10"/>
          </p:nvPr>
        </p:nvSpPr>
        <p:spPr/>
        <p:txBody>
          <a:bodyPr/>
          <a:lstStyle/>
          <a:p>
            <a:fld id="{07C48B1C-7764-4582-BF10-776E0EA3E55C}" type="slidenum">
              <a:rPr lang="en-AU" smtClean="0"/>
              <a:t>1</a:t>
            </a:fld>
            <a:endParaRPr lang="en-AU" dirty="0"/>
          </a:p>
        </p:txBody>
      </p:sp>
    </p:spTree>
    <p:extLst>
      <p:ext uri="{BB962C8B-B14F-4D97-AF65-F5344CB8AC3E}">
        <p14:creationId xmlns:p14="http://schemas.microsoft.com/office/powerpoint/2010/main" val="880920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6A818D8-A1D7-4528-9907-960E67696B64}" type="slidenum">
              <a:rPr lang="en-AU" smtClean="0"/>
              <a:t>13</a:t>
            </a:fld>
            <a:endParaRPr lang="en-AU" dirty="0"/>
          </a:p>
        </p:txBody>
      </p:sp>
    </p:spTree>
    <p:extLst>
      <p:ext uri="{BB962C8B-B14F-4D97-AF65-F5344CB8AC3E}">
        <p14:creationId xmlns:p14="http://schemas.microsoft.com/office/powerpoint/2010/main" val="4191294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A818D8-A1D7-4528-9907-960E67696B64}" type="slidenum">
              <a:rPr lang="en-AU" smtClean="0"/>
              <a:t>14</a:t>
            </a:fld>
            <a:endParaRPr lang="en-AU" dirty="0"/>
          </a:p>
        </p:txBody>
      </p:sp>
    </p:spTree>
    <p:extLst>
      <p:ext uri="{BB962C8B-B14F-4D97-AF65-F5344CB8AC3E}">
        <p14:creationId xmlns:p14="http://schemas.microsoft.com/office/powerpoint/2010/main" val="353323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A818D8-A1D7-4528-9907-960E67696B64}" type="slidenum">
              <a:rPr lang="en-AU" smtClean="0"/>
              <a:t>2</a:t>
            </a:fld>
            <a:endParaRPr lang="en-AU" dirty="0"/>
          </a:p>
        </p:txBody>
      </p:sp>
    </p:spTree>
    <p:extLst>
      <p:ext uri="{BB962C8B-B14F-4D97-AF65-F5344CB8AC3E}">
        <p14:creationId xmlns:p14="http://schemas.microsoft.com/office/powerpoint/2010/main" val="638758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Australia</a:t>
            </a:r>
            <a:r>
              <a:rPr lang="en-US" b="0" baseline="0" dirty="0" smtClean="0"/>
              <a:t> had one of the world’s first Qualification Framework. It was introduced in 1995, however, it took five years to implement. </a:t>
            </a:r>
          </a:p>
          <a:p>
            <a:r>
              <a:rPr lang="en-US" b="0" baseline="0" dirty="0" smtClean="0"/>
              <a:t>The framework for qualifications for the vocational education sector is based on competencies rather than length of study, providing a sound basis for recognition of prior </a:t>
            </a:r>
            <a:r>
              <a:rPr lang="en-US" b="0" baseline="0" dirty="0" err="1" smtClean="0"/>
              <a:t>learnin</a:t>
            </a:r>
            <a:endParaRPr lang="en-AU" sz="1200" b="0" kern="1200" dirty="0" smtClean="0">
              <a:solidFill>
                <a:schemeClr val="tx1"/>
              </a:solidFill>
              <a:effectLst/>
              <a:latin typeface="+mn-lt"/>
              <a:ea typeface="+mn-ea"/>
              <a:cs typeface="+mn-cs"/>
            </a:endParaRPr>
          </a:p>
          <a:p>
            <a:r>
              <a:rPr lang="en-AU" sz="1200" b="0" kern="1200" dirty="0" smtClean="0">
                <a:solidFill>
                  <a:schemeClr val="tx1"/>
                </a:solidFill>
                <a:effectLst/>
                <a:latin typeface="+mn-lt"/>
                <a:ea typeface="+mn-ea"/>
                <a:cs typeface="+mn-cs"/>
              </a:rPr>
              <a:t>A unique aspect of Australia’s Qualification Framework is the pathway between school, VET and university. VET courses at the certificate IV, diploma and advanced diploma level can provide students with a pathway into the higher education sector. It is increasingly common for higher education graduates to complete VET qualifications in order to gain practical, work-orientated skills to assist them to enter the workforce.</a:t>
            </a:r>
          </a:p>
          <a:p>
            <a:r>
              <a:rPr lang="en-AU" sz="1200" b="1"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6A818D8-A1D7-4528-9907-960E67696B64}" type="slidenum">
              <a:rPr lang="en-AU" smtClean="0"/>
              <a:t>3</a:t>
            </a:fld>
            <a:endParaRPr lang="en-AU" dirty="0"/>
          </a:p>
        </p:txBody>
      </p:sp>
    </p:spTree>
    <p:extLst>
      <p:ext uri="{BB962C8B-B14F-4D97-AF65-F5344CB8AC3E}">
        <p14:creationId xmlns:p14="http://schemas.microsoft.com/office/powerpoint/2010/main" val="2955202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A818D8-A1D7-4528-9907-960E67696B64}" type="slidenum">
              <a:rPr lang="en-AU" smtClean="0"/>
              <a:t>4</a:t>
            </a:fld>
            <a:endParaRPr lang="en-AU" dirty="0"/>
          </a:p>
        </p:txBody>
      </p:sp>
    </p:spTree>
    <p:extLst>
      <p:ext uri="{BB962C8B-B14F-4D97-AF65-F5344CB8AC3E}">
        <p14:creationId xmlns:p14="http://schemas.microsoft.com/office/powerpoint/2010/main" val="1626760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6A818D8-A1D7-4528-9907-960E67696B64}" type="slidenum">
              <a:rPr lang="en-AU" smtClean="0"/>
              <a:t>6</a:t>
            </a:fld>
            <a:endParaRPr lang="en-AU"/>
          </a:p>
        </p:txBody>
      </p:sp>
    </p:spTree>
    <p:extLst>
      <p:ext uri="{BB962C8B-B14F-4D97-AF65-F5344CB8AC3E}">
        <p14:creationId xmlns:p14="http://schemas.microsoft.com/office/powerpoint/2010/main" val="856878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6A818D8-A1D7-4528-9907-960E67696B64}" type="slidenum">
              <a:rPr lang="en-AU" smtClean="0"/>
              <a:t>7</a:t>
            </a:fld>
            <a:endParaRPr lang="en-AU"/>
          </a:p>
        </p:txBody>
      </p:sp>
    </p:spTree>
    <p:extLst>
      <p:ext uri="{BB962C8B-B14F-4D97-AF65-F5344CB8AC3E}">
        <p14:creationId xmlns:p14="http://schemas.microsoft.com/office/powerpoint/2010/main" val="1511576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6A818D8-A1D7-4528-9907-960E67696B64}" type="slidenum">
              <a:rPr lang="en-AU" smtClean="0"/>
              <a:t>8</a:t>
            </a:fld>
            <a:endParaRPr lang="en-AU"/>
          </a:p>
        </p:txBody>
      </p:sp>
    </p:spTree>
    <p:extLst>
      <p:ext uri="{BB962C8B-B14F-4D97-AF65-F5344CB8AC3E}">
        <p14:creationId xmlns:p14="http://schemas.microsoft.com/office/powerpoint/2010/main" val="2703902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A818D8-A1D7-4528-9907-960E67696B64}" type="slidenum">
              <a:rPr lang="en-AU" smtClean="0"/>
              <a:t>10</a:t>
            </a:fld>
            <a:endParaRPr lang="en-AU" dirty="0"/>
          </a:p>
        </p:txBody>
      </p:sp>
    </p:spTree>
    <p:extLst>
      <p:ext uri="{BB962C8B-B14F-4D97-AF65-F5344CB8AC3E}">
        <p14:creationId xmlns:p14="http://schemas.microsoft.com/office/powerpoint/2010/main" val="3105105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6A818D8-A1D7-4528-9907-960E67696B64}" type="slidenum">
              <a:rPr lang="en-AU" smtClean="0"/>
              <a:t>12</a:t>
            </a:fld>
            <a:endParaRPr lang="en-AU" dirty="0"/>
          </a:p>
        </p:txBody>
      </p:sp>
    </p:spTree>
    <p:extLst>
      <p:ext uri="{BB962C8B-B14F-4D97-AF65-F5344CB8AC3E}">
        <p14:creationId xmlns:p14="http://schemas.microsoft.com/office/powerpoint/2010/main" val="3457948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608" y="2130426"/>
            <a:ext cx="5688632" cy="1470025"/>
          </a:xfrm>
        </p:spPr>
        <p:txBody>
          <a:bodyPr>
            <a:noAutofit/>
          </a:bodyPr>
          <a:lstStyle>
            <a:lvl1pPr algn="l">
              <a:defRPr sz="4400">
                <a:solidFill>
                  <a:srgbClr val="FFFFFF"/>
                </a:solidFill>
              </a:defRPr>
            </a:lvl1pPr>
          </a:lstStyle>
          <a:p>
            <a:r>
              <a:rPr lang="en-US" dirty="0" smtClean="0"/>
              <a:t>Click to add title</a:t>
            </a:r>
            <a:endParaRPr lang="en-AU" dirty="0"/>
          </a:p>
        </p:txBody>
      </p:sp>
      <p:sp>
        <p:nvSpPr>
          <p:cNvPr id="3" name="Subtitle 2"/>
          <p:cNvSpPr>
            <a:spLocks noGrp="1"/>
          </p:cNvSpPr>
          <p:nvPr>
            <p:ph type="subTitle" idx="1" hasCustomPrompt="1"/>
          </p:nvPr>
        </p:nvSpPr>
        <p:spPr>
          <a:xfrm>
            <a:off x="1043608" y="3886200"/>
            <a:ext cx="5688632" cy="1752600"/>
          </a:xfrm>
        </p:spPr>
        <p:txBody>
          <a:bodyPr>
            <a:normAutofit/>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AU" dirty="0"/>
          </a:p>
        </p:txBody>
      </p:sp>
      <p:sp>
        <p:nvSpPr>
          <p:cNvPr id="4" name="Date Placeholder 3"/>
          <p:cNvSpPr>
            <a:spLocks noGrp="1"/>
          </p:cNvSpPr>
          <p:nvPr>
            <p:ph type="dt" sz="half" idx="10"/>
          </p:nvPr>
        </p:nvSpPr>
        <p:spPr>
          <a:xfrm>
            <a:off x="1043608" y="6356352"/>
            <a:ext cx="2133600" cy="365125"/>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lang="en-GB" sz="1100" i="0" baseline="30000" smtClean="0">
                <a:solidFill>
                  <a:srgbClr val="FFFFFF"/>
                </a:solidFill>
              </a:defRPr>
            </a:lvl1pPr>
          </a:lstStyle>
          <a:p>
            <a:r>
              <a:rPr lang="en-AU" dirty="0" smtClean="0"/>
              <a:t>Opportunity through learning</a:t>
            </a:r>
            <a:endParaRPr lang="en-AU" dirty="0"/>
          </a:p>
        </p:txBody>
      </p:sp>
    </p:spTree>
    <p:extLst>
      <p:ext uri="{BB962C8B-B14F-4D97-AF65-F5344CB8AC3E}">
        <p14:creationId xmlns:p14="http://schemas.microsoft.com/office/powerpoint/2010/main" val="10952481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Vertical Text Placeholder 2"/>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AU"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1407568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913"/>
            <a:ext cx="2057400" cy="5851399"/>
          </a:xfrm>
        </p:spPr>
        <p:txBody>
          <a:bodyPr vert="eaVert"/>
          <a:lstStyle>
            <a:lvl1pPr>
              <a:defRPr>
                <a:solidFill>
                  <a:schemeClr val="bg1"/>
                </a:solidFill>
              </a:defRPr>
            </a:lvl1pPr>
          </a:lstStyle>
          <a:p>
            <a:r>
              <a:rPr lang="en-US" dirty="0" smtClean="0"/>
              <a:t>Click to edit Master title style</a:t>
            </a:r>
            <a:endParaRPr lang="en-AU" dirty="0"/>
          </a:p>
        </p:txBody>
      </p:sp>
      <p:sp>
        <p:nvSpPr>
          <p:cNvPr id="3" name="Vertical Text Placeholder 2"/>
          <p:cNvSpPr>
            <a:spLocks noGrp="1"/>
          </p:cNvSpPr>
          <p:nvPr>
            <p:ph type="body" orient="vert" idx="1"/>
          </p:nvPr>
        </p:nvSpPr>
        <p:spPr>
          <a:xfrm>
            <a:off x="457200" y="274913"/>
            <a:ext cx="6019800" cy="5851399"/>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AU"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2389235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9512"/>
            <a:ext cx="7772400" cy="1471837"/>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834"/>
            <a:ext cx="6400800" cy="175097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28788675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42722050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2"/>
            <a:ext cx="7772400" cy="1361872"/>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7725"/>
            <a:ext cx="7772400" cy="149932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3639500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569442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279"/>
            <a:ext cx="4040188"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3920"/>
            <a:ext cx="4040188"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535279"/>
            <a:ext cx="4041775"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3920"/>
            <a:ext cx="4041775"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23068208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39452584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22400771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2799"/>
            <a:ext cx="3008313" cy="116309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2798"/>
            <a:ext cx="5111750" cy="5853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888"/>
            <a:ext cx="3008313" cy="46904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1941066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AU"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25426887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388"/>
            <a:ext cx="5486400" cy="566742"/>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3266"/>
            <a:ext cx="5486400" cy="411522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130"/>
            <a:ext cx="5486400" cy="8057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5767150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6802621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913"/>
            <a:ext cx="2057400" cy="5851399"/>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913"/>
            <a:ext cx="6019800" cy="5851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4E7C50FA-ACDB-4039-93FB-A42197B03FD0}" type="slidenum">
              <a:rPr lang="en-AU" smtClean="0"/>
              <a:t>‹#›</a:t>
            </a:fld>
            <a:endParaRPr lang="en-AU" dirty="0"/>
          </a:p>
        </p:txBody>
      </p:sp>
    </p:spTree>
    <p:extLst>
      <p:ext uri="{BB962C8B-B14F-4D97-AF65-F5344CB8AC3E}">
        <p14:creationId xmlns:p14="http://schemas.microsoft.com/office/powerpoint/2010/main" val="39548291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9512"/>
            <a:ext cx="7772400" cy="1471837"/>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834"/>
            <a:ext cx="6400800" cy="175097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916173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7868187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2"/>
            <a:ext cx="7772400" cy="1361872"/>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7725"/>
            <a:ext cx="7772400" cy="149932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1756266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3385600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279"/>
            <a:ext cx="4040188"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3920"/>
            <a:ext cx="4040188"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535279"/>
            <a:ext cx="4041775"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3920"/>
            <a:ext cx="4041775"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0789607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8782136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462080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2"/>
            <a:ext cx="7772400" cy="1361872"/>
          </a:xfrm>
        </p:spPr>
        <p:txBody>
          <a:bodyPr anchor="t"/>
          <a:lstStyle>
            <a:lvl1pPr algn="l">
              <a:defRPr sz="4000" b="1" cap="all">
                <a:solidFill>
                  <a:schemeClr val="bg1"/>
                </a:solidFill>
              </a:defRPr>
            </a:lvl1pPr>
          </a:lstStyle>
          <a:p>
            <a:r>
              <a:rPr lang="en-US" dirty="0" smtClean="0"/>
              <a:t>Click to edit Master title style</a:t>
            </a:r>
            <a:endParaRPr lang="en-AU" dirty="0"/>
          </a:p>
        </p:txBody>
      </p:sp>
      <p:sp>
        <p:nvSpPr>
          <p:cNvPr id="3" name="Text Placeholder 2"/>
          <p:cNvSpPr>
            <a:spLocks noGrp="1"/>
          </p:cNvSpPr>
          <p:nvPr>
            <p:ph type="body" idx="1"/>
          </p:nvPr>
        </p:nvSpPr>
        <p:spPr>
          <a:xfrm>
            <a:off x="722313" y="2907725"/>
            <a:ext cx="7772400" cy="1499328"/>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AU"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28980289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2799"/>
            <a:ext cx="3008313" cy="116309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2798"/>
            <a:ext cx="5111750" cy="5853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888"/>
            <a:ext cx="3008313" cy="46904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6871779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388"/>
            <a:ext cx="5486400" cy="566742"/>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3266"/>
            <a:ext cx="5486400" cy="411522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130"/>
            <a:ext cx="5486400" cy="8057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461774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7036287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913"/>
            <a:ext cx="2057400" cy="5851399"/>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913"/>
            <a:ext cx="6019800" cy="5851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2615515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9512"/>
            <a:ext cx="7772400" cy="1471837"/>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834"/>
            <a:ext cx="6400800" cy="175097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5321079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9040003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2"/>
            <a:ext cx="7772400" cy="1361872"/>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7725"/>
            <a:ext cx="7772400" cy="149932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094077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0921420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279"/>
            <a:ext cx="4040188"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3920"/>
            <a:ext cx="4040188"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535279"/>
            <a:ext cx="4041775"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3920"/>
            <a:ext cx="4041775"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206382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029829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sz="half" idx="1"/>
          </p:nvPr>
        </p:nvSpPr>
        <p:spPr>
          <a:xfrm>
            <a:off x="457200" y="1600835"/>
            <a:ext cx="4038600" cy="4525476"/>
          </a:xfr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600835"/>
            <a:ext cx="4038600" cy="4525476"/>
          </a:xfr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AU"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37465971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6111924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2799"/>
            <a:ext cx="3008313" cy="116309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2798"/>
            <a:ext cx="5111750" cy="5853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888"/>
            <a:ext cx="3008313" cy="46904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437233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388"/>
            <a:ext cx="5486400" cy="566742"/>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3266"/>
            <a:ext cx="5486400" cy="411522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130"/>
            <a:ext cx="5486400" cy="8057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4015167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8493607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913"/>
            <a:ext cx="2057400" cy="5851399"/>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913"/>
            <a:ext cx="6019800" cy="5851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85048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9512"/>
            <a:ext cx="7772400" cy="1471837"/>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834"/>
            <a:ext cx="6400800" cy="175097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5321079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9040003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2"/>
            <a:ext cx="7772400" cy="1361872"/>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7725"/>
            <a:ext cx="7772400" cy="149932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094077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0921420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279"/>
            <a:ext cx="4040188"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3920"/>
            <a:ext cx="4040188"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535279"/>
            <a:ext cx="4041775"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3920"/>
            <a:ext cx="4041775"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20638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3" name="Text Placeholder 2"/>
          <p:cNvSpPr>
            <a:spLocks noGrp="1"/>
          </p:cNvSpPr>
          <p:nvPr>
            <p:ph type="body" idx="1"/>
          </p:nvPr>
        </p:nvSpPr>
        <p:spPr>
          <a:xfrm>
            <a:off x="457200" y="1535279"/>
            <a:ext cx="4040188" cy="63864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3920"/>
            <a:ext cx="4040188" cy="3952391"/>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Text Placeholder 4"/>
          <p:cNvSpPr>
            <a:spLocks noGrp="1"/>
          </p:cNvSpPr>
          <p:nvPr>
            <p:ph type="body" sz="quarter" idx="3"/>
          </p:nvPr>
        </p:nvSpPr>
        <p:spPr>
          <a:xfrm>
            <a:off x="4645026" y="1535279"/>
            <a:ext cx="4041775" cy="63864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6" y="2173920"/>
            <a:ext cx="4041775" cy="3952391"/>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AU" dirty="0"/>
          </a:p>
        </p:txBody>
      </p:sp>
      <p:sp>
        <p:nvSpPr>
          <p:cNvPr id="9" name="Slide Number Placeholder 8"/>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72547621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0298290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6111924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2799"/>
            <a:ext cx="3008313" cy="116309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2798"/>
            <a:ext cx="5111750" cy="5853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888"/>
            <a:ext cx="3008313" cy="46904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437233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388"/>
            <a:ext cx="5486400" cy="566742"/>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3266"/>
            <a:ext cx="5486400" cy="411522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130"/>
            <a:ext cx="5486400" cy="8057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4015167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8493607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913"/>
            <a:ext cx="2057400" cy="5851399"/>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913"/>
            <a:ext cx="6019800" cy="5851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850484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9512"/>
            <a:ext cx="7772400" cy="1471837"/>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834"/>
            <a:ext cx="6400800" cy="175097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1254852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5673513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2"/>
            <a:ext cx="7772400" cy="1361872"/>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7725"/>
            <a:ext cx="7772400" cy="149932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30813262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743205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AU"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37705270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279"/>
            <a:ext cx="4040188"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3920"/>
            <a:ext cx="4040188"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535279"/>
            <a:ext cx="4041775"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3920"/>
            <a:ext cx="4041775"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79745288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1956323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5283654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2799"/>
            <a:ext cx="3008313" cy="116309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2798"/>
            <a:ext cx="5111750" cy="5853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888"/>
            <a:ext cx="3008313" cy="46904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60362250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388"/>
            <a:ext cx="5486400" cy="566742"/>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3266"/>
            <a:ext cx="5486400" cy="411522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130"/>
            <a:ext cx="5486400" cy="8057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26586800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4330905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913"/>
            <a:ext cx="2057400" cy="5851399"/>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913"/>
            <a:ext cx="6019800" cy="5851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18020098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9512"/>
            <a:ext cx="7772400" cy="1471837"/>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834"/>
            <a:ext cx="6400800" cy="175097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98526147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0123338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2"/>
            <a:ext cx="7772400" cy="1361872"/>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7725"/>
            <a:ext cx="7772400" cy="149932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75347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bg1"/>
                </a:solidFill>
              </a:defRPr>
            </a:lvl1pPr>
          </a:lstStyle>
          <a:p>
            <a:endParaRPr lang="en-AU"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6832474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835"/>
            <a:ext cx="4038600" cy="45254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1555834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279"/>
            <a:ext cx="4040188"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3920"/>
            <a:ext cx="4040188"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535279"/>
            <a:ext cx="4041775" cy="6386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3920"/>
            <a:ext cx="4041775" cy="39523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9908245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00019375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99254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2799"/>
            <a:ext cx="3008313" cy="116309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2798"/>
            <a:ext cx="5111750" cy="5853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888"/>
            <a:ext cx="3008313" cy="46904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20792286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388"/>
            <a:ext cx="5486400" cy="566742"/>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3266"/>
            <a:ext cx="5486400" cy="411522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130"/>
            <a:ext cx="5486400" cy="8057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64742871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1063489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913"/>
            <a:ext cx="2057400" cy="5851399"/>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913"/>
            <a:ext cx="6019800" cy="5851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576961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2799"/>
            <a:ext cx="3008313" cy="1163090"/>
          </a:xfrm>
        </p:spPr>
        <p:txBody>
          <a:bodyPr anchor="b"/>
          <a:lstStyle>
            <a:lvl1pPr algn="l">
              <a:defRPr sz="2000" b="1">
                <a:solidFill>
                  <a:schemeClr val="bg1"/>
                </a:solidFill>
              </a:defRPr>
            </a:lvl1pPr>
          </a:lstStyle>
          <a:p>
            <a:r>
              <a:rPr lang="en-US" dirty="0" smtClean="0"/>
              <a:t>Click to edit Master title style</a:t>
            </a:r>
            <a:endParaRPr lang="en-AU" dirty="0"/>
          </a:p>
        </p:txBody>
      </p:sp>
      <p:sp>
        <p:nvSpPr>
          <p:cNvPr id="3" name="Content Placeholder 2"/>
          <p:cNvSpPr>
            <a:spLocks noGrp="1"/>
          </p:cNvSpPr>
          <p:nvPr>
            <p:ph idx="1"/>
          </p:nvPr>
        </p:nvSpPr>
        <p:spPr>
          <a:xfrm>
            <a:off x="3575050" y="272798"/>
            <a:ext cx="5111750" cy="5853513"/>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Text Placeholder 3"/>
          <p:cNvSpPr>
            <a:spLocks noGrp="1"/>
          </p:cNvSpPr>
          <p:nvPr>
            <p:ph type="body" sz="half" idx="2"/>
          </p:nvPr>
        </p:nvSpPr>
        <p:spPr>
          <a:xfrm>
            <a:off x="457201" y="1435888"/>
            <a:ext cx="3008313" cy="469042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AU"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3953084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388"/>
            <a:ext cx="5486400" cy="566742"/>
          </a:xfrm>
        </p:spPr>
        <p:txBody>
          <a:bodyPr anchor="b"/>
          <a:lstStyle>
            <a:lvl1pPr algn="l">
              <a:defRPr sz="2000" b="1">
                <a:solidFill>
                  <a:schemeClr val="bg1"/>
                </a:solidFill>
              </a:defRPr>
            </a:lvl1pPr>
          </a:lstStyle>
          <a:p>
            <a:r>
              <a:rPr lang="en-US" dirty="0" smtClean="0"/>
              <a:t>Click to edit Master title style</a:t>
            </a:r>
            <a:endParaRPr lang="en-AU" dirty="0"/>
          </a:p>
        </p:txBody>
      </p:sp>
      <p:sp>
        <p:nvSpPr>
          <p:cNvPr id="3" name="Picture Placeholder 2"/>
          <p:cNvSpPr>
            <a:spLocks noGrp="1"/>
          </p:cNvSpPr>
          <p:nvPr>
            <p:ph type="pic" idx="1"/>
          </p:nvPr>
        </p:nvSpPr>
        <p:spPr>
          <a:xfrm>
            <a:off x="1792288" y="613266"/>
            <a:ext cx="5486400" cy="4115223"/>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130"/>
            <a:ext cx="5486400" cy="805705"/>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AU"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96B7C536-D6EB-4390-B6F2-3ACFCEE8DB3A}" type="slidenum">
              <a:rPr lang="en-AU" smtClean="0"/>
              <a:pPr/>
              <a:t>‹#›</a:t>
            </a:fld>
            <a:endParaRPr lang="en-AU" dirty="0"/>
          </a:p>
        </p:txBody>
      </p:sp>
    </p:spTree>
    <p:extLst>
      <p:ext uri="{BB962C8B-B14F-4D97-AF65-F5344CB8AC3E}">
        <p14:creationId xmlns:p14="http://schemas.microsoft.com/office/powerpoint/2010/main" val="40722874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3.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3.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3.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1"/>
            <a:ext cx="8229600" cy="452596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5BE23F-2A51-4FA1-A4C0-71C450ABED80}" type="datetimeFigureOut">
              <a:rPr lang="en-AU" smtClean="0"/>
              <a:t>22/04/2016</a:t>
            </a:fld>
            <a:endParaRPr lang="en-AU"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49DA25-08BB-4F04-9F20-9D5D766F36A4}" type="slidenum">
              <a:rPr lang="en-AU" smtClean="0"/>
              <a:t>‹#›</a:t>
            </a:fld>
            <a:endParaRPr lang="en-AU"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4246053895"/>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912"/>
            <a:ext cx="8229600" cy="114194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835"/>
            <a:ext cx="8229600" cy="45254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813"/>
            <a:ext cx="2133600" cy="363730"/>
          </a:xfrm>
          <a:prstGeom prst="rect">
            <a:avLst/>
          </a:prstGeom>
        </p:spPr>
        <p:txBody>
          <a:bodyPr vert="horz" lIns="91440" tIns="45720" rIns="91440" bIns="45720" rtlCol="0" anchor="ctr"/>
          <a:lstStyle>
            <a:lvl1pPr algn="l">
              <a:defRPr sz="1200">
                <a:solidFill>
                  <a:schemeClr val="tx1">
                    <a:tint val="75000"/>
                  </a:schemeClr>
                </a:solidFill>
              </a:defRPr>
            </a:lvl1pPr>
          </a:lstStyle>
          <a:p>
            <a:fld id="{F02B3149-54C8-49B9-90F9-4DDBB0A05DCF}" type="datetimeFigureOut">
              <a:rPr lang="en-AU" smtClean="0"/>
              <a:t>22/04/2016</a:t>
            </a:fld>
            <a:endParaRPr lang="en-AU" dirty="0"/>
          </a:p>
        </p:txBody>
      </p:sp>
      <p:sp>
        <p:nvSpPr>
          <p:cNvPr id="5" name="Footer Placeholder 4"/>
          <p:cNvSpPr>
            <a:spLocks noGrp="1"/>
          </p:cNvSpPr>
          <p:nvPr>
            <p:ph type="ftr" sz="quarter" idx="3"/>
          </p:nvPr>
        </p:nvSpPr>
        <p:spPr>
          <a:xfrm>
            <a:off x="3124200" y="6356813"/>
            <a:ext cx="2895600" cy="3637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813"/>
            <a:ext cx="2133600" cy="363730"/>
          </a:xfrm>
          <a:prstGeom prst="rect">
            <a:avLst/>
          </a:prstGeom>
        </p:spPr>
        <p:txBody>
          <a:bodyPr vert="horz" lIns="91440" tIns="45720" rIns="91440" bIns="45720" rtlCol="0" anchor="ctr"/>
          <a:lstStyle>
            <a:lvl1pPr algn="r">
              <a:defRPr sz="1200">
                <a:solidFill>
                  <a:schemeClr val="tx1">
                    <a:tint val="75000"/>
                  </a:schemeClr>
                </a:solidFill>
              </a:defRPr>
            </a:lvl1pPr>
          </a:lstStyle>
          <a:p>
            <a:fld id="{96B7C536-D6EB-4390-B6F2-3ACFCEE8DB3A}" type="slidenum">
              <a:rPr lang="en-AU" smtClean="0"/>
              <a:t>‹#›</a:t>
            </a:fld>
            <a:endParaRPr lang="en-AU" dirty="0"/>
          </a:p>
        </p:txBody>
      </p:sp>
      <p:pic>
        <p:nvPicPr>
          <p:cNvPr id="7" name="Picture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224888735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912"/>
            <a:ext cx="8229600" cy="114194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835"/>
            <a:ext cx="8229600" cy="45254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813"/>
            <a:ext cx="2133600" cy="363730"/>
          </a:xfrm>
          <a:prstGeom prst="rect">
            <a:avLst/>
          </a:prstGeom>
        </p:spPr>
        <p:txBody>
          <a:bodyPr vert="horz" lIns="91440" tIns="45720" rIns="91440" bIns="45720" rtlCol="0" anchor="ctr"/>
          <a:lstStyle>
            <a:lvl1pPr algn="l">
              <a:defRPr sz="1200">
                <a:solidFill>
                  <a:schemeClr val="tx1">
                    <a:tint val="75000"/>
                  </a:schemeClr>
                </a:solidFill>
              </a:defRPr>
            </a:lvl1pPr>
          </a:lstStyle>
          <a:p>
            <a:fld id="{89CA68B1-E032-408B-A5C1-75A3E6D41652}" type="datetimeFigureOut">
              <a:rPr lang="en-AU" smtClean="0"/>
              <a:t>22/04/2016</a:t>
            </a:fld>
            <a:endParaRPr lang="en-AU" dirty="0"/>
          </a:p>
        </p:txBody>
      </p:sp>
      <p:sp>
        <p:nvSpPr>
          <p:cNvPr id="5" name="Footer Placeholder 4"/>
          <p:cNvSpPr>
            <a:spLocks noGrp="1"/>
          </p:cNvSpPr>
          <p:nvPr>
            <p:ph type="ftr" sz="quarter" idx="3"/>
          </p:nvPr>
        </p:nvSpPr>
        <p:spPr>
          <a:xfrm>
            <a:off x="3124200" y="6356813"/>
            <a:ext cx="2895600" cy="3637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813"/>
            <a:ext cx="2133600" cy="363730"/>
          </a:xfrm>
          <a:prstGeom prst="rect">
            <a:avLst/>
          </a:prstGeom>
        </p:spPr>
        <p:txBody>
          <a:bodyPr vert="horz" lIns="91440" tIns="45720" rIns="91440" bIns="45720" rtlCol="0" anchor="ctr"/>
          <a:lstStyle>
            <a:lvl1pPr algn="r">
              <a:defRPr sz="1200">
                <a:solidFill>
                  <a:schemeClr val="tx1">
                    <a:tint val="75000"/>
                  </a:schemeClr>
                </a:solidFill>
              </a:defRPr>
            </a:lvl1pPr>
          </a:lstStyle>
          <a:p>
            <a:fld id="{4E7C50FA-ACDB-4039-93FB-A42197B03FD0}" type="slidenum">
              <a:rPr lang="en-AU" smtClean="0"/>
              <a:t>‹#›</a:t>
            </a:fld>
            <a:endParaRPr lang="en-AU" dirty="0"/>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358787614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912"/>
            <a:ext cx="8229600" cy="114194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835"/>
            <a:ext cx="8229600" cy="45254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813"/>
            <a:ext cx="2133600" cy="363730"/>
          </a:xfrm>
          <a:prstGeom prst="rect">
            <a:avLst/>
          </a:prstGeom>
        </p:spPr>
        <p:txBody>
          <a:bodyPr vert="horz" lIns="91440" tIns="45720" rIns="91440" bIns="45720" rtlCol="0" anchor="ctr"/>
          <a:lstStyle>
            <a:lvl1pPr algn="l">
              <a:defRPr sz="1200">
                <a:solidFill>
                  <a:schemeClr val="tx1">
                    <a:tint val="75000"/>
                  </a:schemeClr>
                </a:solidFill>
              </a:defRPr>
            </a:lvl1pPr>
          </a:lstStyle>
          <a:p>
            <a:fld id="{89CA68B1-E032-408B-A5C1-75A3E6D41652}" type="datetimeFigureOut">
              <a:rPr lang="en-AU" smtClean="0">
                <a:solidFill>
                  <a:prstClr val="black">
                    <a:tint val="75000"/>
                  </a:prstClr>
                </a:solidFill>
              </a:rPr>
              <a:pPr/>
              <a:t>22/04/2016</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813"/>
            <a:ext cx="2895600" cy="3637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813"/>
            <a:ext cx="2133600" cy="363730"/>
          </a:xfrm>
          <a:prstGeom prst="rect">
            <a:avLst/>
          </a:prstGeom>
        </p:spPr>
        <p:txBody>
          <a:bodyPr vert="horz" lIns="91440" tIns="45720" rIns="91440" bIns="45720" rtlCol="0" anchor="ctr"/>
          <a:lstStyle>
            <a:lvl1pPr algn="r">
              <a:defRPr sz="1200">
                <a:solidFill>
                  <a:schemeClr val="tx1">
                    <a:tint val="75000"/>
                  </a:schemeClr>
                </a:solidFill>
              </a:defRPr>
            </a:lvl1p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419314751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912"/>
            <a:ext cx="8229600" cy="114194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835"/>
            <a:ext cx="8229600" cy="45254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813"/>
            <a:ext cx="2133600" cy="363730"/>
          </a:xfrm>
          <a:prstGeom prst="rect">
            <a:avLst/>
          </a:prstGeom>
        </p:spPr>
        <p:txBody>
          <a:bodyPr vert="horz" lIns="91440" tIns="45720" rIns="91440" bIns="45720" rtlCol="0" anchor="ctr"/>
          <a:lstStyle>
            <a:lvl1pPr algn="l">
              <a:defRPr sz="1200">
                <a:solidFill>
                  <a:schemeClr val="tx1">
                    <a:tint val="75000"/>
                  </a:schemeClr>
                </a:solidFill>
              </a:defRPr>
            </a:lvl1pPr>
          </a:lstStyle>
          <a:p>
            <a:fld id="{89CA68B1-E032-408B-A5C1-75A3E6D41652}" type="datetimeFigureOut">
              <a:rPr lang="en-AU" smtClean="0">
                <a:solidFill>
                  <a:prstClr val="black">
                    <a:tint val="75000"/>
                  </a:prstClr>
                </a:solidFill>
              </a:rPr>
              <a:pPr/>
              <a:t>22/04/2016</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813"/>
            <a:ext cx="2895600" cy="3637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813"/>
            <a:ext cx="2133600" cy="363730"/>
          </a:xfrm>
          <a:prstGeom prst="rect">
            <a:avLst/>
          </a:prstGeom>
        </p:spPr>
        <p:txBody>
          <a:bodyPr vert="horz" lIns="91440" tIns="45720" rIns="91440" bIns="45720" rtlCol="0" anchor="ctr"/>
          <a:lstStyle>
            <a:lvl1pPr algn="r">
              <a:defRPr sz="1200">
                <a:solidFill>
                  <a:schemeClr val="tx1">
                    <a:tint val="75000"/>
                  </a:schemeClr>
                </a:solidFill>
              </a:defRPr>
            </a:lvl1p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251082190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912"/>
            <a:ext cx="8229600" cy="114194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835"/>
            <a:ext cx="8229600" cy="45254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813"/>
            <a:ext cx="2133600" cy="363730"/>
          </a:xfrm>
          <a:prstGeom prst="rect">
            <a:avLst/>
          </a:prstGeom>
        </p:spPr>
        <p:txBody>
          <a:bodyPr vert="horz" lIns="91440" tIns="45720" rIns="91440" bIns="45720" rtlCol="0" anchor="ctr"/>
          <a:lstStyle>
            <a:lvl1pPr algn="l">
              <a:defRPr sz="1200">
                <a:solidFill>
                  <a:schemeClr val="tx1">
                    <a:tint val="75000"/>
                  </a:schemeClr>
                </a:solidFill>
              </a:defRPr>
            </a:lvl1pPr>
          </a:lstStyle>
          <a:p>
            <a:fld id="{89CA68B1-E032-408B-A5C1-75A3E6D41652}" type="datetimeFigureOut">
              <a:rPr lang="en-AU" smtClean="0">
                <a:solidFill>
                  <a:prstClr val="black">
                    <a:tint val="75000"/>
                  </a:prstClr>
                </a:solidFill>
              </a:rPr>
              <a:pPr/>
              <a:t>22/04/2016</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813"/>
            <a:ext cx="2895600" cy="3637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813"/>
            <a:ext cx="2133600" cy="363730"/>
          </a:xfrm>
          <a:prstGeom prst="rect">
            <a:avLst/>
          </a:prstGeom>
        </p:spPr>
        <p:txBody>
          <a:bodyPr vert="horz" lIns="91440" tIns="45720" rIns="91440" bIns="45720" rtlCol="0" anchor="ctr"/>
          <a:lstStyle>
            <a:lvl1pPr algn="r">
              <a:defRPr sz="1200">
                <a:solidFill>
                  <a:schemeClr val="tx1">
                    <a:tint val="75000"/>
                  </a:schemeClr>
                </a:solidFill>
              </a:defRPr>
            </a:lvl1p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251082190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912"/>
            <a:ext cx="8229600" cy="114194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835"/>
            <a:ext cx="8229600" cy="45254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813"/>
            <a:ext cx="2133600" cy="363730"/>
          </a:xfrm>
          <a:prstGeom prst="rect">
            <a:avLst/>
          </a:prstGeom>
        </p:spPr>
        <p:txBody>
          <a:bodyPr vert="horz" lIns="91440" tIns="45720" rIns="91440" bIns="45720" rtlCol="0" anchor="ctr"/>
          <a:lstStyle>
            <a:lvl1pPr algn="l">
              <a:defRPr sz="1200">
                <a:solidFill>
                  <a:schemeClr val="tx1">
                    <a:tint val="75000"/>
                  </a:schemeClr>
                </a:solidFill>
              </a:defRPr>
            </a:lvl1pPr>
          </a:lstStyle>
          <a:p>
            <a:fld id="{89CA68B1-E032-408B-A5C1-75A3E6D41652}" type="datetimeFigureOut">
              <a:rPr lang="en-AU" smtClean="0">
                <a:solidFill>
                  <a:prstClr val="black">
                    <a:tint val="75000"/>
                  </a:prstClr>
                </a:solidFill>
              </a:rPr>
              <a:pPr/>
              <a:t>22/04/2016</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813"/>
            <a:ext cx="2895600" cy="3637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813"/>
            <a:ext cx="2133600" cy="363730"/>
          </a:xfrm>
          <a:prstGeom prst="rect">
            <a:avLst/>
          </a:prstGeom>
        </p:spPr>
        <p:txBody>
          <a:bodyPr vert="horz" lIns="91440" tIns="45720" rIns="91440" bIns="45720" rtlCol="0" anchor="ctr"/>
          <a:lstStyle>
            <a:lvl1pPr algn="r">
              <a:defRPr sz="1200">
                <a:solidFill>
                  <a:schemeClr val="tx1">
                    <a:tint val="75000"/>
                  </a:schemeClr>
                </a:solidFill>
              </a:defRPr>
            </a:lvl1p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248633747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912"/>
            <a:ext cx="8229600" cy="114194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835"/>
            <a:ext cx="8229600" cy="45254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813"/>
            <a:ext cx="2133600" cy="363730"/>
          </a:xfrm>
          <a:prstGeom prst="rect">
            <a:avLst/>
          </a:prstGeom>
        </p:spPr>
        <p:txBody>
          <a:bodyPr vert="horz" lIns="91440" tIns="45720" rIns="91440" bIns="45720" rtlCol="0" anchor="ctr"/>
          <a:lstStyle>
            <a:lvl1pPr algn="l">
              <a:defRPr sz="1200">
                <a:solidFill>
                  <a:schemeClr val="tx1">
                    <a:tint val="75000"/>
                  </a:schemeClr>
                </a:solidFill>
              </a:defRPr>
            </a:lvl1pPr>
          </a:lstStyle>
          <a:p>
            <a:fld id="{89CA68B1-E032-408B-A5C1-75A3E6D41652}" type="datetimeFigureOut">
              <a:rPr lang="en-AU" smtClean="0">
                <a:solidFill>
                  <a:prstClr val="black">
                    <a:tint val="75000"/>
                  </a:prstClr>
                </a:solidFill>
              </a:rPr>
              <a:pPr/>
              <a:t>22/04/2016</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813"/>
            <a:ext cx="2895600" cy="3637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813"/>
            <a:ext cx="2133600" cy="363730"/>
          </a:xfrm>
          <a:prstGeom prst="rect">
            <a:avLst/>
          </a:prstGeom>
        </p:spPr>
        <p:txBody>
          <a:bodyPr vert="horz" lIns="91440" tIns="45720" rIns="91440" bIns="45720" rtlCol="0" anchor="ctr"/>
          <a:lstStyle>
            <a:lvl1pPr algn="r">
              <a:defRPr sz="1200">
                <a:solidFill>
                  <a:schemeClr val="tx1">
                    <a:tint val="75000"/>
                  </a:schemeClr>
                </a:solidFill>
              </a:defRPr>
            </a:lvl1pPr>
          </a:lstStyle>
          <a:p>
            <a:fld id="{4E7C50FA-ACDB-4039-93FB-A42197B03FD0}" type="slidenum">
              <a:rPr lang="en-AU" smtClean="0">
                <a:solidFill>
                  <a:prstClr val="black">
                    <a:tint val="75000"/>
                  </a:prstClr>
                </a:solidFill>
              </a:rPr>
              <a:pPr/>
              <a:t>‹#›</a:t>
            </a:fld>
            <a:endParaRPr lang="en-AU" dirty="0">
              <a:solidFill>
                <a:prstClr val="black">
                  <a:tint val="75000"/>
                </a:prstClr>
              </a:solidFill>
            </a:endParaRPr>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69" y="126"/>
            <a:ext cx="9143661" cy="6857746"/>
          </a:xfrm>
          <a:prstGeom prst="rect">
            <a:avLst/>
          </a:prstGeom>
        </p:spPr>
      </p:pic>
    </p:spTree>
    <p:extLst>
      <p:ext uri="{BB962C8B-B14F-4D97-AF65-F5344CB8AC3E}">
        <p14:creationId xmlns:p14="http://schemas.microsoft.com/office/powerpoint/2010/main" val="975311436"/>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0.png"/><Relationship Id="rId7" Type="http://schemas.openxmlformats.org/officeDocument/2006/relationships/diagramColors" Target="../diagrams/colors4.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2.gif"/><Relationship Id="rId11" Type="http://schemas.openxmlformats.org/officeDocument/2006/relationships/image" Target="../media/image16.png"/><Relationship Id="rId5" Type="http://schemas.openxmlformats.org/officeDocument/2006/relationships/image" Target="../media/image11.png"/><Relationship Id="rId10" Type="http://schemas.openxmlformats.org/officeDocument/2006/relationships/image" Target="../media/image15.png"/><Relationship Id="rId4" Type="http://schemas.microsoft.com/office/2007/relationships/hdphoto" Target="../media/hdphoto2.wdp"/><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7.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556792"/>
            <a:ext cx="6120680" cy="2376264"/>
          </a:xfrm>
        </p:spPr>
        <p:txBody>
          <a:bodyPr/>
          <a:lstStyle/>
          <a:p>
            <a:r>
              <a:rPr lang="en-AU" sz="3600" b="1" dirty="0" smtClean="0">
                <a:solidFill>
                  <a:schemeClr val="accent6"/>
                </a:solidFill>
                <a:latin typeface="Arial" panose="020B0604020202020204" pitchFamily="34" charset="0"/>
                <a:cs typeface="Arial" panose="020B0604020202020204" pitchFamily="34" charset="0"/>
              </a:rPr>
              <a:t/>
            </a:r>
            <a:br>
              <a:rPr lang="en-AU" sz="3600" b="1" dirty="0" smtClean="0">
                <a:solidFill>
                  <a:schemeClr val="accent6"/>
                </a:solidFill>
                <a:latin typeface="Arial" panose="020B0604020202020204" pitchFamily="34" charset="0"/>
                <a:cs typeface="Arial" panose="020B0604020202020204" pitchFamily="34" charset="0"/>
              </a:rPr>
            </a:br>
            <a:r>
              <a:rPr lang="en-AU" sz="3600" b="1" dirty="0" smtClean="0">
                <a:solidFill>
                  <a:schemeClr val="accent6"/>
                </a:solidFill>
                <a:latin typeface="+mn-lt"/>
                <a:cs typeface="Arial" panose="020B0604020202020204" pitchFamily="34" charset="0"/>
              </a:rPr>
              <a:t>Securing a skilled workforce for the Asia-Pacific region</a:t>
            </a:r>
            <a:endParaRPr lang="en-AU" sz="3600" dirty="0">
              <a:latin typeface="+mn-lt"/>
            </a:endParaRPr>
          </a:p>
        </p:txBody>
      </p:sp>
      <p:sp>
        <p:nvSpPr>
          <p:cNvPr id="3" name="Subtitle 2"/>
          <p:cNvSpPr>
            <a:spLocks noGrp="1"/>
          </p:cNvSpPr>
          <p:nvPr>
            <p:ph type="subTitle" idx="1"/>
          </p:nvPr>
        </p:nvSpPr>
        <p:spPr>
          <a:xfrm>
            <a:off x="31624" y="4725144"/>
            <a:ext cx="7848872" cy="1752600"/>
          </a:xfrm>
        </p:spPr>
        <p:txBody>
          <a:bodyPr>
            <a:normAutofit fontScale="92500" lnSpcReduction="10000"/>
          </a:bodyPr>
          <a:lstStyle/>
          <a:p>
            <a:r>
              <a:rPr lang="en-AU" b="1" dirty="0" smtClean="0"/>
              <a:t>	Joanna Wood</a:t>
            </a:r>
            <a:endParaRPr lang="en-AU" dirty="0"/>
          </a:p>
          <a:p>
            <a:r>
              <a:rPr lang="en-AU" sz="2000" dirty="0" smtClean="0"/>
              <a:t>	Director</a:t>
            </a:r>
          </a:p>
          <a:p>
            <a:r>
              <a:rPr lang="en-AU" sz="2000" dirty="0"/>
              <a:t>	</a:t>
            </a:r>
            <a:r>
              <a:rPr lang="en-AU" sz="2000" dirty="0" smtClean="0"/>
              <a:t>International </a:t>
            </a:r>
            <a:r>
              <a:rPr lang="en-AU" sz="2000" dirty="0"/>
              <a:t>Skills Cooperation: South &amp; West Asia, </a:t>
            </a:r>
            <a:endParaRPr lang="en-AU" sz="2000" dirty="0" smtClean="0"/>
          </a:p>
          <a:p>
            <a:r>
              <a:rPr lang="en-AU" sz="2000" dirty="0"/>
              <a:t>	</a:t>
            </a:r>
            <a:r>
              <a:rPr lang="en-AU" sz="2000" dirty="0" smtClean="0"/>
              <a:t>Americas </a:t>
            </a:r>
            <a:r>
              <a:rPr lang="en-AU" sz="2000" dirty="0"/>
              <a:t>and </a:t>
            </a:r>
            <a:r>
              <a:rPr lang="en-AU" sz="2000" dirty="0" smtClean="0"/>
              <a:t>Pacific</a:t>
            </a:r>
          </a:p>
          <a:p>
            <a:r>
              <a:rPr lang="en-AU" sz="2000" dirty="0" smtClean="0"/>
              <a:t>	</a:t>
            </a:r>
          </a:p>
        </p:txBody>
      </p:sp>
    </p:spTree>
    <p:extLst>
      <p:ext uri="{BB962C8B-B14F-4D97-AF65-F5344CB8AC3E}">
        <p14:creationId xmlns:p14="http://schemas.microsoft.com/office/powerpoint/2010/main" val="32068120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b="1" dirty="0">
                <a:solidFill>
                  <a:srgbClr val="002060"/>
                </a:solidFill>
                <a:latin typeface="+mn-lt"/>
              </a:rPr>
              <a:t>International</a:t>
            </a:r>
            <a:r>
              <a:rPr lang="en-US" dirty="0" smtClean="0"/>
              <a:t> </a:t>
            </a:r>
            <a:r>
              <a:rPr lang="en-US" sz="4000" b="1" dirty="0">
                <a:solidFill>
                  <a:srgbClr val="002060"/>
                </a:solidFill>
                <a:latin typeface="+mn-lt"/>
              </a:rPr>
              <a:t>Training</a:t>
            </a:r>
            <a:r>
              <a:rPr lang="en-US" dirty="0" smtClean="0"/>
              <a:t> </a:t>
            </a:r>
            <a:r>
              <a:rPr lang="en-US" sz="4000" b="1" dirty="0">
                <a:solidFill>
                  <a:srgbClr val="002060"/>
                </a:solidFill>
                <a:latin typeface="+mn-lt"/>
              </a:rPr>
              <a:t>and</a:t>
            </a:r>
            <a:r>
              <a:rPr lang="en-US" dirty="0" smtClean="0"/>
              <a:t> </a:t>
            </a:r>
            <a:r>
              <a:rPr lang="en-US" sz="4000" b="1" dirty="0">
                <a:solidFill>
                  <a:srgbClr val="002060"/>
                </a:solidFill>
                <a:latin typeface="+mn-lt"/>
              </a:rPr>
              <a:t>Assessment</a:t>
            </a:r>
            <a:r>
              <a:rPr lang="en-US" dirty="0" smtClean="0"/>
              <a:t> </a:t>
            </a:r>
            <a:r>
              <a:rPr lang="en-US" sz="4000" b="1" dirty="0">
                <a:solidFill>
                  <a:srgbClr val="002060"/>
                </a:solidFill>
                <a:latin typeface="+mn-lt"/>
              </a:rPr>
              <a:t>Course</a:t>
            </a:r>
            <a:r>
              <a:rPr lang="en-US" dirty="0" smtClean="0"/>
              <a:t> </a:t>
            </a:r>
            <a:r>
              <a:rPr lang="en-US" sz="4000" b="1" dirty="0">
                <a:solidFill>
                  <a:srgbClr val="002060"/>
                </a:solidFill>
                <a:latin typeface="+mn-lt"/>
              </a:rPr>
              <a:t>(</a:t>
            </a:r>
            <a:r>
              <a:rPr lang="en-US" sz="4000" b="1" dirty="0" err="1">
                <a:solidFill>
                  <a:srgbClr val="002060"/>
                </a:solidFill>
                <a:latin typeface="+mn-lt"/>
              </a:rPr>
              <a:t>iTac</a:t>
            </a:r>
            <a:r>
              <a:rPr lang="en-US" sz="4000" b="1" dirty="0">
                <a:solidFill>
                  <a:srgbClr val="002060"/>
                </a:solidFill>
                <a:latin typeface="+mn-lt"/>
              </a:rPr>
              <a:t>) </a:t>
            </a:r>
          </a:p>
        </p:txBody>
      </p:sp>
      <p:sp>
        <p:nvSpPr>
          <p:cNvPr id="5" name="Content Placeholder 4"/>
          <p:cNvSpPr>
            <a:spLocks noGrp="1"/>
          </p:cNvSpPr>
          <p:nvPr>
            <p:ph sz="half" idx="2"/>
          </p:nvPr>
        </p:nvSpPr>
        <p:spPr>
          <a:xfrm>
            <a:off x="4648200" y="1600834"/>
            <a:ext cx="4038600" cy="5068526"/>
          </a:xfrm>
          <a:solidFill>
            <a:schemeClr val="accent3">
              <a:lumMod val="20000"/>
              <a:lumOff val="80000"/>
            </a:schemeClr>
          </a:solidFill>
        </p:spPr>
        <p:txBody>
          <a:bodyPr/>
          <a:lstStyle/>
          <a:p>
            <a:r>
              <a:rPr lang="en-US" sz="2400" dirty="0" smtClean="0"/>
              <a:t>Pilot Programme in India &amp; Korea</a:t>
            </a:r>
          </a:p>
          <a:p>
            <a:r>
              <a:rPr lang="en-US" sz="2400" dirty="0" smtClean="0"/>
              <a:t>6 Australian RTOs</a:t>
            </a:r>
          </a:p>
          <a:p>
            <a:r>
              <a:rPr lang="en-US" sz="2400" dirty="0" smtClean="0"/>
              <a:t>144 students </a:t>
            </a:r>
          </a:p>
          <a:p>
            <a:r>
              <a:rPr lang="en-US" sz="2400" dirty="0" smtClean="0"/>
              <a:t>10 training courses (TVET Trainer and Assessor) </a:t>
            </a:r>
          </a:p>
          <a:p>
            <a:r>
              <a:rPr lang="en-US" sz="2400" dirty="0" smtClean="0"/>
              <a:t>Evaluation of students (60% response) and all Australian training providers</a:t>
            </a:r>
          </a:p>
          <a:p>
            <a:r>
              <a:rPr lang="en-US" sz="2400" dirty="0" smtClean="0"/>
              <a:t>findings….</a:t>
            </a:r>
            <a:endParaRPr lang="en-US" dirty="0" smtClean="0"/>
          </a:p>
          <a:p>
            <a:pPr marL="0" indent="0">
              <a:buNone/>
            </a:pPr>
            <a:endParaRPr lang="en-US" dirty="0"/>
          </a:p>
        </p:txBody>
      </p:sp>
      <p:pic>
        <p:nvPicPr>
          <p:cNvPr id="7" name="Content Placeholder 6" descr="IST LOGO.pn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898" t="-21992" r="898" b="-576283"/>
          <a:stretch/>
        </p:blipFill>
        <p:spPr>
          <a:xfrm>
            <a:off x="3347864" y="692696"/>
            <a:ext cx="4038600" cy="4525476"/>
          </a:xfrm>
        </p:spPr>
      </p:pic>
      <p:sp>
        <p:nvSpPr>
          <p:cNvPr id="12" name="TextBox 11"/>
          <p:cNvSpPr txBox="1"/>
          <p:nvPr/>
        </p:nvSpPr>
        <p:spPr>
          <a:xfrm>
            <a:off x="395536" y="1628800"/>
            <a:ext cx="3888432" cy="5016758"/>
          </a:xfrm>
          <a:prstGeom prst="rect">
            <a:avLst/>
          </a:prstGeom>
          <a:solidFill>
            <a:schemeClr val="accent1">
              <a:lumMod val="20000"/>
              <a:lumOff val="80000"/>
            </a:schemeClr>
          </a:solidFill>
        </p:spPr>
        <p:txBody>
          <a:bodyPr wrap="square" rtlCol="0">
            <a:spAutoFit/>
          </a:bodyPr>
          <a:lstStyle/>
          <a:p>
            <a:pPr marL="285750" indent="-285750">
              <a:buFont typeface="Arial"/>
              <a:buChar char="•"/>
            </a:pPr>
            <a:r>
              <a:rPr lang="en-US" sz="2000" dirty="0" smtClean="0"/>
              <a:t>Three courses: </a:t>
            </a:r>
          </a:p>
          <a:p>
            <a:pPr marL="742950" lvl="1" indent="-285750">
              <a:buFont typeface="Arial"/>
              <a:buChar char="•"/>
            </a:pPr>
            <a:r>
              <a:rPr lang="en-US" sz="2000" b="1" dirty="0" smtClean="0"/>
              <a:t>TVET Trainer (6 units)</a:t>
            </a:r>
          </a:p>
          <a:p>
            <a:pPr marL="742950" lvl="1" indent="-285750">
              <a:buFont typeface="Arial"/>
              <a:buChar char="•"/>
            </a:pPr>
            <a:r>
              <a:rPr lang="en-US" sz="2000" b="1" dirty="0" smtClean="0"/>
              <a:t>TVET Assessor (4 units)</a:t>
            </a:r>
          </a:p>
          <a:p>
            <a:pPr marL="742950" lvl="1" indent="-285750">
              <a:buFont typeface="Arial"/>
              <a:buChar char="•"/>
            </a:pPr>
            <a:r>
              <a:rPr lang="en-US" sz="2000" b="1" dirty="0" smtClean="0"/>
              <a:t>Advanced TVET Trainer and Assessor (8 plus ) </a:t>
            </a:r>
          </a:p>
          <a:p>
            <a:pPr marL="285750" indent="-285750">
              <a:buFont typeface="Arial"/>
              <a:buChar char="•"/>
            </a:pPr>
            <a:r>
              <a:rPr lang="en-US" sz="2000" dirty="0" smtClean="0"/>
              <a:t>Competency based training</a:t>
            </a:r>
          </a:p>
          <a:p>
            <a:pPr marL="285750" indent="-285750">
              <a:buFont typeface="Arial"/>
              <a:buChar char="•"/>
            </a:pPr>
            <a:r>
              <a:rPr lang="en-US" sz="2000" dirty="0" smtClean="0"/>
              <a:t>Benchmarked to the AQF qualifications: Cert IV Training and Assessment and Diploma </a:t>
            </a:r>
          </a:p>
          <a:p>
            <a:pPr marL="285750" indent="-285750">
              <a:buFont typeface="Arial"/>
              <a:buChar char="•"/>
            </a:pPr>
            <a:r>
              <a:rPr lang="en-US" sz="2000" dirty="0" err="1" smtClean="0"/>
              <a:t>Licenced</a:t>
            </a:r>
            <a:r>
              <a:rPr lang="en-US" sz="2000" dirty="0" smtClean="0"/>
              <a:t> by the Australian Government – co-branded in India with NSDC/</a:t>
            </a:r>
            <a:r>
              <a:rPr lang="en-US" sz="2000" dirty="0" err="1" smtClean="0"/>
              <a:t>Govt</a:t>
            </a:r>
            <a:r>
              <a:rPr lang="en-US" sz="2000" dirty="0" smtClean="0"/>
              <a:t> of India</a:t>
            </a:r>
          </a:p>
          <a:p>
            <a:pPr marL="285750" indent="-285750">
              <a:buFont typeface="Arial"/>
              <a:buChar char="•"/>
            </a:pPr>
            <a:r>
              <a:rPr lang="en-US" sz="2000" dirty="0" err="1" smtClean="0"/>
              <a:t>Standardised</a:t>
            </a:r>
            <a:r>
              <a:rPr lang="en-US" sz="2000" dirty="0" smtClean="0"/>
              <a:t> Assessment products and online </a:t>
            </a:r>
          </a:p>
          <a:p>
            <a:pPr marL="285750" indent="-285750">
              <a:buFont typeface="Arial"/>
              <a:buChar char="•"/>
            </a:pPr>
            <a:r>
              <a:rPr lang="en-US" sz="2000" dirty="0" smtClean="0"/>
              <a:t>Ability for Australian providers to partner with other providers</a:t>
            </a:r>
          </a:p>
        </p:txBody>
      </p:sp>
    </p:spTree>
    <p:extLst>
      <p:ext uri="{BB962C8B-B14F-4D97-AF65-F5344CB8AC3E}">
        <p14:creationId xmlns:p14="http://schemas.microsoft.com/office/powerpoint/2010/main" val="23372786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latin typeface="+mn-lt"/>
              </a:rPr>
              <a:t>Key</a:t>
            </a:r>
            <a:r>
              <a:rPr lang="en-US" dirty="0" smtClean="0"/>
              <a:t> </a:t>
            </a:r>
            <a:r>
              <a:rPr lang="en-US" sz="3600" b="1" dirty="0" smtClean="0">
                <a:solidFill>
                  <a:srgbClr val="002060"/>
                </a:solidFill>
                <a:latin typeface="+mn-lt"/>
              </a:rPr>
              <a:t>Findings from the ITAC evaluation</a:t>
            </a:r>
            <a:endParaRPr lang="en-US" sz="3600" b="1" dirty="0">
              <a:solidFill>
                <a:srgbClr val="002060"/>
              </a:solidFill>
              <a:latin typeface="+mn-lt"/>
            </a:endParaRPr>
          </a:p>
        </p:txBody>
      </p:sp>
      <p:sp>
        <p:nvSpPr>
          <p:cNvPr id="3" name="Content Placeholder 2"/>
          <p:cNvSpPr>
            <a:spLocks noGrp="1"/>
          </p:cNvSpPr>
          <p:nvPr>
            <p:ph sz="half" idx="1"/>
          </p:nvPr>
        </p:nvSpPr>
        <p:spPr>
          <a:xfrm>
            <a:off x="457200" y="1268760"/>
            <a:ext cx="4038600" cy="5328592"/>
          </a:xfrm>
          <a:solidFill>
            <a:schemeClr val="tx2">
              <a:lumMod val="20000"/>
              <a:lumOff val="80000"/>
            </a:schemeClr>
          </a:solidFill>
        </p:spPr>
        <p:txBody>
          <a:bodyPr>
            <a:normAutofit fontScale="92500" lnSpcReduction="10000"/>
          </a:bodyPr>
          <a:lstStyle/>
          <a:p>
            <a:r>
              <a:rPr lang="en-US" sz="2400" dirty="0" smtClean="0">
                <a:solidFill>
                  <a:srgbClr val="002060"/>
                </a:solidFill>
                <a:ea typeface="+mj-ea"/>
                <a:cs typeface="+mj-cs"/>
              </a:rPr>
              <a:t>Students overwhelming positive – </a:t>
            </a:r>
            <a:r>
              <a:rPr lang="en-US" sz="2400" b="1" dirty="0" smtClean="0">
                <a:solidFill>
                  <a:srgbClr val="002060"/>
                </a:solidFill>
                <a:ea typeface="+mj-ea"/>
                <a:cs typeface="+mj-cs"/>
              </a:rPr>
              <a:t>93%</a:t>
            </a:r>
            <a:r>
              <a:rPr lang="en-US" sz="2400" dirty="0" smtClean="0">
                <a:solidFill>
                  <a:srgbClr val="002060"/>
                </a:solidFill>
                <a:ea typeface="+mj-ea"/>
                <a:cs typeface="+mj-cs"/>
              </a:rPr>
              <a:t> would recommend ITAC to others</a:t>
            </a:r>
          </a:p>
          <a:p>
            <a:r>
              <a:rPr lang="en-US" sz="2400" b="1" dirty="0" smtClean="0">
                <a:solidFill>
                  <a:srgbClr val="002060"/>
                </a:solidFill>
                <a:ea typeface="+mj-ea"/>
                <a:cs typeface="+mj-cs"/>
              </a:rPr>
              <a:t>Local language </a:t>
            </a:r>
            <a:r>
              <a:rPr lang="en-US" sz="2400" dirty="0" smtClean="0">
                <a:solidFill>
                  <a:srgbClr val="002060"/>
                </a:solidFill>
                <a:ea typeface="+mj-ea"/>
                <a:cs typeface="+mj-cs"/>
              </a:rPr>
              <a:t>is important</a:t>
            </a:r>
          </a:p>
          <a:p>
            <a:r>
              <a:rPr lang="en-US" sz="2400" dirty="0" smtClean="0">
                <a:solidFill>
                  <a:srgbClr val="002060"/>
                </a:solidFill>
                <a:ea typeface="+mj-ea"/>
                <a:cs typeface="+mj-cs"/>
              </a:rPr>
              <a:t>Length and types of </a:t>
            </a:r>
            <a:r>
              <a:rPr lang="en-US" sz="2400" b="1" dirty="0" smtClean="0">
                <a:solidFill>
                  <a:srgbClr val="002060"/>
                </a:solidFill>
                <a:ea typeface="+mj-ea"/>
                <a:cs typeface="+mj-cs"/>
              </a:rPr>
              <a:t>assessment </a:t>
            </a:r>
            <a:r>
              <a:rPr lang="en-US" sz="2400" dirty="0" smtClean="0">
                <a:solidFill>
                  <a:srgbClr val="002060"/>
                </a:solidFill>
                <a:ea typeface="+mj-ea"/>
                <a:cs typeface="+mj-cs"/>
              </a:rPr>
              <a:t>– more practical examples – batch up the assessment </a:t>
            </a:r>
          </a:p>
          <a:p>
            <a:r>
              <a:rPr lang="en-US" sz="2400" dirty="0" smtClean="0">
                <a:solidFill>
                  <a:srgbClr val="002060"/>
                </a:solidFill>
                <a:ea typeface="+mj-ea"/>
                <a:cs typeface="+mj-cs"/>
              </a:rPr>
              <a:t>Wide variety of </a:t>
            </a:r>
            <a:r>
              <a:rPr lang="en-US" sz="2400" b="1" dirty="0" smtClean="0">
                <a:solidFill>
                  <a:srgbClr val="002060"/>
                </a:solidFill>
                <a:ea typeface="+mj-ea"/>
                <a:cs typeface="+mj-cs"/>
              </a:rPr>
              <a:t>skill levels </a:t>
            </a:r>
            <a:r>
              <a:rPr lang="en-US" sz="2400" dirty="0" smtClean="0">
                <a:solidFill>
                  <a:srgbClr val="002060"/>
                </a:solidFill>
                <a:ea typeface="+mj-ea"/>
                <a:cs typeface="+mj-cs"/>
              </a:rPr>
              <a:t>of the cohorts </a:t>
            </a:r>
          </a:p>
          <a:p>
            <a:r>
              <a:rPr lang="en-US" sz="2400" b="1" dirty="0" smtClean="0">
                <a:solidFill>
                  <a:srgbClr val="002060"/>
                </a:solidFill>
                <a:ea typeface="+mj-ea"/>
                <a:cs typeface="+mj-cs"/>
              </a:rPr>
              <a:t>Customisation</a:t>
            </a:r>
            <a:r>
              <a:rPr lang="en-US" sz="2400" dirty="0" smtClean="0">
                <a:solidFill>
                  <a:srgbClr val="002060"/>
                </a:solidFill>
                <a:ea typeface="+mj-ea"/>
                <a:cs typeface="+mj-cs"/>
              </a:rPr>
              <a:t> is important</a:t>
            </a:r>
          </a:p>
          <a:p>
            <a:r>
              <a:rPr lang="en-US" sz="2400" b="1" dirty="0" smtClean="0">
                <a:solidFill>
                  <a:srgbClr val="002060"/>
                </a:solidFill>
                <a:ea typeface="+mj-ea"/>
                <a:cs typeface="+mj-cs"/>
              </a:rPr>
              <a:t>Next steps: </a:t>
            </a:r>
            <a:r>
              <a:rPr lang="en-US" sz="2400" dirty="0" smtClean="0">
                <a:solidFill>
                  <a:srgbClr val="002060"/>
                </a:solidFill>
                <a:ea typeface="+mj-ea"/>
                <a:cs typeface="+mj-cs"/>
              </a:rPr>
              <a:t>Launch &amp; roll out</a:t>
            </a:r>
          </a:p>
          <a:p>
            <a:pPr lvl="1"/>
            <a:r>
              <a:rPr lang="en-US" sz="2000" dirty="0" smtClean="0">
                <a:solidFill>
                  <a:srgbClr val="002060"/>
                </a:solidFill>
                <a:ea typeface="+mj-ea"/>
                <a:cs typeface="+mj-cs"/>
              </a:rPr>
              <a:t>Programme Guidelines </a:t>
            </a:r>
          </a:p>
          <a:p>
            <a:pPr lvl="1"/>
            <a:r>
              <a:rPr lang="en-US" sz="2000" dirty="0" smtClean="0">
                <a:solidFill>
                  <a:srgbClr val="002060"/>
                </a:solidFill>
                <a:ea typeface="+mj-ea"/>
                <a:cs typeface="+mj-cs"/>
              </a:rPr>
              <a:t>Licence Agreement</a:t>
            </a:r>
          </a:p>
          <a:p>
            <a:pPr lvl="1"/>
            <a:r>
              <a:rPr lang="en-US" sz="2000" dirty="0" smtClean="0">
                <a:solidFill>
                  <a:srgbClr val="002060"/>
                </a:solidFill>
                <a:ea typeface="+mj-ea"/>
                <a:cs typeface="+mj-cs"/>
              </a:rPr>
              <a:t>Scale up to meet demand </a:t>
            </a:r>
          </a:p>
          <a:p>
            <a:pPr lvl="1"/>
            <a:r>
              <a:rPr lang="en-US" sz="2000" dirty="0" smtClean="0">
                <a:solidFill>
                  <a:srgbClr val="002060"/>
                </a:solidFill>
                <a:ea typeface="+mj-ea"/>
                <a:cs typeface="+mj-cs"/>
              </a:rPr>
              <a:t>Communities of Practice</a:t>
            </a:r>
            <a:endParaRPr lang="en-US" sz="2000" dirty="0">
              <a:solidFill>
                <a:srgbClr val="002060"/>
              </a:solidFill>
              <a:ea typeface="+mj-ea"/>
              <a:cs typeface="+mj-cs"/>
            </a:endParaRPr>
          </a:p>
        </p:txBody>
      </p:sp>
      <p:sp>
        <p:nvSpPr>
          <p:cNvPr id="4" name="Content Placeholder 3"/>
          <p:cNvSpPr>
            <a:spLocks noGrp="1"/>
          </p:cNvSpPr>
          <p:nvPr>
            <p:ph sz="half" idx="2"/>
          </p:nvPr>
        </p:nvSpPr>
        <p:spPr>
          <a:xfrm>
            <a:off x="4648200" y="1268760"/>
            <a:ext cx="4038600" cy="5400600"/>
          </a:xfrm>
          <a:solidFill>
            <a:schemeClr val="accent6">
              <a:lumMod val="20000"/>
              <a:lumOff val="80000"/>
            </a:schemeClr>
          </a:solidFill>
        </p:spPr>
        <p:txBody>
          <a:bodyPr>
            <a:noAutofit/>
          </a:bodyPr>
          <a:lstStyle/>
          <a:p>
            <a:pPr marL="0" indent="0">
              <a:spcBef>
                <a:spcPct val="0"/>
              </a:spcBef>
              <a:buNone/>
            </a:pPr>
            <a:r>
              <a:rPr lang="en-US" sz="2000" b="1" dirty="0" smtClean="0">
                <a:solidFill>
                  <a:srgbClr val="002060"/>
                </a:solidFill>
                <a:ea typeface="+mj-ea"/>
                <a:cs typeface="+mj-cs"/>
              </a:rPr>
              <a:t>Feedback from the students..</a:t>
            </a:r>
          </a:p>
          <a:p>
            <a:pPr marL="0" indent="0">
              <a:spcBef>
                <a:spcPct val="0"/>
              </a:spcBef>
              <a:buNone/>
            </a:pPr>
            <a:r>
              <a:rPr lang="en-US" sz="2000" dirty="0" smtClean="0">
                <a:solidFill>
                  <a:srgbClr val="002060"/>
                </a:solidFill>
                <a:ea typeface="+mj-ea"/>
                <a:cs typeface="+mj-cs"/>
              </a:rPr>
              <a:t>‘</a:t>
            </a:r>
            <a:r>
              <a:rPr lang="en-US" sz="2000" i="1" dirty="0">
                <a:solidFill>
                  <a:srgbClr val="002060"/>
                </a:solidFill>
                <a:ea typeface="+mj-ea"/>
                <a:cs typeface="+mj-cs"/>
              </a:rPr>
              <a:t>I will tell my co-trainers that ITAC training will help them to go to the next level in their profession</a:t>
            </a:r>
            <a:r>
              <a:rPr lang="en-US" sz="2000" dirty="0" smtClean="0">
                <a:solidFill>
                  <a:srgbClr val="002060"/>
                </a:solidFill>
                <a:ea typeface="+mj-ea"/>
                <a:cs typeface="+mj-cs"/>
              </a:rPr>
              <a:t>’</a:t>
            </a:r>
          </a:p>
          <a:p>
            <a:pPr marL="0" indent="0">
              <a:spcBef>
                <a:spcPct val="0"/>
              </a:spcBef>
              <a:buNone/>
            </a:pPr>
            <a:endParaRPr lang="en-US" sz="2000" dirty="0">
              <a:solidFill>
                <a:srgbClr val="002060"/>
              </a:solidFill>
              <a:ea typeface="+mj-ea"/>
              <a:cs typeface="+mj-cs"/>
            </a:endParaRPr>
          </a:p>
          <a:p>
            <a:pPr marL="0" indent="0">
              <a:spcBef>
                <a:spcPct val="0"/>
              </a:spcBef>
              <a:buNone/>
            </a:pPr>
            <a:r>
              <a:rPr lang="en-US" sz="2000" i="1" dirty="0" smtClean="0">
                <a:solidFill>
                  <a:srgbClr val="002060"/>
                </a:solidFill>
                <a:ea typeface="+mj-ea"/>
                <a:cs typeface="+mj-cs"/>
              </a:rPr>
              <a:t>‘I will definitely recommend this course to others as the ITAC training gives a lot of information about training styles, teaching methodologies, identifying the skill gaps, conducting assessment and a whole lot of information, which really helps us in standardising our course content, delivery and assessments. A great course and a must have for every sector. Changes the concept of education and training in India’. </a:t>
            </a:r>
            <a:endParaRPr lang="en-US" sz="2000" i="1" dirty="0">
              <a:solidFill>
                <a:srgbClr val="002060"/>
              </a:solidFill>
              <a:ea typeface="+mj-ea"/>
              <a:cs typeface="+mj-cs"/>
            </a:endParaRPr>
          </a:p>
        </p:txBody>
      </p:sp>
    </p:spTree>
    <p:extLst>
      <p:ext uri="{BB962C8B-B14F-4D97-AF65-F5344CB8AC3E}">
        <p14:creationId xmlns:p14="http://schemas.microsoft.com/office/powerpoint/2010/main" val="23373464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225976347"/>
              </p:ext>
            </p:extLst>
          </p:nvPr>
        </p:nvGraphicFramePr>
        <p:xfrm>
          <a:off x="3707904" y="1556792"/>
          <a:ext cx="5364088"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Autofit/>
          </a:bodyPr>
          <a:lstStyle/>
          <a:p>
            <a:r>
              <a:rPr lang="en-AU" sz="3600" b="1" dirty="0" smtClean="0">
                <a:solidFill>
                  <a:srgbClr val="002060"/>
                </a:solidFill>
                <a:latin typeface="+mn-lt"/>
              </a:rPr>
              <a:t>Finding the balance between stakeholders is important</a:t>
            </a:r>
            <a:endParaRPr lang="en-GB" sz="3600" b="1" dirty="0">
              <a:solidFill>
                <a:srgbClr val="002060"/>
              </a:solidFill>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4886969"/>
              </p:ext>
            </p:extLst>
          </p:nvPr>
        </p:nvGraphicFramePr>
        <p:xfrm>
          <a:off x="-36512" y="2132856"/>
          <a:ext cx="8229600"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750037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0652" r="18351"/>
          <a:stretch/>
        </p:blipFill>
        <p:spPr bwMode="auto">
          <a:xfrm>
            <a:off x="5227984" y="1124744"/>
            <a:ext cx="3763317" cy="4311394"/>
          </a:xfrm>
          <a:prstGeom prst="rect">
            <a:avLst/>
          </a:prstGeom>
          <a:noFill/>
          <a:ln>
            <a:noFill/>
          </a:ln>
          <a:effectLst>
            <a:softEdge rad="1270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a:xfrm>
            <a:off x="0" y="0"/>
            <a:ext cx="9144000" cy="1416855"/>
          </a:xfrm>
        </p:spPr>
        <p:txBody>
          <a:bodyPr>
            <a:normAutofit/>
          </a:bodyPr>
          <a:lstStyle/>
          <a:p>
            <a:r>
              <a:rPr lang="en-AU" sz="3600" b="1" dirty="0" smtClean="0">
                <a:solidFill>
                  <a:srgbClr val="002060"/>
                </a:solidFill>
                <a:latin typeface="+mn-lt"/>
              </a:rPr>
              <a:t>Future</a:t>
            </a:r>
            <a:r>
              <a:rPr lang="en-AU" sz="3600" b="1" dirty="0" smtClean="0">
                <a:latin typeface="+mn-lt"/>
              </a:rPr>
              <a:t> </a:t>
            </a:r>
            <a:r>
              <a:rPr lang="en-AU" sz="3600" b="1" dirty="0" smtClean="0">
                <a:solidFill>
                  <a:srgbClr val="002060"/>
                </a:solidFill>
                <a:latin typeface="+mn-lt"/>
              </a:rPr>
              <a:t>opportunities</a:t>
            </a:r>
            <a:endParaRPr lang="en-GB" sz="3600" b="1" dirty="0">
              <a:solidFill>
                <a:srgbClr val="002060"/>
              </a:solidFill>
              <a:latin typeface="+mn-lt"/>
            </a:endParaRPr>
          </a:p>
        </p:txBody>
      </p:sp>
      <p:graphicFrame>
        <p:nvGraphicFramePr>
          <p:cNvPr id="4" name="Diagram 3"/>
          <p:cNvGraphicFramePr/>
          <p:nvPr>
            <p:extLst>
              <p:ext uri="{D42A27DB-BD31-4B8C-83A1-F6EECF244321}">
                <p14:modId xmlns:p14="http://schemas.microsoft.com/office/powerpoint/2010/main" val="3104714762"/>
              </p:ext>
            </p:extLst>
          </p:nvPr>
        </p:nvGraphicFramePr>
        <p:xfrm>
          <a:off x="124866" y="1268760"/>
          <a:ext cx="6984776" cy="51845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59095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3568" y="1556792"/>
            <a:ext cx="7772400" cy="1361872"/>
          </a:xfrm>
        </p:spPr>
        <p:txBody>
          <a:bodyPr>
            <a:normAutofit/>
          </a:bodyPr>
          <a:lstStyle/>
          <a:p>
            <a:r>
              <a:rPr lang="en-AU" sz="3600" dirty="0" smtClean="0"/>
              <a:t>		THANK YOU</a:t>
            </a:r>
            <a:endParaRPr lang="en-GB" sz="3600" dirty="0"/>
          </a:p>
        </p:txBody>
      </p:sp>
      <p:sp>
        <p:nvSpPr>
          <p:cNvPr id="5" name="Text Placeholder 4"/>
          <p:cNvSpPr>
            <a:spLocks noGrp="1"/>
          </p:cNvSpPr>
          <p:nvPr>
            <p:ph type="body" idx="1"/>
          </p:nvPr>
        </p:nvSpPr>
        <p:spPr>
          <a:xfrm>
            <a:off x="683568" y="2204864"/>
            <a:ext cx="7772400" cy="3113563"/>
          </a:xfrm>
        </p:spPr>
        <p:txBody>
          <a:bodyPr>
            <a:normAutofit/>
          </a:bodyPr>
          <a:lstStyle/>
          <a:p>
            <a:r>
              <a:rPr lang="en-AU" sz="2400" b="1" dirty="0" smtClean="0"/>
              <a:t>Websites:</a:t>
            </a:r>
          </a:p>
          <a:p>
            <a:r>
              <a:rPr lang="en-AU" sz="2400" b="1" dirty="0" smtClean="0"/>
              <a:t>www.education.gov.au/InternationalSkillsTraining</a:t>
            </a:r>
          </a:p>
          <a:p>
            <a:r>
              <a:rPr lang="en-AU" sz="2400" b="1" dirty="0" smtClean="0"/>
              <a:t>www.education.gov.au/itac</a:t>
            </a:r>
          </a:p>
          <a:p>
            <a:endParaRPr lang="en-AU" sz="2400" b="1" dirty="0"/>
          </a:p>
          <a:p>
            <a:r>
              <a:rPr lang="en-AU" sz="2400" b="1" dirty="0" smtClean="0"/>
              <a:t>Email:</a:t>
            </a:r>
          </a:p>
          <a:p>
            <a:r>
              <a:rPr lang="en-AU" sz="2400" b="1" dirty="0" smtClean="0"/>
              <a:t>joanna.wood@education.gov.au or</a:t>
            </a:r>
          </a:p>
          <a:p>
            <a:r>
              <a:rPr lang="en-AU" sz="2400" b="1" dirty="0" smtClean="0"/>
              <a:t>InternationalSkillsTraining@education.gov.au</a:t>
            </a:r>
            <a:endParaRPr lang="en-GB" sz="2400" b="1" dirty="0"/>
          </a:p>
        </p:txBody>
      </p:sp>
    </p:spTree>
    <p:extLst>
      <p:ext uri="{BB962C8B-B14F-4D97-AF65-F5344CB8AC3E}">
        <p14:creationId xmlns:p14="http://schemas.microsoft.com/office/powerpoint/2010/main" val="1314972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a:solidFill>
                  <a:schemeClr val="tx2"/>
                </a:solidFill>
                <a:latin typeface="+mn-lt"/>
              </a:rPr>
              <a:t>Australia’s TVET system</a:t>
            </a:r>
          </a:p>
        </p:txBody>
      </p:sp>
      <p:sp>
        <p:nvSpPr>
          <p:cNvPr id="3" name="Content Placeholder 2"/>
          <p:cNvSpPr>
            <a:spLocks noGrp="1"/>
          </p:cNvSpPr>
          <p:nvPr>
            <p:ph idx="1"/>
          </p:nvPr>
        </p:nvSpPr>
        <p:spPr>
          <a:xfrm flipH="1">
            <a:off x="0" y="1268760"/>
            <a:ext cx="8388424" cy="5589240"/>
          </a:xfrm>
          <a:solidFill>
            <a:schemeClr val="bg1"/>
          </a:solidFill>
        </p:spPr>
        <p:txBody>
          <a:bodyPr>
            <a:normAutofit fontScale="92500" lnSpcReduction="20000"/>
          </a:bodyPr>
          <a:lstStyle/>
          <a:p>
            <a:r>
              <a:rPr lang="en-US" b="1" dirty="0" smtClean="0"/>
              <a:t>Population: </a:t>
            </a:r>
            <a:r>
              <a:rPr lang="en-US" dirty="0" smtClean="0"/>
              <a:t>24 million(</a:t>
            </a:r>
            <a:r>
              <a:rPr lang="en-US" sz="2300" b="1" dirty="0" smtClean="0"/>
              <a:t>16 million working age) </a:t>
            </a:r>
          </a:p>
          <a:p>
            <a:r>
              <a:rPr lang="en-US" b="1" dirty="0" smtClean="0"/>
              <a:t>Governance</a:t>
            </a:r>
            <a:r>
              <a:rPr lang="en-US" dirty="0" smtClean="0"/>
              <a:t> – </a:t>
            </a:r>
            <a:r>
              <a:rPr lang="en-US" sz="2800" dirty="0" smtClean="0"/>
              <a:t>Partnership Govt. &amp; Industry                               </a:t>
            </a:r>
          </a:p>
          <a:p>
            <a:r>
              <a:rPr lang="en-US" b="1" dirty="0" smtClean="0"/>
              <a:t>Funding</a:t>
            </a:r>
            <a:r>
              <a:rPr lang="en-US" dirty="0" smtClean="0"/>
              <a:t> – Australian Governments will invest $10billion (US$7.8) into the VET sector in 2015-16</a:t>
            </a:r>
          </a:p>
          <a:p>
            <a:r>
              <a:rPr lang="en-US" b="1" dirty="0" smtClean="0"/>
              <a:t>Training standards </a:t>
            </a:r>
            <a:r>
              <a:rPr lang="en-US" dirty="0" smtClean="0"/>
              <a:t>– 70 training packages (occupational standards) </a:t>
            </a:r>
          </a:p>
          <a:p>
            <a:pPr lvl="1"/>
            <a:r>
              <a:rPr lang="en-US" dirty="0" smtClean="0"/>
              <a:t>1600 qualifications covering 85% of Australian occupations</a:t>
            </a:r>
          </a:p>
          <a:p>
            <a:r>
              <a:rPr lang="en-US" b="1" dirty="0" smtClean="0"/>
              <a:t>Registered Training Organisations (RTO) </a:t>
            </a:r>
            <a:r>
              <a:rPr lang="en-US" dirty="0" smtClean="0"/>
              <a:t>– </a:t>
            </a:r>
            <a:r>
              <a:rPr lang="en-US" b="1" dirty="0" smtClean="0"/>
              <a:t>4,600</a:t>
            </a:r>
          </a:p>
          <a:p>
            <a:pPr lvl="1"/>
            <a:r>
              <a:rPr lang="en-US" dirty="0" smtClean="0"/>
              <a:t>54 public institutes (TAFE)</a:t>
            </a:r>
          </a:p>
          <a:p>
            <a:pPr lvl="1"/>
            <a:r>
              <a:rPr lang="en-US" dirty="0" smtClean="0"/>
              <a:t>2,500 private providers </a:t>
            </a:r>
          </a:p>
          <a:p>
            <a:pPr lvl="1"/>
            <a:r>
              <a:rPr lang="en-US" dirty="0" smtClean="0"/>
              <a:t>445 VET-in- school</a:t>
            </a:r>
          </a:p>
          <a:p>
            <a:pPr lvl="1"/>
            <a:r>
              <a:rPr lang="en-US" dirty="0" smtClean="0"/>
              <a:t>16 dual sector universities</a:t>
            </a:r>
          </a:p>
        </p:txBody>
      </p:sp>
      <p:pic>
        <p:nvPicPr>
          <p:cNvPr id="5" name="Picture 2"/>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l="9231" t="8850" r="12465" b="3421"/>
          <a:stretch/>
        </p:blipFill>
        <p:spPr bwMode="auto">
          <a:xfrm>
            <a:off x="6642766" y="0"/>
            <a:ext cx="2483768" cy="22340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6424118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900" b="1" dirty="0">
                <a:solidFill>
                  <a:schemeClr val="tx2"/>
                </a:solidFill>
                <a:latin typeface="+mn-lt"/>
              </a:rPr>
              <a:t>Australian</a:t>
            </a:r>
            <a:r>
              <a:rPr lang="en-US" dirty="0" smtClean="0"/>
              <a:t> </a:t>
            </a:r>
            <a:r>
              <a:rPr lang="en-US" sz="4900" b="1" dirty="0">
                <a:solidFill>
                  <a:schemeClr val="tx2"/>
                </a:solidFill>
                <a:latin typeface="+mn-lt"/>
              </a:rPr>
              <a:t>Qualifications</a:t>
            </a:r>
            <a:r>
              <a:rPr lang="en-US" dirty="0" smtClean="0"/>
              <a:t> </a:t>
            </a:r>
            <a:r>
              <a:rPr lang="en-US" sz="4900" b="1" dirty="0">
                <a:solidFill>
                  <a:schemeClr val="tx2"/>
                </a:solidFill>
                <a:latin typeface="+mn-lt"/>
              </a:rPr>
              <a:t>Framework</a:t>
            </a:r>
          </a:p>
        </p:txBody>
      </p:sp>
      <p:sp>
        <p:nvSpPr>
          <p:cNvPr id="6" name="Content Placeholder 5"/>
          <p:cNvSpPr>
            <a:spLocks noGrp="1"/>
          </p:cNvSpPr>
          <p:nvPr>
            <p:ph sz="half" idx="2"/>
          </p:nvPr>
        </p:nvSpPr>
        <p:spPr/>
        <p:txBody>
          <a:bodyPr>
            <a:normAutofit lnSpcReduction="10000"/>
          </a:bodyPr>
          <a:lstStyle/>
          <a:p>
            <a:r>
              <a:rPr lang="en-US" dirty="0" smtClean="0"/>
              <a:t>AQF introduced 1995</a:t>
            </a:r>
          </a:p>
          <a:p>
            <a:r>
              <a:rPr lang="en-US" dirty="0" smtClean="0"/>
              <a:t>10 Levels – school, TVET, Higher Education</a:t>
            </a:r>
          </a:p>
          <a:p>
            <a:r>
              <a:rPr lang="en-US" dirty="0" smtClean="0"/>
              <a:t>Seven of the 10 levels apply to TVET:</a:t>
            </a:r>
          </a:p>
          <a:p>
            <a:pPr lvl="1"/>
            <a:r>
              <a:rPr lang="en-US" dirty="0" smtClean="0"/>
              <a:t>Certificate I to IV, Diploma at level 5, Advanced Diploma at level 6 &amp; Vocational Graduate Certificate at Level 8</a:t>
            </a:r>
            <a:endParaRPr lang="en-US" dirty="0"/>
          </a:p>
        </p:txBody>
      </p:sp>
      <p:pic>
        <p:nvPicPr>
          <p:cNvPr id="7" name="Content Placeholder 6" descr="http://ianbreakspear.com.au/wp-content/uploads/2014/07/AQF-Qualification-wheel_Figure-1.jpg"/>
          <p:cNvPicPr>
            <a:picLocks noGrp="1"/>
          </p:cNvPicPr>
          <p:nvPr>
            <p:ph sz="half" idx="1"/>
          </p:nvPr>
        </p:nvPicPr>
        <p:blipFill>
          <a:blip r:embed="rId3" cstate="print">
            <a:extLst>
              <a:ext uri="{28A0092B-C50C-407E-A947-70E740481C1C}">
                <a14:useLocalDpi xmlns:a14="http://schemas.microsoft.com/office/drawing/2010/main" val="0"/>
              </a:ext>
            </a:extLst>
          </a:blip>
          <a:srcRect l="5700" r="5700"/>
          <a:stretch>
            <a:fillRect/>
          </a:stretch>
        </p:blipFill>
        <p:spPr bwMode="auto">
          <a:xfrm>
            <a:off x="0" y="1700807"/>
            <a:ext cx="4495800" cy="4425503"/>
          </a:xfrm>
          <a:prstGeom prst="rect">
            <a:avLst/>
          </a:prstGeom>
          <a:noFill/>
          <a:ln>
            <a:noFill/>
          </a:ln>
        </p:spPr>
      </p:pic>
    </p:spTree>
    <p:extLst>
      <p:ext uri="{BB962C8B-B14F-4D97-AF65-F5344CB8AC3E}">
        <p14:creationId xmlns:p14="http://schemas.microsoft.com/office/powerpoint/2010/main" val="3768760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b="1" dirty="0">
                <a:solidFill>
                  <a:schemeClr val="tx2"/>
                </a:solidFill>
                <a:latin typeface="+mn-lt"/>
              </a:rPr>
              <a:t>Total VET</a:t>
            </a:r>
            <a:r>
              <a:rPr lang="en-US" dirty="0" smtClean="0"/>
              <a:t> </a:t>
            </a:r>
            <a:r>
              <a:rPr lang="en-US" sz="4900" b="1" dirty="0">
                <a:solidFill>
                  <a:schemeClr val="tx2"/>
                </a:solidFill>
                <a:latin typeface="+mn-lt"/>
              </a:rPr>
              <a:t>students</a:t>
            </a:r>
            <a:r>
              <a:rPr lang="en-US" dirty="0" smtClean="0"/>
              <a:t> </a:t>
            </a:r>
            <a:r>
              <a:rPr lang="en-US" sz="4900" b="1" dirty="0">
                <a:solidFill>
                  <a:schemeClr val="tx2"/>
                </a:solidFill>
                <a:latin typeface="+mn-lt"/>
              </a:rPr>
              <a:t>and</a:t>
            </a:r>
            <a:r>
              <a:rPr lang="en-US" dirty="0" smtClean="0"/>
              <a:t> </a:t>
            </a:r>
            <a:r>
              <a:rPr lang="en-US" sz="4900" b="1" dirty="0">
                <a:solidFill>
                  <a:schemeClr val="tx2"/>
                </a:solidFill>
                <a:latin typeface="+mn-lt"/>
              </a:rPr>
              <a:t>Courses</a:t>
            </a:r>
            <a:r>
              <a:rPr lang="en-US" dirty="0" smtClean="0"/>
              <a:t> </a:t>
            </a:r>
            <a:r>
              <a:rPr lang="en-US" sz="4900" b="1" dirty="0">
                <a:solidFill>
                  <a:schemeClr val="tx2"/>
                </a:solidFill>
                <a:latin typeface="+mn-lt"/>
              </a:rPr>
              <a:t>2014</a:t>
            </a:r>
          </a:p>
        </p:txBody>
      </p:sp>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rcRect l="2583" r="2583"/>
          <a:stretch>
            <a:fillRect/>
          </a:stretch>
        </p:blipFill>
        <p:spPr bwMode="auto">
          <a:prstGeom prst="rect">
            <a:avLst/>
          </a:prstGeom>
          <a:noFill/>
          <a:ln>
            <a:noFill/>
          </a:ln>
        </p:spPr>
      </p:pic>
    </p:spTree>
    <p:extLst>
      <p:ext uri="{BB962C8B-B14F-4D97-AF65-F5344CB8AC3E}">
        <p14:creationId xmlns:p14="http://schemas.microsoft.com/office/powerpoint/2010/main" val="27185765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8" descr="Figure 1 sets out the areas of the VET system that are being considered for reform and lists the key supporting propositions. The chapters of the discussion paper further elaborate on these matters, providing discussion and analysis for consideration. Chapter 1: Foundation reforms. Chapter 2: Reforms to the assessment of VET students. Chapter 3: Reforms to the regulatory framework. " title="Fig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88640"/>
            <a:ext cx="9144000" cy="6408712"/>
          </a:xfrm>
          <a:prstGeom prst="rect">
            <a:avLst/>
          </a:prstGeom>
          <a:noFill/>
          <a:ln>
            <a:noFill/>
          </a:ln>
        </p:spPr>
      </p:pic>
    </p:spTree>
    <p:extLst>
      <p:ext uri="{BB962C8B-B14F-4D97-AF65-F5344CB8AC3E}">
        <p14:creationId xmlns:p14="http://schemas.microsoft.com/office/powerpoint/2010/main" val="4917725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19048"/>
            <a:ext cx="9144000" cy="1471837"/>
          </a:xfrm>
        </p:spPr>
        <p:txBody>
          <a:bodyPr>
            <a:normAutofit/>
          </a:bodyPr>
          <a:lstStyle/>
          <a:p>
            <a:r>
              <a:rPr lang="en-AU" sz="3600" b="1" dirty="0">
                <a:solidFill>
                  <a:srgbClr val="002060"/>
                </a:solidFill>
                <a:latin typeface="+mn-lt"/>
              </a:rPr>
              <a:t>There is high demand for quality skills in the global labour market</a:t>
            </a:r>
            <a:endParaRPr lang="en-GB" sz="3600" b="1" dirty="0">
              <a:solidFill>
                <a:srgbClr val="002060"/>
              </a:solidFill>
              <a:latin typeface="+mn-lt"/>
            </a:endParaRPr>
          </a:p>
        </p:txBody>
      </p:sp>
      <p:sp>
        <p:nvSpPr>
          <p:cNvPr id="5" name="Subtitle 4"/>
          <p:cNvSpPr>
            <a:spLocks noGrp="1"/>
          </p:cNvSpPr>
          <p:nvPr>
            <p:ph type="subTitle" idx="1"/>
          </p:nvPr>
        </p:nvSpPr>
        <p:spPr>
          <a:xfrm>
            <a:off x="4601266" y="1635213"/>
            <a:ext cx="4464496" cy="1937120"/>
          </a:xfrm>
        </p:spPr>
        <p:txBody>
          <a:bodyPr>
            <a:normAutofit lnSpcReduction="10000"/>
          </a:bodyPr>
          <a:lstStyle/>
          <a:p>
            <a:pPr marL="342900" indent="-342900" algn="l">
              <a:buFont typeface="Arial" panose="020B0604020202020204" pitchFamily="34" charset="0"/>
              <a:buChar char="•"/>
            </a:pPr>
            <a:r>
              <a:rPr lang="en-AU" sz="1800" dirty="0" smtClean="0">
                <a:solidFill>
                  <a:srgbClr val="CC3300"/>
                </a:solidFill>
              </a:rPr>
              <a:t>The </a:t>
            </a:r>
            <a:r>
              <a:rPr lang="en-AU" sz="1800" dirty="0">
                <a:solidFill>
                  <a:srgbClr val="CC3300"/>
                </a:solidFill>
              </a:rPr>
              <a:t>projected cost of </a:t>
            </a:r>
            <a:r>
              <a:rPr lang="en-AU" sz="1800" dirty="0" smtClean="0">
                <a:solidFill>
                  <a:srgbClr val="CC3300"/>
                </a:solidFill>
              </a:rPr>
              <a:t>the global skills </a:t>
            </a:r>
            <a:r>
              <a:rPr lang="en-AU" sz="1800" dirty="0">
                <a:solidFill>
                  <a:srgbClr val="CC3300"/>
                </a:solidFill>
              </a:rPr>
              <a:t>imbalance </a:t>
            </a:r>
            <a:r>
              <a:rPr lang="en-AU" sz="1800" dirty="0" smtClean="0">
                <a:solidFill>
                  <a:srgbClr val="CC3300"/>
                </a:solidFill>
              </a:rPr>
              <a:t>(particularly </a:t>
            </a:r>
            <a:r>
              <a:rPr lang="en-AU" sz="1800" dirty="0">
                <a:solidFill>
                  <a:srgbClr val="CC3300"/>
                </a:solidFill>
              </a:rPr>
              <a:t>labour-force </a:t>
            </a:r>
            <a:r>
              <a:rPr lang="en-AU" sz="1800" dirty="0" smtClean="0">
                <a:solidFill>
                  <a:srgbClr val="CC3300"/>
                </a:solidFill>
              </a:rPr>
              <a:t>shortfalls) </a:t>
            </a:r>
            <a:r>
              <a:rPr lang="en-AU" sz="1800" dirty="0">
                <a:solidFill>
                  <a:srgbClr val="CC3300"/>
                </a:solidFill>
              </a:rPr>
              <a:t>could result in US $10 trillion in lost global GDP to 2030 and lost opportunities for inclusive </a:t>
            </a:r>
            <a:r>
              <a:rPr lang="en-AU" sz="1800" dirty="0" smtClean="0">
                <a:solidFill>
                  <a:srgbClr val="CC3300"/>
                </a:solidFill>
              </a:rPr>
              <a:t>growth</a:t>
            </a:r>
            <a:r>
              <a:rPr lang="en-AU" sz="1800" dirty="0">
                <a:solidFill>
                  <a:srgbClr val="CC3300"/>
                </a:solidFill>
              </a:rPr>
              <a:t>. </a:t>
            </a:r>
            <a:endParaRPr lang="en-AU" sz="1800" dirty="0" smtClean="0">
              <a:solidFill>
                <a:srgbClr val="CC3300"/>
              </a:solidFill>
            </a:endParaRPr>
          </a:p>
          <a:p>
            <a:pPr marL="342900" indent="-342900" algn="l">
              <a:buFont typeface="Arial" panose="020B0604020202020204" pitchFamily="34" charset="0"/>
              <a:buChar char="•"/>
            </a:pPr>
            <a:endParaRPr lang="en-AU" sz="1800" dirty="0">
              <a:solidFill>
                <a:srgbClr val="CC3300"/>
              </a:solidFill>
            </a:endParaRPr>
          </a:p>
          <a:p>
            <a:pPr algn="l"/>
            <a:r>
              <a:rPr lang="en-AU" sz="1000" dirty="0" smtClean="0">
                <a:solidFill>
                  <a:srgbClr val="CC3300"/>
                </a:solidFill>
              </a:rPr>
              <a:t>The </a:t>
            </a:r>
            <a:r>
              <a:rPr lang="en-AU" sz="1000" dirty="0">
                <a:solidFill>
                  <a:srgbClr val="CC3300"/>
                </a:solidFill>
              </a:rPr>
              <a:t>Boston Consulting Group, The Global Workforce Crisis: $10 Trillion at Risk June 2014 </a:t>
            </a:r>
          </a:p>
          <a:p>
            <a:pPr marL="342900" indent="-342900" algn="l">
              <a:buFont typeface="Arial" panose="020B0604020202020204" pitchFamily="34" charset="0"/>
              <a:buChar char="•"/>
            </a:pPr>
            <a:endParaRPr lang="en-AU" sz="1800" dirty="0" smtClean="0">
              <a:solidFill>
                <a:srgbClr val="CC3300"/>
              </a:solidFill>
            </a:endParaRPr>
          </a:p>
          <a:p>
            <a:pPr algn="l"/>
            <a:endParaRPr lang="en-AU" dirty="0">
              <a:solidFill>
                <a:srgbClr val="CC3300"/>
              </a:solidFill>
            </a:endParaRPr>
          </a:p>
          <a:p>
            <a:pPr algn="l"/>
            <a:endParaRPr lang="en-GB" dirty="0">
              <a:solidFill>
                <a:srgbClr val="CC3300"/>
              </a:solidFill>
            </a:endParaRPr>
          </a:p>
        </p:txBody>
      </p:sp>
      <p:pic>
        <p:nvPicPr>
          <p:cNvPr id="1026" name="Picture 2" descr="Skills and Work Ch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765048"/>
            <a:ext cx="4032242" cy="2856172"/>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t="24070" b="37965"/>
          <a:stretch/>
        </p:blipFill>
        <p:spPr>
          <a:xfrm>
            <a:off x="97487" y="1556792"/>
            <a:ext cx="4427983" cy="2879790"/>
          </a:xfrm>
          <a:prstGeom prst="rect">
            <a:avLst/>
          </a:prstGeom>
          <a:ln w="38100">
            <a:solidFill>
              <a:schemeClr val="tx2">
                <a:lumMod val="60000"/>
                <a:lumOff val="40000"/>
              </a:schemeClr>
            </a:solidFill>
          </a:ln>
        </p:spPr>
      </p:pic>
      <p:sp>
        <p:nvSpPr>
          <p:cNvPr id="8" name="TextBox 7"/>
          <p:cNvSpPr txBox="1"/>
          <p:nvPr/>
        </p:nvSpPr>
        <p:spPr>
          <a:xfrm>
            <a:off x="4788024" y="6611778"/>
            <a:ext cx="4032242" cy="246221"/>
          </a:xfrm>
          <a:prstGeom prst="rect">
            <a:avLst/>
          </a:prstGeom>
          <a:noFill/>
        </p:spPr>
        <p:txBody>
          <a:bodyPr wrap="square" rtlCol="0">
            <a:spAutoFit/>
          </a:bodyPr>
          <a:lstStyle/>
          <a:p>
            <a:r>
              <a:rPr lang="en-AU" sz="1000" dirty="0" smtClean="0">
                <a:solidFill>
                  <a:schemeClr val="accent6">
                    <a:lumMod val="50000"/>
                  </a:schemeClr>
                </a:solidFill>
              </a:rPr>
              <a:t>OECD, Survey on Adult Skills (</a:t>
            </a:r>
            <a:r>
              <a:rPr lang="en-AU" sz="1000" dirty="0" err="1" smtClean="0">
                <a:solidFill>
                  <a:schemeClr val="accent6">
                    <a:lumMod val="50000"/>
                  </a:schemeClr>
                </a:solidFill>
              </a:rPr>
              <a:t>PIAAC</a:t>
            </a:r>
            <a:r>
              <a:rPr lang="en-AU" sz="1000" dirty="0" smtClean="0">
                <a:solidFill>
                  <a:schemeClr val="accent6">
                    <a:lumMod val="50000"/>
                  </a:schemeClr>
                </a:solidFill>
              </a:rPr>
              <a:t>), 2012</a:t>
            </a:r>
            <a:endParaRPr lang="en-AU" sz="1000" dirty="0">
              <a:solidFill>
                <a:schemeClr val="accent6">
                  <a:lumMod val="50000"/>
                </a:schemeClr>
              </a:solidFill>
            </a:endParaRPr>
          </a:p>
        </p:txBody>
      </p:sp>
      <p:sp>
        <p:nvSpPr>
          <p:cNvPr id="9" name="Subtitle 4"/>
          <p:cNvSpPr txBox="1">
            <a:spLocks/>
          </p:cNvSpPr>
          <p:nvPr/>
        </p:nvSpPr>
        <p:spPr>
          <a:xfrm>
            <a:off x="323528" y="4581128"/>
            <a:ext cx="4464496" cy="1937120"/>
          </a:xfrm>
          <a:prstGeom prst="rect">
            <a:avLst/>
          </a:prstGeom>
        </p:spPr>
        <p:txBody>
          <a:bodyPr vert="horz" lIns="91440" tIns="45720" rIns="91440" bIns="45720" rtlCol="0">
            <a:normAutofit fontScale="850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Font typeface="Arial" panose="020B0604020202020204" pitchFamily="34" charset="0"/>
              <a:buChar char="•"/>
            </a:pPr>
            <a:r>
              <a:rPr lang="en-AU" sz="1900" dirty="0" smtClean="0">
                <a:solidFill>
                  <a:srgbClr val="CC3300"/>
                </a:solidFill>
              </a:rPr>
              <a:t>Skills shortages &amp; mismatches constrain innovation and labour productivity in industry. </a:t>
            </a:r>
          </a:p>
          <a:p>
            <a:pPr marL="342900" indent="-342900" algn="l">
              <a:buFont typeface="Arial" panose="020B0604020202020204" pitchFamily="34" charset="0"/>
              <a:buChar char="•"/>
            </a:pPr>
            <a:r>
              <a:rPr lang="en-AU" sz="1900" dirty="0" smtClean="0">
                <a:solidFill>
                  <a:srgbClr val="CC3300"/>
                </a:solidFill>
              </a:rPr>
              <a:t>They also constrain the employment opportunities, wages and job satisfaction of workers.</a:t>
            </a:r>
          </a:p>
          <a:p>
            <a:pPr algn="l"/>
            <a:endParaRPr lang="en-AU" sz="1800" dirty="0" smtClean="0">
              <a:solidFill>
                <a:srgbClr val="CC3300"/>
              </a:solidFill>
            </a:endParaRPr>
          </a:p>
          <a:p>
            <a:pPr algn="l"/>
            <a:r>
              <a:rPr lang="en-AU" sz="1200" dirty="0" smtClean="0">
                <a:solidFill>
                  <a:srgbClr val="CC3300"/>
                </a:solidFill>
              </a:rPr>
              <a:t>OECD (2016), ‘</a:t>
            </a:r>
            <a:r>
              <a:rPr lang="en-AU" sz="1200" i="1" dirty="0" smtClean="0">
                <a:solidFill>
                  <a:srgbClr val="CC3300"/>
                </a:solidFill>
              </a:rPr>
              <a:t>Getting skills right: assessing changing skill needs’</a:t>
            </a:r>
            <a:r>
              <a:rPr lang="en-AU" sz="1200" dirty="0" smtClean="0">
                <a:solidFill>
                  <a:srgbClr val="CC3300"/>
                </a:solidFill>
              </a:rPr>
              <a:t>, OECD Publishing, Paris.</a:t>
            </a:r>
          </a:p>
        </p:txBody>
      </p:sp>
    </p:spTree>
    <p:extLst>
      <p:ext uri="{BB962C8B-B14F-4D97-AF65-F5344CB8AC3E}">
        <p14:creationId xmlns:p14="http://schemas.microsoft.com/office/powerpoint/2010/main" val="3173641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1659866" y="362470"/>
            <a:ext cx="7209770" cy="6850627"/>
            <a:chOff x="1934230" y="320690"/>
            <a:chExt cx="7209770" cy="6850627"/>
          </a:xfrm>
        </p:grpSpPr>
        <p:pic>
          <p:nvPicPr>
            <p:cNvPr id="5" name="Picture 4" descr="http://www.icfi.com/~/media/Images/ICFi/Regions/Global_Map_Asia.ashx"/>
            <p:cNvPicPr>
              <a:picLocks noChangeAspect="1" noChangeArrowheads="1"/>
            </p:cNvPicPr>
            <p:nvPr/>
          </p:nvPicPr>
          <p:blipFill rotWithShape="1">
            <a:blip r:embed="rId3">
              <a:lum bright="70000" contrast="-70000"/>
              <a:extLst>
                <a:ext uri="{BEBA8EAE-BF5A-486C-A8C5-ECC9F3942E4B}">
                  <a14:imgProps xmlns:a14="http://schemas.microsoft.com/office/drawing/2010/main">
                    <a14:imgLayer r:embed="rId4">
                      <a14:imgEffect>
                        <a14:backgroundRemoval t="4932" b="93425" l="55572" r="97801">
                          <a14:foregroundMark x1="77419" y1="75068" x2="87537" y2="75890"/>
                          <a14:foregroundMark x1="85924" y1="85205" x2="86217" y2="84384"/>
                          <a14:foregroundMark x1="77713" y1="61096" x2="86364" y2="65753"/>
                          <a14:foregroundMark x1="78739" y1="49315" x2="82405" y2="63014"/>
                          <a14:foregroundMark x1="78006" y1="68493" x2="92375" y2="90411"/>
                          <a14:foregroundMark x1="91789" y1="89589" x2="96481" y2="71233"/>
                          <a14:foregroundMark x1="96628" y1="70959" x2="78446" y2="49041"/>
                          <a14:foregroundMark x1="78152" y1="68493" x2="78446" y2="47671"/>
                        </a14:backgroundRemoval>
                      </a14:imgEffect>
                      <a14:imgEffect>
                        <a14:artisticMarker trans="32000"/>
                      </a14:imgEffect>
                      <a14:imgEffect>
                        <a14:colorTemperature colorTemp="11200"/>
                      </a14:imgEffect>
                    </a14:imgLayer>
                  </a14:imgProps>
                </a:ext>
                <a:ext uri="{28A0092B-C50C-407E-A947-70E740481C1C}">
                  <a14:useLocalDpi xmlns:a14="http://schemas.microsoft.com/office/drawing/2010/main" val="0"/>
                </a:ext>
              </a:extLst>
            </a:blip>
            <a:srcRect l="57185" t="9863" b="6302"/>
            <a:stretch/>
          </p:blipFill>
          <p:spPr bwMode="auto">
            <a:xfrm>
              <a:off x="1934230" y="320690"/>
              <a:ext cx="7209770" cy="685062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1787" y="3284340"/>
              <a:ext cx="3147891" cy="2869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2" descr="http://www.truste.com/blog/wp-content/uploads/apec_logo.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9762" y="2105221"/>
              <a:ext cx="1221235" cy="1156147"/>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684" b="98926" l="0" r="100000"/>
                      </a14:imgEffect>
                    </a14:imgLayer>
                  </a14:imgProps>
                </a:ext>
                <a:ext uri="{28A0092B-C50C-407E-A947-70E740481C1C}">
                  <a14:useLocalDpi xmlns:a14="http://schemas.microsoft.com/office/drawing/2010/main" val="0"/>
                </a:ext>
              </a:extLst>
            </a:blip>
            <a:srcRect/>
            <a:stretch>
              <a:fillRect/>
            </a:stretch>
          </p:blipFill>
          <p:spPr bwMode="auto">
            <a:xfrm>
              <a:off x="5808211" y="2130014"/>
              <a:ext cx="1193264" cy="11932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2" name="Title 1"/>
          <p:cNvSpPr>
            <a:spLocks noGrp="1"/>
          </p:cNvSpPr>
          <p:nvPr>
            <p:ph type="title"/>
          </p:nvPr>
        </p:nvSpPr>
        <p:spPr>
          <a:xfrm>
            <a:off x="-16688" y="7450"/>
            <a:ext cx="9144000" cy="1416855"/>
          </a:xfrm>
        </p:spPr>
        <p:txBody>
          <a:bodyPr>
            <a:normAutofit/>
          </a:bodyPr>
          <a:lstStyle/>
          <a:p>
            <a:r>
              <a:rPr lang="en-AU" sz="3600" b="1" dirty="0" smtClean="0">
                <a:solidFill>
                  <a:srgbClr val="002060"/>
                </a:solidFill>
                <a:latin typeface="+mn-lt"/>
              </a:rPr>
              <a:t>There are </a:t>
            </a:r>
            <a:r>
              <a:rPr lang="en-AU" sz="3600" b="1" dirty="0">
                <a:solidFill>
                  <a:srgbClr val="002060"/>
                </a:solidFill>
                <a:latin typeface="+mn-lt"/>
              </a:rPr>
              <a:t>s</a:t>
            </a:r>
            <a:r>
              <a:rPr lang="en-AU" sz="3600" b="1" dirty="0" smtClean="0">
                <a:solidFill>
                  <a:srgbClr val="002060"/>
                </a:solidFill>
                <a:latin typeface="+mn-lt"/>
              </a:rPr>
              <a:t>hared skills training and skilled labour force challenges across our region</a:t>
            </a:r>
            <a:endParaRPr lang="en-GB" sz="3600" b="1" dirty="0">
              <a:solidFill>
                <a:srgbClr val="002060"/>
              </a:solidFill>
              <a:latin typeface="+mn-lt"/>
            </a:endParaRPr>
          </a:p>
        </p:txBody>
      </p:sp>
      <p:sp>
        <p:nvSpPr>
          <p:cNvPr id="10" name="TextBox 9"/>
          <p:cNvSpPr txBox="1"/>
          <p:nvPr/>
        </p:nvSpPr>
        <p:spPr>
          <a:xfrm>
            <a:off x="7054214" y="3326120"/>
            <a:ext cx="2088232" cy="461664"/>
          </a:xfrm>
          <a:prstGeom prst="rect">
            <a:avLst/>
          </a:prstGeom>
          <a:noFill/>
        </p:spPr>
        <p:txBody>
          <a:bodyPr wrap="square" rtlCol="0">
            <a:spAutoFit/>
          </a:bodyPr>
          <a:lstStyle/>
          <a:p>
            <a:r>
              <a:rPr lang="en-US" sz="2400" b="1" dirty="0" smtClean="0">
                <a:solidFill>
                  <a:schemeClr val="accent5">
                    <a:lumMod val="75000"/>
                  </a:schemeClr>
                </a:solidFill>
              </a:rPr>
              <a:t>Relevance</a:t>
            </a:r>
            <a:endParaRPr lang="en-AU" sz="2400" b="1" dirty="0">
              <a:solidFill>
                <a:schemeClr val="accent5">
                  <a:lumMod val="75000"/>
                </a:schemeClr>
              </a:solidFill>
            </a:endParaRPr>
          </a:p>
        </p:txBody>
      </p:sp>
      <p:sp>
        <p:nvSpPr>
          <p:cNvPr id="11" name="TextBox 10"/>
          <p:cNvSpPr txBox="1"/>
          <p:nvPr/>
        </p:nvSpPr>
        <p:spPr>
          <a:xfrm>
            <a:off x="5430345" y="5744511"/>
            <a:ext cx="1224136" cy="461665"/>
          </a:xfrm>
          <a:prstGeom prst="rect">
            <a:avLst/>
          </a:prstGeom>
          <a:noFill/>
        </p:spPr>
        <p:txBody>
          <a:bodyPr wrap="square" rtlCol="0">
            <a:spAutoFit/>
          </a:bodyPr>
          <a:lstStyle/>
          <a:p>
            <a:r>
              <a:rPr lang="en-US" sz="2400" b="1" dirty="0" smtClean="0">
                <a:solidFill>
                  <a:schemeClr val="bg1">
                    <a:lumMod val="50000"/>
                  </a:schemeClr>
                </a:solidFill>
              </a:rPr>
              <a:t>Level</a:t>
            </a:r>
            <a:endParaRPr lang="en-AU" sz="2400" b="1" dirty="0">
              <a:solidFill>
                <a:schemeClr val="bg1">
                  <a:lumMod val="50000"/>
                </a:schemeClr>
              </a:solidFill>
            </a:endParaRPr>
          </a:p>
        </p:txBody>
      </p:sp>
      <p:sp>
        <p:nvSpPr>
          <p:cNvPr id="12" name="TextBox 11"/>
          <p:cNvSpPr txBox="1"/>
          <p:nvPr/>
        </p:nvSpPr>
        <p:spPr>
          <a:xfrm>
            <a:off x="7427589" y="5744512"/>
            <a:ext cx="1699723" cy="461665"/>
          </a:xfrm>
          <a:prstGeom prst="rect">
            <a:avLst/>
          </a:prstGeom>
          <a:noFill/>
        </p:spPr>
        <p:txBody>
          <a:bodyPr wrap="square" rtlCol="0">
            <a:spAutoFit/>
          </a:bodyPr>
          <a:lstStyle/>
          <a:p>
            <a:r>
              <a:rPr lang="en-US" sz="2400" b="1" dirty="0" smtClean="0">
                <a:solidFill>
                  <a:schemeClr val="accent3">
                    <a:lumMod val="75000"/>
                  </a:schemeClr>
                </a:solidFill>
              </a:rPr>
              <a:t>Quality</a:t>
            </a:r>
            <a:endParaRPr lang="en-AU" sz="2400" b="1" dirty="0">
              <a:solidFill>
                <a:schemeClr val="accent3">
                  <a:lumMod val="75000"/>
                </a:schemeClr>
              </a:solidFill>
            </a:endParaRPr>
          </a:p>
        </p:txBody>
      </p:sp>
      <p:pic>
        <p:nvPicPr>
          <p:cNvPr id="13" name="Content Placeholder 12"/>
          <p:cNvPicPr>
            <a:picLocks noGrp="1"/>
          </p:cNvPicPr>
          <p:nvPr>
            <p:ph idx="1"/>
          </p:nvPr>
        </p:nvPicPr>
        <p:blipFill rotWithShape="1">
          <a:blip r:embed="rId9"/>
          <a:srcRect l="18306" t="21893" r="17788" b="4142"/>
          <a:stretch/>
        </p:blipFill>
        <p:spPr bwMode="auto">
          <a:xfrm>
            <a:off x="333395" y="1452446"/>
            <a:ext cx="3600400" cy="2614463"/>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xmlns=""/>
            </a:ext>
          </a:extLst>
        </p:spPr>
      </p:pic>
      <p:pic>
        <p:nvPicPr>
          <p:cNvPr id="14"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t="4530"/>
          <a:stretch/>
        </p:blipFill>
        <p:spPr bwMode="auto">
          <a:xfrm>
            <a:off x="323528" y="4437111"/>
            <a:ext cx="3610267" cy="2224463"/>
          </a:xfrm>
          <a:prstGeom prst="rect">
            <a:avLst/>
          </a:prstGeom>
          <a:ln>
            <a:noFill/>
          </a:ln>
          <a:effectLst>
            <a:outerShdw blurRad="292100" dist="139700" dir="2700000" algn="tl" rotWithShape="0">
              <a:srgbClr val="333333">
                <a:alpha val="65000"/>
              </a:srgbClr>
            </a:outerShdw>
          </a:effectLst>
          <a:extLst/>
        </p:spPr>
      </p:pic>
      <p:sp>
        <p:nvSpPr>
          <p:cNvPr id="15" name="TextBox 14"/>
          <p:cNvSpPr txBox="1"/>
          <p:nvPr/>
        </p:nvSpPr>
        <p:spPr>
          <a:xfrm>
            <a:off x="954326" y="4098557"/>
            <a:ext cx="3055407" cy="338554"/>
          </a:xfrm>
          <a:prstGeom prst="rect">
            <a:avLst/>
          </a:prstGeom>
          <a:noFill/>
        </p:spPr>
        <p:txBody>
          <a:bodyPr wrap="square" rtlCol="0">
            <a:spAutoFit/>
          </a:bodyPr>
          <a:lstStyle/>
          <a:p>
            <a:r>
              <a:rPr lang="en-US" sz="1600" dirty="0" smtClean="0">
                <a:solidFill>
                  <a:srgbClr val="002060"/>
                </a:solidFill>
              </a:rPr>
              <a:t>Skills Shortages- India</a:t>
            </a:r>
            <a:endParaRPr lang="en-AU" sz="1600" dirty="0">
              <a:solidFill>
                <a:srgbClr val="002060"/>
              </a:solidFill>
            </a:endParaRPr>
          </a:p>
        </p:txBody>
      </p:sp>
      <p:pic>
        <p:nvPicPr>
          <p:cNvPr id="3" name="Picture 2"/>
          <p:cNvPicPr>
            <a:picLocks noChangeAspect="1"/>
          </p:cNvPicPr>
          <p:nvPr/>
        </p:nvPicPr>
        <p:blipFill>
          <a:blip r:embed="rId11"/>
          <a:stretch>
            <a:fillRect/>
          </a:stretch>
        </p:blipFill>
        <p:spPr>
          <a:xfrm>
            <a:off x="4355976" y="3284984"/>
            <a:ext cx="1148013" cy="864096"/>
          </a:xfrm>
          <a:prstGeom prst="rect">
            <a:avLst/>
          </a:prstGeom>
        </p:spPr>
      </p:pic>
    </p:spTree>
    <p:extLst>
      <p:ext uri="{BB962C8B-B14F-4D97-AF65-F5344CB8AC3E}">
        <p14:creationId xmlns:p14="http://schemas.microsoft.com/office/powerpoint/2010/main" val="306610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2669057"/>
            <a:ext cx="5600774" cy="41924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0" y="0"/>
            <a:ext cx="9144000" cy="1416855"/>
          </a:xfrm>
        </p:spPr>
        <p:txBody>
          <a:bodyPr>
            <a:normAutofit/>
          </a:bodyPr>
          <a:lstStyle/>
          <a:p>
            <a:r>
              <a:rPr lang="en-AU" sz="3600" b="1" dirty="0" smtClean="0">
                <a:solidFill>
                  <a:srgbClr val="002060"/>
                </a:solidFill>
                <a:latin typeface="+mn-lt"/>
              </a:rPr>
              <a:t>Rising demand for global skills training</a:t>
            </a:r>
            <a:endParaRPr lang="en-GB" sz="3600" b="1" dirty="0">
              <a:solidFill>
                <a:srgbClr val="002060"/>
              </a:solidFill>
              <a:latin typeface="+mn-lt"/>
            </a:endParaRPr>
          </a:p>
        </p:txBody>
      </p:sp>
      <p:graphicFrame>
        <p:nvGraphicFramePr>
          <p:cNvPr id="4" name="Content Placeholder 4"/>
          <p:cNvGraphicFramePr>
            <a:graphicFrameLocks/>
          </p:cNvGraphicFramePr>
          <p:nvPr>
            <p:extLst>
              <p:ext uri="{D42A27DB-BD31-4B8C-83A1-F6EECF244321}">
                <p14:modId xmlns:p14="http://schemas.microsoft.com/office/powerpoint/2010/main" val="2108097740"/>
              </p:ext>
            </p:extLst>
          </p:nvPr>
        </p:nvGraphicFramePr>
        <p:xfrm>
          <a:off x="539552" y="1268760"/>
          <a:ext cx="7920880" cy="20882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204952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solidFill>
                  <a:srgbClr val="002060"/>
                </a:solidFill>
                <a:latin typeface="+mn-lt"/>
              </a:rPr>
              <a:t>Three</a:t>
            </a:r>
            <a:r>
              <a:rPr lang="en-US" dirty="0" smtClean="0"/>
              <a:t> </a:t>
            </a:r>
            <a:r>
              <a:rPr lang="en-US" sz="4000" b="1" dirty="0">
                <a:solidFill>
                  <a:srgbClr val="002060"/>
                </a:solidFill>
                <a:latin typeface="+mn-lt"/>
              </a:rPr>
              <a:t>Key</a:t>
            </a:r>
            <a:r>
              <a:rPr lang="en-US" dirty="0" smtClean="0"/>
              <a:t> </a:t>
            </a:r>
            <a:r>
              <a:rPr lang="en-US" sz="4000" b="1" dirty="0">
                <a:solidFill>
                  <a:srgbClr val="002060"/>
                </a:solidFill>
                <a:latin typeface="+mn-lt"/>
              </a:rPr>
              <a:t>Components</a:t>
            </a:r>
            <a:r>
              <a:rPr lang="en-US" dirty="0" smtClean="0"/>
              <a:t> </a:t>
            </a:r>
            <a:r>
              <a:rPr lang="en-US" sz="4000" b="1" dirty="0">
                <a:solidFill>
                  <a:srgbClr val="002060"/>
                </a:solidFill>
                <a:latin typeface="+mn-lt"/>
              </a:rPr>
              <a:t>for</a:t>
            </a:r>
            <a:r>
              <a:rPr lang="en-US" dirty="0" smtClean="0"/>
              <a:t> </a:t>
            </a:r>
            <a:r>
              <a:rPr lang="en-US" sz="4000" b="1" dirty="0">
                <a:solidFill>
                  <a:srgbClr val="002060"/>
                </a:solidFill>
                <a:latin typeface="+mn-lt"/>
              </a:rPr>
              <a:t>a</a:t>
            </a:r>
            <a:r>
              <a:rPr lang="en-US" dirty="0" smtClean="0"/>
              <a:t> </a:t>
            </a:r>
            <a:r>
              <a:rPr lang="en-US" sz="4000" b="1" dirty="0">
                <a:solidFill>
                  <a:srgbClr val="002060"/>
                </a:solidFill>
                <a:latin typeface="+mn-lt"/>
              </a:rPr>
              <a:t>Trainer</a:t>
            </a:r>
            <a:r>
              <a:rPr lang="en-US" dirty="0" smtClean="0"/>
              <a:t> </a:t>
            </a:r>
            <a:r>
              <a:rPr lang="en-US" sz="4000" b="1" dirty="0">
                <a:solidFill>
                  <a:srgbClr val="002060"/>
                </a:solidFill>
                <a:latin typeface="+mn-lt"/>
              </a:rPr>
              <a:t>and</a:t>
            </a:r>
            <a:r>
              <a:rPr lang="en-US" dirty="0" smtClean="0"/>
              <a:t> </a:t>
            </a:r>
            <a:r>
              <a:rPr lang="en-US" sz="4000" b="1" dirty="0">
                <a:solidFill>
                  <a:srgbClr val="002060"/>
                </a:solidFill>
                <a:latin typeface="+mn-lt"/>
              </a:rPr>
              <a:t>Assessor</a:t>
            </a:r>
            <a:r>
              <a:rPr lang="en-US" dirty="0" smtClean="0"/>
              <a:t> </a:t>
            </a:r>
            <a:r>
              <a:rPr lang="en-US" sz="4000" b="1" dirty="0">
                <a:solidFill>
                  <a:srgbClr val="002060"/>
                </a:solidFill>
                <a:latin typeface="+mn-lt"/>
              </a:rPr>
              <a:t>in</a:t>
            </a:r>
            <a:r>
              <a:rPr lang="en-US" dirty="0" smtClean="0"/>
              <a:t> </a:t>
            </a:r>
            <a:r>
              <a:rPr lang="en-US" sz="4000" b="1" dirty="0">
                <a:solidFill>
                  <a:srgbClr val="002060"/>
                </a:solidFill>
                <a:latin typeface="+mn-lt"/>
              </a:rPr>
              <a:t>Australia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22975701"/>
              </p:ext>
            </p:extLst>
          </p:nvPr>
        </p:nvGraphicFramePr>
        <p:xfrm>
          <a:off x="457200" y="1600200"/>
          <a:ext cx="8229600" cy="49377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1. AQF Certificate</a:t>
                      </a:r>
                      <a:r>
                        <a:rPr lang="en-US" baseline="0" dirty="0" smtClean="0"/>
                        <a:t> IV – Training and Assessment</a:t>
                      </a:r>
                      <a:endParaRPr lang="en-US" dirty="0"/>
                    </a:p>
                  </a:txBody>
                  <a:tcPr/>
                </a:tc>
                <a:tc>
                  <a:txBody>
                    <a:bodyPr/>
                    <a:lstStyle/>
                    <a:p>
                      <a:r>
                        <a:rPr lang="en-US" dirty="0" smtClean="0"/>
                        <a:t>2. Australian Qualification (AQF) </a:t>
                      </a:r>
                      <a:endParaRPr lang="en-US" dirty="0"/>
                    </a:p>
                  </a:txBody>
                  <a:tcPr>
                    <a:solidFill>
                      <a:schemeClr val="accent3"/>
                    </a:solidFill>
                  </a:tcPr>
                </a:tc>
                <a:tc>
                  <a:txBody>
                    <a:bodyPr/>
                    <a:lstStyle/>
                    <a:p>
                      <a:r>
                        <a:rPr lang="en-US" dirty="0" smtClean="0"/>
                        <a:t>3.</a:t>
                      </a:r>
                      <a:r>
                        <a:rPr lang="en-US" baseline="0" dirty="0" smtClean="0"/>
                        <a:t> I</a:t>
                      </a:r>
                      <a:r>
                        <a:rPr lang="en-US" dirty="0" smtClean="0"/>
                        <a:t>ndustry experience – 3-5 years </a:t>
                      </a:r>
                      <a:endParaRPr lang="en-US" dirty="0"/>
                    </a:p>
                  </a:txBody>
                  <a:tcPr>
                    <a:solidFill>
                      <a:schemeClr val="accent2">
                        <a:lumMod val="60000"/>
                        <a:lumOff val="40000"/>
                      </a:schemeClr>
                    </a:solidFill>
                  </a:tcPr>
                </a:tc>
              </a:tr>
              <a:tr h="370840">
                <a:tc>
                  <a:txBody>
                    <a:bodyPr/>
                    <a:lstStyle/>
                    <a:p>
                      <a:r>
                        <a:rPr lang="en-US" dirty="0" smtClean="0"/>
                        <a:t>All Trainers and Assessors in Australia,</a:t>
                      </a:r>
                      <a:r>
                        <a:rPr lang="en-US" baseline="0" dirty="0" smtClean="0"/>
                        <a:t> delivering AQF qualifications, </a:t>
                      </a:r>
                      <a:r>
                        <a:rPr lang="en-US" dirty="0" smtClean="0"/>
                        <a:t>need to hold a current</a:t>
                      </a:r>
                      <a:r>
                        <a:rPr lang="en-US" baseline="0" dirty="0" smtClean="0"/>
                        <a:t> Cert </a:t>
                      </a:r>
                      <a:r>
                        <a:rPr lang="en-US" baseline="0" dirty="0" smtClean="0">
                          <a:solidFill>
                            <a:schemeClr val="tx1"/>
                          </a:solidFill>
                        </a:rPr>
                        <a:t>IV Training and Assessment (TAE).</a:t>
                      </a:r>
                    </a:p>
                    <a:p>
                      <a:r>
                        <a:rPr lang="en-US" baseline="0" dirty="0" smtClean="0"/>
                        <a:t>The certificate is broken into two parts: Trainer and Assessor </a:t>
                      </a:r>
                    </a:p>
                    <a:p>
                      <a:r>
                        <a:rPr lang="en-US" baseline="0" dirty="0" smtClean="0"/>
                        <a:t>8 core units and 2 elective units</a:t>
                      </a:r>
                    </a:p>
                    <a:p>
                      <a:r>
                        <a:rPr lang="en-US" baseline="0" dirty="0" smtClean="0"/>
                        <a:t>Competency based </a:t>
                      </a:r>
                      <a:endParaRPr lang="en-US" dirty="0"/>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Trainer needs to hold a qualification in the area they are training and assessing 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example. A Trainer in Plumbing needs to hold a plumbing AQF qualification</a:t>
                      </a:r>
                    </a:p>
                  </a:txBody>
                  <a:tcPr>
                    <a:solidFill>
                      <a:schemeClr val="accent3">
                        <a:lumMod val="20000"/>
                        <a:lumOff val="80000"/>
                      </a:schemeClr>
                    </a:solidFill>
                  </a:tcPr>
                </a:tc>
                <a:tc>
                  <a:txBody>
                    <a:bodyPr/>
                    <a:lstStyle/>
                    <a:p>
                      <a:r>
                        <a:rPr lang="en-US" dirty="0" smtClean="0"/>
                        <a:t>Trainers and Assessors need to have current industry experience and undertake ‘return to work experience’  to ensure their industry</a:t>
                      </a:r>
                      <a:r>
                        <a:rPr lang="en-US" baseline="0" dirty="0" smtClean="0"/>
                        <a:t> experience is up to date. </a:t>
                      </a:r>
                      <a:endParaRPr lang="en-US" dirty="0"/>
                    </a:p>
                  </a:txBody>
                  <a:tcPr>
                    <a:solidFill>
                      <a:schemeClr val="accent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Outcome: </a:t>
                      </a:r>
                      <a:r>
                        <a:rPr lang="en-US" b="0" baseline="0" dirty="0" smtClean="0"/>
                        <a:t>Person is trained how to be a Trainer and an Assessor </a:t>
                      </a:r>
                    </a:p>
                    <a:p>
                      <a:endParaRPr lang="en-US" b="1" dirty="0"/>
                    </a:p>
                  </a:txBody>
                  <a:tcPr>
                    <a:solidFill>
                      <a:schemeClr val="tx2">
                        <a:lumMod val="40000"/>
                        <a:lumOff val="60000"/>
                      </a:schemeClr>
                    </a:solidFill>
                  </a:tcPr>
                </a:tc>
                <a:tc>
                  <a:txBody>
                    <a:bodyPr/>
                    <a:lstStyle/>
                    <a:p>
                      <a:r>
                        <a:rPr lang="en-US" b="1" dirty="0" smtClean="0"/>
                        <a:t>Outcome: </a:t>
                      </a:r>
                      <a:r>
                        <a:rPr lang="en-US" b="0" dirty="0" smtClean="0"/>
                        <a:t>Trainers have</a:t>
                      </a:r>
                      <a:r>
                        <a:rPr lang="en-US" b="0" baseline="0" dirty="0" smtClean="0"/>
                        <a:t> a professional qualification in the field they are training and assessing </a:t>
                      </a:r>
                      <a:endParaRPr lang="en-US" b="0" dirty="0"/>
                    </a:p>
                  </a:txBody>
                  <a:tcPr>
                    <a:solidFill>
                      <a:schemeClr val="accent3">
                        <a:lumMod val="60000"/>
                        <a:lumOff val="40000"/>
                      </a:schemeClr>
                    </a:solidFill>
                  </a:tcPr>
                </a:tc>
                <a:tc>
                  <a:txBody>
                    <a:bodyPr/>
                    <a:lstStyle/>
                    <a:p>
                      <a:r>
                        <a:rPr lang="en-US" b="1" dirty="0" smtClean="0"/>
                        <a:t>Outcome: </a:t>
                      </a:r>
                      <a:r>
                        <a:rPr lang="en-US" b="0" dirty="0" smtClean="0"/>
                        <a:t>All trainers and assessors can only train or assess</a:t>
                      </a:r>
                      <a:r>
                        <a:rPr lang="en-US" b="0" baseline="0" dirty="0" smtClean="0"/>
                        <a:t> if they have real industry experience</a:t>
                      </a:r>
                      <a:endParaRPr lang="en-US" b="0" dirty="0"/>
                    </a:p>
                  </a:txBody>
                  <a:tcPr>
                    <a:solidFill>
                      <a:schemeClr val="accent2">
                        <a:lumMod val="40000"/>
                        <a:lumOff val="60000"/>
                      </a:schemeClr>
                    </a:solidFill>
                  </a:tcPr>
                </a:tc>
              </a:tr>
            </a:tbl>
          </a:graphicData>
        </a:graphic>
      </p:graphicFrame>
      <p:pic>
        <p:nvPicPr>
          <p:cNvPr id="6" name="Picture 5"/>
          <p:cNvPicPr>
            <a:picLocks noChangeAspect="1"/>
          </p:cNvPicPr>
          <p:nvPr/>
        </p:nvPicPr>
        <p:blipFill>
          <a:blip r:embed="rId2"/>
          <a:stretch>
            <a:fillRect/>
          </a:stretch>
        </p:blipFill>
        <p:spPr>
          <a:xfrm>
            <a:off x="6876256" y="836712"/>
            <a:ext cx="1299220" cy="649610"/>
          </a:xfrm>
          <a:prstGeom prst="rect">
            <a:avLst/>
          </a:prstGeom>
        </p:spPr>
      </p:pic>
    </p:spTree>
    <p:extLst>
      <p:ext uri="{BB962C8B-B14F-4D97-AF65-F5344CB8AC3E}">
        <p14:creationId xmlns:p14="http://schemas.microsoft.com/office/powerpoint/2010/main" val="2081347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rgbClr val="7F7F7F"/>
      </a:lt1>
      <a:dk2>
        <a:srgbClr val="00757A"/>
      </a:dk2>
      <a:lt2>
        <a:srgbClr val="FFFFFF"/>
      </a:lt2>
      <a:accent1>
        <a:srgbClr val="00757A"/>
      </a:accent1>
      <a:accent2>
        <a:srgbClr val="DAE7E8"/>
      </a:accent2>
      <a:accent3>
        <a:srgbClr val="7F7F7F"/>
      </a:accent3>
      <a:accent4>
        <a:srgbClr val="E5E5E5"/>
      </a:accent4>
      <a:accent5>
        <a:srgbClr val="FFFFFF"/>
      </a:accent5>
      <a:accent6>
        <a:srgbClr val="FFFFFF"/>
      </a:accent6>
      <a:hlink>
        <a:srgbClr val="00757A"/>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Categories0 xmlns="c5a0bbd5-585e-4472-9791-5df67fe41a90">PowerPoint</Categories0>
    <PublishingStartDate xmlns="http://schemas.microsoft.com/sharepoint/v3" xsi:nil="true"/>
    <Security_x0020_Classification xmlns="c5a0bbd5-585e-4472-9791-5df67fe41a90" xsi:nil="true"/>
    <Security_x0020_DLM xmlns="c5a0bbd5-585e-4472-9791-5df67fe41a9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B7BAE2FE061684EB3543C79CA2162FA" ma:contentTypeVersion="4" ma:contentTypeDescription="Create a new document." ma:contentTypeScope="" ma:versionID="c0169cb3ec059734b3996919675665a8">
  <xsd:schema xmlns:xsd="http://www.w3.org/2001/XMLSchema" xmlns:xs="http://www.w3.org/2001/XMLSchema" xmlns:p="http://schemas.microsoft.com/office/2006/metadata/properties" xmlns:ns1="http://schemas.microsoft.com/sharepoint/v3" xmlns:ns2="c5a0bbd5-585e-4472-9791-5df67fe41a90" targetNamespace="http://schemas.microsoft.com/office/2006/metadata/properties" ma:root="true" ma:fieldsID="e239c91d44a4bcdb4eb0fe645f6a7a08" ns1:_="" ns2:_="">
    <xsd:import namespace="http://schemas.microsoft.com/sharepoint/v3"/>
    <xsd:import namespace="c5a0bbd5-585e-4472-9791-5df67fe41a90"/>
    <xsd:element name="properties">
      <xsd:complexType>
        <xsd:sequence>
          <xsd:element name="documentManagement">
            <xsd:complexType>
              <xsd:all>
                <xsd:element ref="ns1:PublishingStartDate" minOccurs="0"/>
                <xsd:element ref="ns1:PublishingExpirationDate" minOccurs="0"/>
                <xsd:element ref="ns2:Categories0" minOccurs="0"/>
                <xsd:element ref="ns2:Security_x0020_DLM" minOccurs="0"/>
                <xsd:element ref="ns2:Security_x0020_Classifi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5a0bbd5-585e-4472-9791-5df67fe41a90" elementFormDefault="qualified">
    <xsd:import namespace="http://schemas.microsoft.com/office/2006/documentManagement/types"/>
    <xsd:import namespace="http://schemas.microsoft.com/office/infopath/2007/PartnerControls"/>
    <xsd:element name="Categories0" ma:index="10" nillable="true" ma:displayName="Categories" ma:format="Dropdown" ma:internalName="Categories0">
      <xsd:simpleType>
        <xsd:restriction base="dms:Choice">
          <xsd:enumeration value="Fax"/>
          <xsd:enumeration value="Letter - Deputy or Associate Secretary"/>
          <xsd:enumeration value="Letter - Other"/>
          <xsd:enumeration value="Minutes and meetings"/>
          <xsd:enumeration value="Other"/>
          <xsd:enumeration value="PowerPoint"/>
          <xsd:enumeration value="Secretary"/>
          <xsd:enumeration value="Education - Fax"/>
          <xsd:enumeration value="Education - Letter - Deputy or Associate Secretary"/>
          <xsd:enumeration value="Education - Letter - Other"/>
          <xsd:enumeration value="Education - Minutes and meetings"/>
          <xsd:enumeration value="Education - Other"/>
          <xsd:enumeration value="Education - PowerPoint"/>
          <xsd:enumeration value="Education - Secretary"/>
        </xsd:restriction>
      </xsd:simpleType>
    </xsd:element>
    <xsd:element name="Security_x0020_DLM" ma:index="11" nillable="true" ma:displayName="Security DLM" ma:format="Dropdown" ma:internalName="Security_x0020_DLM">
      <xsd:simpleType>
        <xsd:restriction base="dms:Choice">
          <xsd:enumeration value="For Official Use Only"/>
          <xsd:enumeration value="Sensitive"/>
          <xsd:enumeration value="Sensitive: Personal"/>
          <xsd:enumeration value="Sensitive: Legal"/>
          <xsd:enumeration value="Sensitive: Cabinet"/>
        </xsd:restriction>
      </xsd:simpleType>
    </xsd:element>
    <xsd:element name="Security_x0020_Classification" ma:index="12" nillable="true" ma:displayName="Security Classification" ma:format="Dropdown" ma:internalName="Security_x0020_Classification">
      <xsd:simpleType>
        <xsd:restriction base="dms:Choice">
          <xsd:enumeration value="UNOFFICIAL"/>
          <xsd:enumeration value="UNCLASSIFIED"/>
          <xsd:enumeration value="PROTECTED"/>
          <xsd:enumeration value="CONFIDENTIAL"/>
          <xsd:enumeration value="SECRET"/>
          <xsd:enumeration value="TOP SECRE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55A463-E88A-4765-9A1A-8834114F8F6A}">
  <ds:schemaRefs>
    <ds:schemaRef ds:uri="http://schemas.microsoft.com/office/2006/documentManagement/types"/>
    <ds:schemaRef ds:uri="c5a0bbd5-585e-4472-9791-5df67fe41a90"/>
    <ds:schemaRef ds:uri="http://schemas.microsoft.com/office/2006/metadata/properties"/>
    <ds:schemaRef ds:uri="http://schemas.microsoft.com/office/infopath/2007/PartnerControls"/>
    <ds:schemaRef ds:uri="http://purl.org/dc/terms/"/>
    <ds:schemaRef ds:uri="http://www.w3.org/XML/1998/namespace"/>
    <ds:schemaRef ds:uri="http://schemas.openxmlformats.org/package/2006/metadata/core-properties"/>
    <ds:schemaRef ds:uri="http://schemas.microsoft.com/sharepoint/v3"/>
    <ds:schemaRef ds:uri="http://purl.org/dc/dcmitype/"/>
    <ds:schemaRef ds:uri="http://purl.org/dc/elements/1.1/"/>
  </ds:schemaRefs>
</ds:datastoreItem>
</file>

<file path=customXml/itemProps2.xml><?xml version="1.0" encoding="utf-8"?>
<ds:datastoreItem xmlns:ds="http://schemas.openxmlformats.org/officeDocument/2006/customXml" ds:itemID="{5847B031-0593-4385-B3DD-91C3E65F4E4E}">
  <ds:schemaRefs>
    <ds:schemaRef ds:uri="http://schemas.microsoft.com/sharepoint/v3/contenttype/forms"/>
  </ds:schemaRefs>
</ds:datastoreItem>
</file>

<file path=customXml/itemProps3.xml><?xml version="1.0" encoding="utf-8"?>
<ds:datastoreItem xmlns:ds="http://schemas.openxmlformats.org/officeDocument/2006/customXml" ds:itemID="{6001ABF8-C875-48FC-BC1E-C7836E7E75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5a0bbd5-585e-4472-9791-5df67fe41a9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4033</TotalTime>
  <Words>966</Words>
  <Application>Microsoft Office PowerPoint</Application>
  <PresentationFormat>On-screen Show (4:3)</PresentationFormat>
  <Paragraphs>133</Paragraphs>
  <Slides>14</Slides>
  <Notes>11</Notes>
  <HiddenSlides>0</HiddenSlides>
  <MMClips>0</MMClips>
  <ScaleCrop>false</ScaleCrop>
  <HeadingPairs>
    <vt:vector size="6" baseType="variant">
      <vt:variant>
        <vt:lpstr>Fonts Used</vt:lpstr>
      </vt:variant>
      <vt:variant>
        <vt:i4>2</vt:i4>
      </vt:variant>
      <vt:variant>
        <vt:lpstr>Theme</vt:lpstr>
      </vt:variant>
      <vt:variant>
        <vt:i4>8</vt:i4>
      </vt:variant>
      <vt:variant>
        <vt:lpstr>Slide Titles</vt:lpstr>
      </vt:variant>
      <vt:variant>
        <vt:i4>14</vt:i4>
      </vt:variant>
    </vt:vector>
  </HeadingPairs>
  <TitlesOfParts>
    <vt:vector size="24" baseType="lpstr">
      <vt:lpstr>Arial</vt:lpstr>
      <vt:lpstr>Calibri</vt:lpstr>
      <vt:lpstr>Office Theme</vt:lpstr>
      <vt:lpstr>Custom Design</vt:lpstr>
      <vt:lpstr>1_Custom Design</vt:lpstr>
      <vt:lpstr>2_Custom Design</vt:lpstr>
      <vt:lpstr>3_Custom Design</vt:lpstr>
      <vt:lpstr>4_Custom Design</vt:lpstr>
      <vt:lpstr>5_Custom Design</vt:lpstr>
      <vt:lpstr>6_Custom Design</vt:lpstr>
      <vt:lpstr> Securing a skilled workforce for the Asia-Pacific region</vt:lpstr>
      <vt:lpstr>Australia’s TVET system</vt:lpstr>
      <vt:lpstr>Australian Qualifications Framework</vt:lpstr>
      <vt:lpstr>Total VET students and Courses 2014</vt:lpstr>
      <vt:lpstr>PowerPoint Presentation</vt:lpstr>
      <vt:lpstr>There is high demand for quality skills in the global labour market</vt:lpstr>
      <vt:lpstr>There are shared skills training and skilled labour force challenges across our region</vt:lpstr>
      <vt:lpstr>Rising demand for global skills training</vt:lpstr>
      <vt:lpstr>Three Key Components for a Trainer and Assessor in Australia</vt:lpstr>
      <vt:lpstr>International Training and Assessment Course (iTac) </vt:lpstr>
      <vt:lpstr>Key Findings from the ITAC evaluation</vt:lpstr>
      <vt:lpstr>Finding the balance between stakeholders is important</vt:lpstr>
      <vt:lpstr>Future opportunities</vt:lpstr>
      <vt:lpstr>  THANK YOU</vt:lpstr>
    </vt:vector>
  </TitlesOfParts>
  <Company>Australian Government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Melissa Jones</dc:creator>
  <cp:lastModifiedBy>Nalinee Boontun</cp:lastModifiedBy>
  <cp:revision>210</cp:revision>
  <dcterms:created xsi:type="dcterms:W3CDTF">2014-06-03T05:41:25Z</dcterms:created>
  <dcterms:modified xsi:type="dcterms:W3CDTF">2016-04-22T01:59:33Z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67200</vt:r8>
  </property>
  <property fmtid="{D5CDD505-2E9C-101B-9397-08002B2CF9AE}" pid="3" name="xd_Signature">
    <vt:bool>false</vt:bool>
  </property>
  <property fmtid="{D5CDD505-2E9C-101B-9397-08002B2CF9AE}" pid="4" name="xd_ProgID">
    <vt:lpwstr/>
  </property>
  <property fmtid="{D5CDD505-2E9C-101B-9397-08002B2CF9AE}" pid="5" name="ContentTypeId">
    <vt:lpwstr>0x010100CB7BAE2FE061684EB3543C79CA2162FA</vt:lpwstr>
  </property>
  <property fmtid="{D5CDD505-2E9C-101B-9397-08002B2CF9AE}" pid="6" name="Department Stream">
    <vt:lpwstr>Education</vt:lpwstr>
  </property>
  <property fmtid="{D5CDD505-2E9C-101B-9397-08002B2CF9AE}" pid="7" name="TemplateUrl">
    <vt:lpwstr/>
  </property>
</Properties>
</file>