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5" r:id="rId3"/>
  </p:sldMasterIdLst>
  <p:notesMasterIdLst>
    <p:notesMasterId r:id="rId23"/>
  </p:notesMasterIdLst>
  <p:handoutMasterIdLst>
    <p:handoutMasterId r:id="rId24"/>
  </p:handoutMasterIdLst>
  <p:sldIdLst>
    <p:sldId id="256" r:id="rId4"/>
    <p:sldId id="257" r:id="rId5"/>
    <p:sldId id="321" r:id="rId6"/>
    <p:sldId id="322" r:id="rId7"/>
    <p:sldId id="320" r:id="rId8"/>
    <p:sldId id="273" r:id="rId9"/>
    <p:sldId id="281" r:id="rId10"/>
    <p:sldId id="283" r:id="rId11"/>
    <p:sldId id="325" r:id="rId12"/>
    <p:sldId id="303" r:id="rId13"/>
    <p:sldId id="304" r:id="rId14"/>
    <p:sldId id="305" r:id="rId15"/>
    <p:sldId id="318" r:id="rId16"/>
    <p:sldId id="306" r:id="rId17"/>
    <p:sldId id="307" r:id="rId18"/>
    <p:sldId id="326" r:id="rId19"/>
    <p:sldId id="328" r:id="rId20"/>
    <p:sldId id="329" r:id="rId21"/>
    <p:sldId id="324" r:id="rId22"/>
  </p:sldIdLst>
  <p:sldSz cx="9144000" cy="6858000" type="screen4x3"/>
  <p:notesSz cx="6881813" cy="97107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99FF"/>
    <a:srgbClr val="66FF99"/>
    <a:srgbClr val="FF6699"/>
    <a:srgbClr val="000099"/>
    <a:srgbClr val="660066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ลักษณะชุดรูปแบบ 2 - เน้น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ลักษณะชุดรูปแบบ 1 - เน้น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ลักษณะสีอ่อน 3 - เน้น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679B6F-DC5B-45D8-B218-908BDFAD9708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B29310B5-92CC-4B06-AD3A-176434A71674}">
      <dgm:prSet phldrT="[ข้อความ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SAR</a:t>
          </a:r>
          <a:endParaRPr lang="th-TH" b="1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224CC418-CBB6-48A0-B76E-5976FF4A27F2}" type="parTrans" cxnId="{09CD18D4-F01D-4A7F-99B6-A99C261EFB64}">
      <dgm:prSet/>
      <dgm:spPr/>
      <dgm:t>
        <a:bodyPr/>
        <a:lstStyle/>
        <a:p>
          <a:endParaRPr lang="th-TH"/>
        </a:p>
      </dgm:t>
    </dgm:pt>
    <dgm:pt modelId="{1E34683A-113F-4B71-9898-6A6033BFAFDC}" type="sibTrans" cxnId="{09CD18D4-F01D-4A7F-99B6-A99C261EFB64}">
      <dgm:prSet/>
      <dgm:spPr>
        <a:solidFill>
          <a:srgbClr val="FF9933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th-TH"/>
        </a:p>
      </dgm:t>
    </dgm:pt>
    <dgm:pt modelId="{8AC19506-D8B2-4626-A22E-76452AF25EF4}">
      <dgm:prSet phldrT="[ข้อความ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Site Visiting</a:t>
          </a:r>
          <a:endParaRPr lang="th-TH" b="1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5BDE5369-6A9C-4EE1-BE24-A27D491C98D3}" type="parTrans" cxnId="{8BE90699-5832-4432-82C7-1D6D827D3D4B}">
      <dgm:prSet/>
      <dgm:spPr/>
      <dgm:t>
        <a:bodyPr/>
        <a:lstStyle/>
        <a:p>
          <a:endParaRPr lang="th-TH"/>
        </a:p>
      </dgm:t>
    </dgm:pt>
    <dgm:pt modelId="{C34B7D82-AE3C-4CDC-87B2-8CDEDAB4AAE1}" type="sibTrans" cxnId="{8BE90699-5832-4432-82C7-1D6D827D3D4B}">
      <dgm:prSet/>
      <dgm:spPr>
        <a:solidFill>
          <a:srgbClr val="FF9933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th-TH" dirty="0"/>
        </a:p>
      </dgm:t>
    </dgm:pt>
    <dgm:pt modelId="{5BF683D6-34BB-46CF-B23C-BB0118F9A536}">
      <dgm:prSet phldrT="[ข้อความ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Assessment Report</a:t>
          </a:r>
          <a:endParaRPr lang="th-TH" b="1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A8566E14-30C1-4DDA-9E9B-27840C54F96F}" type="parTrans" cxnId="{6CC394C9-076C-4A53-A36F-1B837B1799F4}">
      <dgm:prSet/>
      <dgm:spPr/>
      <dgm:t>
        <a:bodyPr/>
        <a:lstStyle/>
        <a:p>
          <a:endParaRPr lang="th-TH"/>
        </a:p>
      </dgm:t>
    </dgm:pt>
    <dgm:pt modelId="{216DF71B-B501-401B-B7D5-AF250F1A03F2}" type="sibTrans" cxnId="{6CC394C9-076C-4A53-A36F-1B837B1799F4}">
      <dgm:prSet/>
      <dgm:spPr>
        <a:solidFill>
          <a:srgbClr val="FF9933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th-TH"/>
        </a:p>
      </dgm:t>
    </dgm:pt>
    <dgm:pt modelId="{7BCC78A5-3B27-41CF-89E4-1FDF74D1AEED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Monitoring</a:t>
          </a:r>
          <a:endParaRPr lang="th-TH" b="1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C5902CA1-39E7-4068-8D47-53B820F5EEDD}" type="parTrans" cxnId="{D7194161-F406-4726-84C7-EC351F81D21B}">
      <dgm:prSet/>
      <dgm:spPr/>
      <dgm:t>
        <a:bodyPr/>
        <a:lstStyle/>
        <a:p>
          <a:endParaRPr lang="th-TH"/>
        </a:p>
      </dgm:t>
    </dgm:pt>
    <dgm:pt modelId="{AE28E896-F367-4D34-BB3D-07114046B6C3}" type="sibTrans" cxnId="{D7194161-F406-4726-84C7-EC351F81D21B}">
      <dgm:prSet/>
      <dgm:spPr/>
      <dgm:t>
        <a:bodyPr/>
        <a:lstStyle/>
        <a:p>
          <a:endParaRPr lang="th-TH"/>
        </a:p>
      </dgm:t>
    </dgm:pt>
    <dgm:pt modelId="{1DBD011C-9CC2-4718-BE42-28A8289700DB}" type="pres">
      <dgm:prSet presAssocID="{3C679B6F-DC5B-45D8-B218-908BDFAD9708}" presName="linearFlow" presStyleCnt="0">
        <dgm:presLayoutVars>
          <dgm:resizeHandles val="exact"/>
        </dgm:presLayoutVars>
      </dgm:prSet>
      <dgm:spPr/>
    </dgm:pt>
    <dgm:pt modelId="{FDD3CE86-4E8D-4011-B0C1-EA7442946486}" type="pres">
      <dgm:prSet presAssocID="{B29310B5-92CC-4B06-AD3A-176434A71674}" presName="node" presStyleLbl="node1" presStyleIdx="0" presStyleCnt="4" custScaleX="23476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6408970-59C9-4E1F-A9CB-62DCBCEBC959}" type="pres">
      <dgm:prSet presAssocID="{1E34683A-113F-4B71-9898-6A6033BFAFDC}" presName="sibTrans" presStyleLbl="sibTrans2D1" presStyleIdx="0" presStyleCnt="3"/>
      <dgm:spPr/>
      <dgm:t>
        <a:bodyPr/>
        <a:lstStyle/>
        <a:p>
          <a:endParaRPr lang="en-US"/>
        </a:p>
      </dgm:t>
    </dgm:pt>
    <dgm:pt modelId="{4098CD6D-222C-4AE5-ACAD-8376F4CEF646}" type="pres">
      <dgm:prSet presAssocID="{1E34683A-113F-4B71-9898-6A6033BFAFDC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4F6EA547-B084-4902-BF6E-CD740820472D}" type="pres">
      <dgm:prSet presAssocID="{8AC19506-D8B2-4626-A22E-76452AF25EF4}" presName="node" presStyleLbl="node1" presStyleIdx="1" presStyleCnt="4" custScaleX="2347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17171D-57DF-4C16-9340-4F5B8A5BF7F6}" type="pres">
      <dgm:prSet presAssocID="{C34B7D82-AE3C-4CDC-87B2-8CDEDAB4AAE1}" presName="sibTrans" presStyleLbl="sibTrans2D1" presStyleIdx="1" presStyleCnt="3"/>
      <dgm:spPr/>
      <dgm:t>
        <a:bodyPr/>
        <a:lstStyle/>
        <a:p>
          <a:endParaRPr lang="th-TH"/>
        </a:p>
      </dgm:t>
    </dgm:pt>
    <dgm:pt modelId="{39C21673-6FD2-46C9-803B-DABD90B48D94}" type="pres">
      <dgm:prSet presAssocID="{C34B7D82-AE3C-4CDC-87B2-8CDEDAB4AAE1}" presName="connectorText" presStyleLbl="sibTrans2D1" presStyleIdx="1" presStyleCnt="3"/>
      <dgm:spPr/>
      <dgm:t>
        <a:bodyPr/>
        <a:lstStyle/>
        <a:p>
          <a:endParaRPr lang="th-TH"/>
        </a:p>
      </dgm:t>
    </dgm:pt>
    <dgm:pt modelId="{57AEF54F-B482-43AB-8BA2-6665C9022C51}" type="pres">
      <dgm:prSet presAssocID="{5BF683D6-34BB-46CF-B23C-BB0118F9A536}" presName="node" presStyleLbl="node1" presStyleIdx="2" presStyleCnt="4" custScaleX="2347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1237E9-C12D-4855-90B4-B66CC1D6ED98}" type="pres">
      <dgm:prSet presAssocID="{216DF71B-B501-401B-B7D5-AF250F1A03F2}" presName="sibTrans" presStyleLbl="sibTrans2D1" presStyleIdx="2" presStyleCnt="3"/>
      <dgm:spPr/>
      <dgm:t>
        <a:bodyPr/>
        <a:lstStyle/>
        <a:p>
          <a:endParaRPr lang="en-US"/>
        </a:p>
      </dgm:t>
    </dgm:pt>
    <dgm:pt modelId="{208A6EC6-E5E4-45C8-8B88-2AC71BBA1DF3}" type="pres">
      <dgm:prSet presAssocID="{216DF71B-B501-401B-B7D5-AF250F1A03F2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90046C3D-C3D8-4E67-900A-992F809E55D3}" type="pres">
      <dgm:prSet presAssocID="{7BCC78A5-3B27-41CF-89E4-1FDF74D1AEED}" presName="node" presStyleLbl="node1" presStyleIdx="3" presStyleCnt="4" custScaleX="23476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17649122-A66D-47BC-AAF9-EA598AC60E42}" type="presOf" srcId="{1E34683A-113F-4B71-9898-6A6033BFAFDC}" destId="{4098CD6D-222C-4AE5-ACAD-8376F4CEF646}" srcOrd="1" destOrd="0" presId="urn:microsoft.com/office/officeart/2005/8/layout/process2"/>
    <dgm:cxn modelId="{8BE90699-5832-4432-82C7-1D6D827D3D4B}" srcId="{3C679B6F-DC5B-45D8-B218-908BDFAD9708}" destId="{8AC19506-D8B2-4626-A22E-76452AF25EF4}" srcOrd="1" destOrd="0" parTransId="{5BDE5369-6A9C-4EE1-BE24-A27D491C98D3}" sibTransId="{C34B7D82-AE3C-4CDC-87B2-8CDEDAB4AAE1}"/>
    <dgm:cxn modelId="{1C789D6A-14F5-463D-A678-3C7CE5F05C72}" type="presOf" srcId="{B29310B5-92CC-4B06-AD3A-176434A71674}" destId="{FDD3CE86-4E8D-4011-B0C1-EA7442946486}" srcOrd="0" destOrd="0" presId="urn:microsoft.com/office/officeart/2005/8/layout/process2"/>
    <dgm:cxn modelId="{B4D15A90-1F98-4844-955D-6A30767AF2B8}" type="presOf" srcId="{3C679B6F-DC5B-45D8-B218-908BDFAD9708}" destId="{1DBD011C-9CC2-4718-BE42-28A8289700DB}" srcOrd="0" destOrd="0" presId="urn:microsoft.com/office/officeart/2005/8/layout/process2"/>
    <dgm:cxn modelId="{B61E843A-D169-4B65-971F-FF72EE14B93B}" type="presOf" srcId="{216DF71B-B501-401B-B7D5-AF250F1A03F2}" destId="{208A6EC6-E5E4-45C8-8B88-2AC71BBA1DF3}" srcOrd="1" destOrd="0" presId="urn:microsoft.com/office/officeart/2005/8/layout/process2"/>
    <dgm:cxn modelId="{DC8F78E7-9089-4C79-A933-66B23527A340}" type="presOf" srcId="{8AC19506-D8B2-4626-A22E-76452AF25EF4}" destId="{4F6EA547-B084-4902-BF6E-CD740820472D}" srcOrd="0" destOrd="0" presId="urn:microsoft.com/office/officeart/2005/8/layout/process2"/>
    <dgm:cxn modelId="{09CD18D4-F01D-4A7F-99B6-A99C261EFB64}" srcId="{3C679B6F-DC5B-45D8-B218-908BDFAD9708}" destId="{B29310B5-92CC-4B06-AD3A-176434A71674}" srcOrd="0" destOrd="0" parTransId="{224CC418-CBB6-48A0-B76E-5976FF4A27F2}" sibTransId="{1E34683A-113F-4B71-9898-6A6033BFAFDC}"/>
    <dgm:cxn modelId="{B12CD3D1-8CBC-4FAA-8FDE-CE05935C86B6}" type="presOf" srcId="{216DF71B-B501-401B-B7D5-AF250F1A03F2}" destId="{4A1237E9-C12D-4855-90B4-B66CC1D6ED98}" srcOrd="0" destOrd="0" presId="urn:microsoft.com/office/officeart/2005/8/layout/process2"/>
    <dgm:cxn modelId="{978F4185-0403-4851-9F4F-C7D8C29063F8}" type="presOf" srcId="{C34B7D82-AE3C-4CDC-87B2-8CDEDAB4AAE1}" destId="{39C21673-6FD2-46C9-803B-DABD90B48D94}" srcOrd="1" destOrd="0" presId="urn:microsoft.com/office/officeart/2005/8/layout/process2"/>
    <dgm:cxn modelId="{D7194161-F406-4726-84C7-EC351F81D21B}" srcId="{3C679B6F-DC5B-45D8-B218-908BDFAD9708}" destId="{7BCC78A5-3B27-41CF-89E4-1FDF74D1AEED}" srcOrd="3" destOrd="0" parTransId="{C5902CA1-39E7-4068-8D47-53B820F5EEDD}" sibTransId="{AE28E896-F367-4D34-BB3D-07114046B6C3}"/>
    <dgm:cxn modelId="{F9468417-3FFE-47C4-B2ED-02A4E79FB917}" type="presOf" srcId="{5BF683D6-34BB-46CF-B23C-BB0118F9A536}" destId="{57AEF54F-B482-43AB-8BA2-6665C9022C51}" srcOrd="0" destOrd="0" presId="urn:microsoft.com/office/officeart/2005/8/layout/process2"/>
    <dgm:cxn modelId="{B35F6AAF-BA9A-454D-AC34-46706A1DA15B}" type="presOf" srcId="{C34B7D82-AE3C-4CDC-87B2-8CDEDAB4AAE1}" destId="{0017171D-57DF-4C16-9340-4F5B8A5BF7F6}" srcOrd="0" destOrd="0" presId="urn:microsoft.com/office/officeart/2005/8/layout/process2"/>
    <dgm:cxn modelId="{43D89CEA-59AD-468C-A64D-B0A5C277CB29}" type="presOf" srcId="{1E34683A-113F-4B71-9898-6A6033BFAFDC}" destId="{36408970-59C9-4E1F-A9CB-62DCBCEBC959}" srcOrd="0" destOrd="0" presId="urn:microsoft.com/office/officeart/2005/8/layout/process2"/>
    <dgm:cxn modelId="{6CC394C9-076C-4A53-A36F-1B837B1799F4}" srcId="{3C679B6F-DC5B-45D8-B218-908BDFAD9708}" destId="{5BF683D6-34BB-46CF-B23C-BB0118F9A536}" srcOrd="2" destOrd="0" parTransId="{A8566E14-30C1-4DDA-9E9B-27840C54F96F}" sibTransId="{216DF71B-B501-401B-B7D5-AF250F1A03F2}"/>
    <dgm:cxn modelId="{84F7B8AF-6BC1-45CA-9B49-9079E9EEA540}" type="presOf" srcId="{7BCC78A5-3B27-41CF-89E4-1FDF74D1AEED}" destId="{90046C3D-C3D8-4E67-900A-992F809E55D3}" srcOrd="0" destOrd="0" presId="urn:microsoft.com/office/officeart/2005/8/layout/process2"/>
    <dgm:cxn modelId="{20810C5C-9C13-4455-A21C-C6DF0B6A0065}" type="presParOf" srcId="{1DBD011C-9CC2-4718-BE42-28A8289700DB}" destId="{FDD3CE86-4E8D-4011-B0C1-EA7442946486}" srcOrd="0" destOrd="0" presId="urn:microsoft.com/office/officeart/2005/8/layout/process2"/>
    <dgm:cxn modelId="{D1B5E446-3260-4F95-B601-9B829AC15CDB}" type="presParOf" srcId="{1DBD011C-9CC2-4718-BE42-28A8289700DB}" destId="{36408970-59C9-4E1F-A9CB-62DCBCEBC959}" srcOrd="1" destOrd="0" presId="urn:microsoft.com/office/officeart/2005/8/layout/process2"/>
    <dgm:cxn modelId="{8AE88D89-FB4A-4B1E-80DD-2BDDAD7F5EB2}" type="presParOf" srcId="{36408970-59C9-4E1F-A9CB-62DCBCEBC959}" destId="{4098CD6D-222C-4AE5-ACAD-8376F4CEF646}" srcOrd="0" destOrd="0" presId="urn:microsoft.com/office/officeart/2005/8/layout/process2"/>
    <dgm:cxn modelId="{BEA320A7-FA98-4F73-B0EF-BC33BD105EB1}" type="presParOf" srcId="{1DBD011C-9CC2-4718-BE42-28A8289700DB}" destId="{4F6EA547-B084-4902-BF6E-CD740820472D}" srcOrd="2" destOrd="0" presId="urn:microsoft.com/office/officeart/2005/8/layout/process2"/>
    <dgm:cxn modelId="{08F1972A-EE47-44A7-878B-727523152F1F}" type="presParOf" srcId="{1DBD011C-9CC2-4718-BE42-28A8289700DB}" destId="{0017171D-57DF-4C16-9340-4F5B8A5BF7F6}" srcOrd="3" destOrd="0" presId="urn:microsoft.com/office/officeart/2005/8/layout/process2"/>
    <dgm:cxn modelId="{40B3160E-5FAA-4A76-B6A7-79EE75AB0EBD}" type="presParOf" srcId="{0017171D-57DF-4C16-9340-4F5B8A5BF7F6}" destId="{39C21673-6FD2-46C9-803B-DABD90B48D94}" srcOrd="0" destOrd="0" presId="urn:microsoft.com/office/officeart/2005/8/layout/process2"/>
    <dgm:cxn modelId="{8EAFA8D3-13C1-48B3-99B4-571992F4BAFB}" type="presParOf" srcId="{1DBD011C-9CC2-4718-BE42-28A8289700DB}" destId="{57AEF54F-B482-43AB-8BA2-6665C9022C51}" srcOrd="4" destOrd="0" presId="urn:microsoft.com/office/officeart/2005/8/layout/process2"/>
    <dgm:cxn modelId="{E5664EC4-47B5-4EB7-86FE-49964E421FA4}" type="presParOf" srcId="{1DBD011C-9CC2-4718-BE42-28A8289700DB}" destId="{4A1237E9-C12D-4855-90B4-B66CC1D6ED98}" srcOrd="5" destOrd="0" presId="urn:microsoft.com/office/officeart/2005/8/layout/process2"/>
    <dgm:cxn modelId="{64A6F9D8-D75E-4919-8FCA-A92C641330B4}" type="presParOf" srcId="{4A1237E9-C12D-4855-90B4-B66CC1D6ED98}" destId="{208A6EC6-E5E4-45C8-8B88-2AC71BBA1DF3}" srcOrd="0" destOrd="0" presId="urn:microsoft.com/office/officeart/2005/8/layout/process2"/>
    <dgm:cxn modelId="{E83812D5-2224-48D9-8372-686820C0553B}" type="presParOf" srcId="{1DBD011C-9CC2-4718-BE42-28A8289700DB}" destId="{90046C3D-C3D8-4E67-900A-992F809E55D3}" srcOrd="6" destOrd="0" presId="urn:microsoft.com/office/officeart/2005/8/layout/process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7D8671-6A17-42F5-A3FC-A25CCFA0006B}" type="doc">
      <dgm:prSet loTypeId="urn:microsoft.com/office/officeart/2005/8/layout/vList2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th-TH"/>
        </a:p>
      </dgm:t>
    </dgm:pt>
    <dgm:pt modelId="{9A9E2244-D0D9-43C2-80FF-7EB1366541CE}">
      <dgm:prSet phldrT="[ข้อความ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8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Key Success of QA</a:t>
          </a:r>
        </a:p>
      </dgm:t>
    </dgm:pt>
    <dgm:pt modelId="{980A0FFB-B8AA-43CA-8FAE-0394F9A9945C}" type="parTrans" cxnId="{138153E3-4D32-4B0B-9911-C03E201A9FB6}">
      <dgm:prSet/>
      <dgm:spPr/>
      <dgm:t>
        <a:bodyPr/>
        <a:lstStyle/>
        <a:p>
          <a:endParaRPr lang="th-TH" sz="1200">
            <a:latin typeface="Tahoma" pitchFamily="34" charset="0"/>
            <a:cs typeface="Tahoma" pitchFamily="34" charset="0"/>
          </a:endParaRPr>
        </a:p>
      </dgm:t>
    </dgm:pt>
    <dgm:pt modelId="{E2130A73-5321-428A-95E9-CD413ABBFD33}" type="sibTrans" cxnId="{138153E3-4D32-4B0B-9911-C03E201A9FB6}">
      <dgm:prSet/>
      <dgm:spPr/>
      <dgm:t>
        <a:bodyPr/>
        <a:lstStyle/>
        <a:p>
          <a:endParaRPr lang="th-TH" sz="1200">
            <a:latin typeface="Tahoma" pitchFamily="34" charset="0"/>
            <a:cs typeface="Tahoma" pitchFamily="34" charset="0"/>
          </a:endParaRPr>
        </a:p>
      </dgm:t>
    </dgm:pt>
    <dgm:pt modelId="{BEDC735E-2F5E-4A52-8466-4814386EB123}">
      <dgm:prSet phldrT="[ข้อความ]" custT="1"/>
      <dgm:spPr/>
      <dgm:t>
        <a:bodyPr/>
        <a:lstStyle/>
        <a:p>
          <a:pPr>
            <a:lnSpc>
              <a:spcPct val="150000"/>
            </a:lnSpc>
          </a:pPr>
          <a:endParaRPr lang="th-TH" sz="2400" dirty="0">
            <a:latin typeface="Tahoma" pitchFamily="34" charset="0"/>
            <a:cs typeface="Tahoma" pitchFamily="34" charset="0"/>
          </a:endParaRPr>
        </a:p>
      </dgm:t>
    </dgm:pt>
    <dgm:pt modelId="{7F4BBB26-4500-4D05-8D23-164D047B451D}" type="parTrans" cxnId="{27125DEA-347F-4852-8F74-A56DB1B5674F}">
      <dgm:prSet/>
      <dgm:spPr/>
      <dgm:t>
        <a:bodyPr/>
        <a:lstStyle/>
        <a:p>
          <a:endParaRPr lang="th-TH"/>
        </a:p>
      </dgm:t>
    </dgm:pt>
    <dgm:pt modelId="{3BB438D5-DA3C-4B63-B8A5-8B11AF08D8E6}" type="sibTrans" cxnId="{27125DEA-347F-4852-8F74-A56DB1B5674F}">
      <dgm:prSet/>
      <dgm:spPr/>
      <dgm:t>
        <a:bodyPr/>
        <a:lstStyle/>
        <a:p>
          <a:endParaRPr lang="th-TH"/>
        </a:p>
      </dgm:t>
    </dgm:pt>
    <dgm:pt modelId="{D165ED3B-3C6B-4789-B54B-FFF15AD60B75}" type="pres">
      <dgm:prSet presAssocID="{4B7D8671-6A17-42F5-A3FC-A25CCFA0006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92A822F-5B55-48C0-B6BA-6549141B55F5}" type="pres">
      <dgm:prSet presAssocID="{9A9E2244-D0D9-43C2-80FF-7EB1366541CE}" presName="parentText" presStyleLbl="node1" presStyleIdx="0" presStyleCnt="1" custScaleY="66714" custLinFactY="-13734" custLinFactNeighborX="-104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5F35DE33-C96C-4053-AE77-D8A4CCEFA478}" type="pres">
      <dgm:prSet presAssocID="{9A9E2244-D0D9-43C2-80FF-7EB1366541CE}" presName="childText" presStyleLbl="revTx" presStyleIdx="0" presStyleCnt="1" custScaleY="85842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8A1574C4-2C69-41FF-BEA0-8323B9AF2489}" type="presOf" srcId="{9A9E2244-D0D9-43C2-80FF-7EB1366541CE}" destId="{192A822F-5B55-48C0-B6BA-6549141B55F5}" srcOrd="0" destOrd="0" presId="urn:microsoft.com/office/officeart/2005/8/layout/vList2"/>
    <dgm:cxn modelId="{EC6198BC-EAEE-4EA2-89F7-1E3002D81FB8}" type="presOf" srcId="{BEDC735E-2F5E-4A52-8466-4814386EB123}" destId="{5F35DE33-C96C-4053-AE77-D8A4CCEFA478}" srcOrd="0" destOrd="0" presId="urn:microsoft.com/office/officeart/2005/8/layout/vList2"/>
    <dgm:cxn modelId="{27125DEA-347F-4852-8F74-A56DB1B5674F}" srcId="{9A9E2244-D0D9-43C2-80FF-7EB1366541CE}" destId="{BEDC735E-2F5E-4A52-8466-4814386EB123}" srcOrd="0" destOrd="0" parTransId="{7F4BBB26-4500-4D05-8D23-164D047B451D}" sibTransId="{3BB438D5-DA3C-4B63-B8A5-8B11AF08D8E6}"/>
    <dgm:cxn modelId="{138153E3-4D32-4B0B-9911-C03E201A9FB6}" srcId="{4B7D8671-6A17-42F5-A3FC-A25CCFA0006B}" destId="{9A9E2244-D0D9-43C2-80FF-7EB1366541CE}" srcOrd="0" destOrd="0" parTransId="{980A0FFB-B8AA-43CA-8FAE-0394F9A9945C}" sibTransId="{E2130A73-5321-428A-95E9-CD413ABBFD33}"/>
    <dgm:cxn modelId="{70CBB2C5-F953-47F2-B109-B3CD98607F4B}" type="presOf" srcId="{4B7D8671-6A17-42F5-A3FC-A25CCFA0006B}" destId="{D165ED3B-3C6B-4789-B54B-FFF15AD60B75}" srcOrd="0" destOrd="0" presId="urn:microsoft.com/office/officeart/2005/8/layout/vList2"/>
    <dgm:cxn modelId="{FDA9A0C1-229D-4426-862A-A46A88B8DE56}" type="presParOf" srcId="{D165ED3B-3C6B-4789-B54B-FFF15AD60B75}" destId="{192A822F-5B55-48C0-B6BA-6549141B55F5}" srcOrd="0" destOrd="0" presId="urn:microsoft.com/office/officeart/2005/8/layout/vList2"/>
    <dgm:cxn modelId="{6F94BBD9-3F5C-457C-B322-BC1487466642}" type="presParOf" srcId="{D165ED3B-3C6B-4789-B54B-FFF15AD60B75}" destId="{5F35DE33-C96C-4053-AE77-D8A4CCEFA478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7D8671-6A17-42F5-A3FC-A25CCFA0006B}" type="doc">
      <dgm:prSet loTypeId="urn:microsoft.com/office/officeart/2005/8/layout/vList2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th-TH"/>
        </a:p>
      </dgm:t>
    </dgm:pt>
    <dgm:pt modelId="{9A9E2244-D0D9-43C2-80FF-7EB1366541CE}">
      <dgm:prSet phldrT="[ข้อความ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sz="28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Problems</a:t>
          </a:r>
        </a:p>
      </dgm:t>
    </dgm:pt>
    <dgm:pt modelId="{980A0FFB-B8AA-43CA-8FAE-0394F9A9945C}" type="parTrans" cxnId="{138153E3-4D32-4B0B-9911-C03E201A9FB6}">
      <dgm:prSet/>
      <dgm:spPr/>
      <dgm:t>
        <a:bodyPr/>
        <a:lstStyle/>
        <a:p>
          <a:pPr algn="ctr"/>
          <a:endParaRPr lang="th-TH" sz="1200">
            <a:latin typeface="Tahoma" pitchFamily="34" charset="0"/>
            <a:cs typeface="Tahoma" pitchFamily="34" charset="0"/>
          </a:endParaRPr>
        </a:p>
      </dgm:t>
    </dgm:pt>
    <dgm:pt modelId="{E2130A73-5321-428A-95E9-CD413ABBFD33}" type="sibTrans" cxnId="{138153E3-4D32-4B0B-9911-C03E201A9FB6}">
      <dgm:prSet/>
      <dgm:spPr/>
      <dgm:t>
        <a:bodyPr/>
        <a:lstStyle/>
        <a:p>
          <a:pPr algn="ctr"/>
          <a:endParaRPr lang="th-TH" sz="1200">
            <a:latin typeface="Tahoma" pitchFamily="34" charset="0"/>
            <a:cs typeface="Tahoma" pitchFamily="34" charset="0"/>
          </a:endParaRPr>
        </a:p>
      </dgm:t>
    </dgm:pt>
    <dgm:pt modelId="{BEDC735E-2F5E-4A52-8466-4814386EB123}">
      <dgm:prSet phldrT="[ข้อความ]" custT="1"/>
      <dgm:spPr/>
      <dgm:t>
        <a:bodyPr/>
        <a:lstStyle/>
        <a:p>
          <a:pPr algn="ctr">
            <a:lnSpc>
              <a:spcPct val="150000"/>
            </a:lnSpc>
          </a:pPr>
          <a:endParaRPr lang="th-TH" sz="2400" dirty="0">
            <a:latin typeface="Tahoma" pitchFamily="34" charset="0"/>
            <a:cs typeface="Tahoma" pitchFamily="34" charset="0"/>
          </a:endParaRPr>
        </a:p>
      </dgm:t>
    </dgm:pt>
    <dgm:pt modelId="{7F4BBB26-4500-4D05-8D23-164D047B451D}" type="parTrans" cxnId="{27125DEA-347F-4852-8F74-A56DB1B5674F}">
      <dgm:prSet/>
      <dgm:spPr/>
      <dgm:t>
        <a:bodyPr/>
        <a:lstStyle/>
        <a:p>
          <a:pPr algn="ctr"/>
          <a:endParaRPr lang="th-TH"/>
        </a:p>
      </dgm:t>
    </dgm:pt>
    <dgm:pt modelId="{3BB438D5-DA3C-4B63-B8A5-8B11AF08D8E6}" type="sibTrans" cxnId="{27125DEA-347F-4852-8F74-A56DB1B5674F}">
      <dgm:prSet/>
      <dgm:spPr/>
      <dgm:t>
        <a:bodyPr/>
        <a:lstStyle/>
        <a:p>
          <a:pPr algn="ctr"/>
          <a:endParaRPr lang="th-TH"/>
        </a:p>
      </dgm:t>
    </dgm:pt>
    <dgm:pt modelId="{D165ED3B-3C6B-4789-B54B-FFF15AD60B75}" type="pres">
      <dgm:prSet presAssocID="{4B7D8671-6A17-42F5-A3FC-A25CCFA0006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92A822F-5B55-48C0-B6BA-6549141B55F5}" type="pres">
      <dgm:prSet presAssocID="{9A9E2244-D0D9-43C2-80FF-7EB1366541CE}" presName="parentText" presStyleLbl="node1" presStyleIdx="0" presStyleCnt="1" custScaleY="66714" custLinFactY="-1307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5F35DE33-C96C-4053-AE77-D8A4CCEFA478}" type="pres">
      <dgm:prSet presAssocID="{9A9E2244-D0D9-43C2-80FF-7EB1366541CE}" presName="childText" presStyleLbl="revTx" presStyleIdx="0" presStyleCnt="1" custScaleY="85842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2BD45194-6CBA-4D92-AD3C-281D02AF5EEC}" type="presOf" srcId="{4B7D8671-6A17-42F5-A3FC-A25CCFA0006B}" destId="{D165ED3B-3C6B-4789-B54B-FFF15AD60B75}" srcOrd="0" destOrd="0" presId="urn:microsoft.com/office/officeart/2005/8/layout/vList2"/>
    <dgm:cxn modelId="{27125DEA-347F-4852-8F74-A56DB1B5674F}" srcId="{9A9E2244-D0D9-43C2-80FF-7EB1366541CE}" destId="{BEDC735E-2F5E-4A52-8466-4814386EB123}" srcOrd="0" destOrd="0" parTransId="{7F4BBB26-4500-4D05-8D23-164D047B451D}" sibTransId="{3BB438D5-DA3C-4B63-B8A5-8B11AF08D8E6}"/>
    <dgm:cxn modelId="{AD8028EF-1D3B-4F22-ACD0-8BB28DDC0F23}" type="presOf" srcId="{BEDC735E-2F5E-4A52-8466-4814386EB123}" destId="{5F35DE33-C96C-4053-AE77-D8A4CCEFA478}" srcOrd="0" destOrd="0" presId="urn:microsoft.com/office/officeart/2005/8/layout/vList2"/>
    <dgm:cxn modelId="{138153E3-4D32-4B0B-9911-C03E201A9FB6}" srcId="{4B7D8671-6A17-42F5-A3FC-A25CCFA0006B}" destId="{9A9E2244-D0D9-43C2-80FF-7EB1366541CE}" srcOrd="0" destOrd="0" parTransId="{980A0FFB-B8AA-43CA-8FAE-0394F9A9945C}" sibTransId="{E2130A73-5321-428A-95E9-CD413ABBFD33}"/>
    <dgm:cxn modelId="{704D30AF-58BD-4EDB-9B33-FE0CD5BC351F}" type="presOf" srcId="{9A9E2244-D0D9-43C2-80FF-7EB1366541CE}" destId="{192A822F-5B55-48C0-B6BA-6549141B55F5}" srcOrd="0" destOrd="0" presId="urn:microsoft.com/office/officeart/2005/8/layout/vList2"/>
    <dgm:cxn modelId="{2B9DB138-96AF-47C4-8AAC-D14CB035884D}" type="presParOf" srcId="{D165ED3B-3C6B-4789-B54B-FFF15AD60B75}" destId="{192A822F-5B55-48C0-B6BA-6549141B55F5}" srcOrd="0" destOrd="0" presId="urn:microsoft.com/office/officeart/2005/8/layout/vList2"/>
    <dgm:cxn modelId="{DF175DEC-D282-46AF-B07F-8C11583898D3}" type="presParOf" srcId="{D165ED3B-3C6B-4789-B54B-FFF15AD60B75}" destId="{5F35DE33-C96C-4053-AE77-D8A4CCEFA478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955A326-F217-4A81-BA5B-16E294B121E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3DFBB80A-1799-45C3-80CB-6101400E71EC}">
      <dgm:prSet phldrT="[ข้อความ]" custT="1"/>
      <dgm:spPr>
        <a:solidFill>
          <a:schemeClr val="accent5">
            <a:lumMod val="5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ctr"/>
          <a:r>
            <a:rPr lang="en-US" sz="2800" b="1" dirty="0" smtClean="0">
              <a:latin typeface="Tahoma" pitchFamily="34" charset="0"/>
              <a:cs typeface="Tahoma" pitchFamily="34" charset="0"/>
            </a:rPr>
            <a:t>Development of Standards &amp; KPI</a:t>
          </a:r>
          <a:endParaRPr lang="th-TH" sz="2800" b="1" dirty="0">
            <a:latin typeface="Tahoma" pitchFamily="34" charset="0"/>
            <a:cs typeface="Tahoma" pitchFamily="34" charset="0"/>
          </a:endParaRPr>
        </a:p>
      </dgm:t>
    </dgm:pt>
    <dgm:pt modelId="{2A120C07-540B-4224-ADB5-E45BBF5A11C6}" type="parTrans" cxnId="{3CAD7B5E-8314-441C-A20D-9491B10EE2E1}">
      <dgm:prSet/>
      <dgm:spPr/>
      <dgm:t>
        <a:bodyPr/>
        <a:lstStyle/>
        <a:p>
          <a:endParaRPr lang="th-TH"/>
        </a:p>
      </dgm:t>
    </dgm:pt>
    <dgm:pt modelId="{3D3CFA4C-601C-4B43-927C-D03E9082F340}" type="sibTrans" cxnId="{3CAD7B5E-8314-441C-A20D-9491B10EE2E1}">
      <dgm:prSet/>
      <dgm:spPr/>
      <dgm:t>
        <a:bodyPr/>
        <a:lstStyle/>
        <a:p>
          <a:endParaRPr lang="th-TH"/>
        </a:p>
      </dgm:t>
    </dgm:pt>
    <dgm:pt modelId="{A4E5E2C6-207E-4D46-90AB-1ED8F9655657}">
      <dgm:prSet phldrT="[ข้อความ]" custT="1"/>
      <dgm:spPr/>
      <dgm:t>
        <a:bodyPr/>
        <a:lstStyle/>
        <a:p>
          <a:pPr>
            <a:lnSpc>
              <a:spcPct val="150000"/>
            </a:lnSpc>
          </a:pPr>
          <a:r>
            <a:rPr lang="en-US" sz="2800" dirty="0" smtClean="0">
              <a:latin typeface="Tahoma" pitchFamily="34" charset="0"/>
              <a:cs typeface="Tahoma" pitchFamily="34" charset="0"/>
            </a:rPr>
            <a:t>Small number of Standards &amp; KPI</a:t>
          </a:r>
          <a:endParaRPr lang="th-TH" sz="2800" dirty="0">
            <a:latin typeface="Tahoma" pitchFamily="34" charset="0"/>
            <a:cs typeface="Tahoma" pitchFamily="34" charset="0"/>
          </a:endParaRPr>
        </a:p>
      </dgm:t>
    </dgm:pt>
    <dgm:pt modelId="{5CEFC94D-51B6-4DC4-A3CB-9AC16DEC0B88}" type="parTrans" cxnId="{7EB7B761-4610-4B7E-BDE4-4F639D6C0BF4}">
      <dgm:prSet/>
      <dgm:spPr/>
      <dgm:t>
        <a:bodyPr/>
        <a:lstStyle/>
        <a:p>
          <a:endParaRPr lang="th-TH"/>
        </a:p>
      </dgm:t>
    </dgm:pt>
    <dgm:pt modelId="{195ABFF3-A148-42EC-BBE4-79FFF5597B03}" type="sibTrans" cxnId="{7EB7B761-4610-4B7E-BDE4-4F639D6C0BF4}">
      <dgm:prSet/>
      <dgm:spPr/>
      <dgm:t>
        <a:bodyPr/>
        <a:lstStyle/>
        <a:p>
          <a:endParaRPr lang="th-TH"/>
        </a:p>
      </dgm:t>
    </dgm:pt>
    <dgm:pt modelId="{C976F154-0AAF-40C3-A9EA-2111A71FA14E}">
      <dgm:prSet phldrT="[ข้อความ]" custT="1"/>
      <dgm:spPr/>
      <dgm:t>
        <a:bodyPr/>
        <a:lstStyle/>
        <a:p>
          <a:pPr>
            <a:lnSpc>
              <a:spcPct val="150000"/>
            </a:lnSpc>
          </a:pPr>
          <a:r>
            <a:rPr lang="en-US" sz="2800" dirty="0" smtClean="0">
              <a:latin typeface="Tahoma" pitchFamily="34" charset="0"/>
              <a:cs typeface="Tahoma" pitchFamily="34" charset="0"/>
            </a:rPr>
            <a:t>Base on Existing/ Possibility/ Critical Issues</a:t>
          </a:r>
          <a:endParaRPr lang="th-TH" sz="2800" dirty="0">
            <a:latin typeface="Tahoma" pitchFamily="34" charset="0"/>
            <a:cs typeface="Tahoma" pitchFamily="34" charset="0"/>
          </a:endParaRPr>
        </a:p>
      </dgm:t>
    </dgm:pt>
    <dgm:pt modelId="{ECE49F7E-FE7F-4CB9-92E5-E70D94A37C8E}" type="parTrans" cxnId="{B9A38CE4-2447-4C07-92E2-63E491FDA546}">
      <dgm:prSet/>
      <dgm:spPr/>
      <dgm:t>
        <a:bodyPr/>
        <a:lstStyle/>
        <a:p>
          <a:endParaRPr lang="th-TH"/>
        </a:p>
      </dgm:t>
    </dgm:pt>
    <dgm:pt modelId="{C84D0B6A-A57E-4E86-9FD4-FB32B82165D5}" type="sibTrans" cxnId="{B9A38CE4-2447-4C07-92E2-63E491FDA546}">
      <dgm:prSet/>
      <dgm:spPr/>
      <dgm:t>
        <a:bodyPr/>
        <a:lstStyle/>
        <a:p>
          <a:endParaRPr lang="th-TH"/>
        </a:p>
      </dgm:t>
    </dgm:pt>
    <dgm:pt modelId="{DE192762-DBFF-44E5-A0B7-DAA6BF9F58E4}">
      <dgm:prSet phldrT="[ข้อความ]" custT="1"/>
      <dgm:spPr/>
      <dgm:t>
        <a:bodyPr/>
        <a:lstStyle/>
        <a:p>
          <a:pPr>
            <a:lnSpc>
              <a:spcPct val="150000"/>
            </a:lnSpc>
          </a:pPr>
          <a:r>
            <a:rPr lang="en-US" sz="2800" dirty="0" smtClean="0">
              <a:latin typeface="Tahoma" pitchFamily="34" charset="0"/>
              <a:cs typeface="Tahoma" pitchFamily="34" charset="0"/>
            </a:rPr>
            <a:t>More quality than quantity</a:t>
          </a:r>
          <a:endParaRPr lang="th-TH" sz="2800" dirty="0">
            <a:latin typeface="Tahoma" pitchFamily="34" charset="0"/>
            <a:cs typeface="Tahoma" pitchFamily="34" charset="0"/>
          </a:endParaRPr>
        </a:p>
      </dgm:t>
    </dgm:pt>
    <dgm:pt modelId="{41DC6535-E0E2-4945-B5C6-13382D31ABFE}" type="parTrans" cxnId="{FDE1AF0C-7120-4D3B-A36E-FE7381E966B7}">
      <dgm:prSet/>
      <dgm:spPr/>
      <dgm:t>
        <a:bodyPr/>
        <a:lstStyle/>
        <a:p>
          <a:endParaRPr lang="th-TH"/>
        </a:p>
      </dgm:t>
    </dgm:pt>
    <dgm:pt modelId="{06B1D40C-10C8-4FAC-8DF6-264858A85720}" type="sibTrans" cxnId="{FDE1AF0C-7120-4D3B-A36E-FE7381E966B7}">
      <dgm:prSet/>
      <dgm:spPr/>
      <dgm:t>
        <a:bodyPr/>
        <a:lstStyle/>
        <a:p>
          <a:endParaRPr lang="th-TH"/>
        </a:p>
      </dgm:t>
    </dgm:pt>
    <dgm:pt modelId="{6F339113-75E7-44C9-8A76-8DFA79C04119}">
      <dgm:prSet phldrT="[ข้อความ]" custT="1"/>
      <dgm:spPr/>
      <dgm:t>
        <a:bodyPr/>
        <a:lstStyle/>
        <a:p>
          <a:pPr>
            <a:lnSpc>
              <a:spcPct val="150000"/>
            </a:lnSpc>
          </a:pPr>
          <a:r>
            <a:rPr lang="en-US" sz="2800" dirty="0" smtClean="0">
              <a:latin typeface="Tahoma" pitchFamily="34" charset="0"/>
              <a:cs typeface="Tahoma" pitchFamily="34" charset="0"/>
            </a:rPr>
            <a:t>Output &amp; Outcome Focus</a:t>
          </a:r>
          <a:endParaRPr lang="th-TH" sz="2800" dirty="0">
            <a:latin typeface="Tahoma" pitchFamily="34" charset="0"/>
            <a:cs typeface="Tahoma" pitchFamily="34" charset="0"/>
          </a:endParaRPr>
        </a:p>
      </dgm:t>
    </dgm:pt>
    <dgm:pt modelId="{6A56A112-CB33-4721-93C0-88FEFD9656BB}" type="parTrans" cxnId="{86423620-BF34-4F28-90FE-CBB221345BFF}">
      <dgm:prSet/>
      <dgm:spPr/>
      <dgm:t>
        <a:bodyPr/>
        <a:lstStyle/>
        <a:p>
          <a:endParaRPr lang="th-TH"/>
        </a:p>
      </dgm:t>
    </dgm:pt>
    <dgm:pt modelId="{19BB92DA-5D0E-4239-AB26-D28C957D091A}" type="sibTrans" cxnId="{86423620-BF34-4F28-90FE-CBB221345BFF}">
      <dgm:prSet/>
      <dgm:spPr/>
      <dgm:t>
        <a:bodyPr/>
        <a:lstStyle/>
        <a:p>
          <a:endParaRPr lang="th-TH"/>
        </a:p>
      </dgm:t>
    </dgm:pt>
    <dgm:pt modelId="{9F62D163-D824-4331-B9DE-56901D58FA0E}" type="pres">
      <dgm:prSet presAssocID="{E955A326-F217-4A81-BA5B-16E294B121E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02C5CC0-975D-41E9-84AF-C7EDAD870FD0}" type="pres">
      <dgm:prSet presAssocID="{3DFBB80A-1799-45C3-80CB-6101400E71EC}" presName="parentText" presStyleLbl="node1" presStyleIdx="0" presStyleCnt="1" custLinFactNeighborX="-1010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FE934DC-D44B-4D54-B643-E53BC988E7B4}" type="pres">
      <dgm:prSet presAssocID="{3DFBB80A-1799-45C3-80CB-6101400E71EC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86423620-BF34-4F28-90FE-CBB221345BFF}" srcId="{3DFBB80A-1799-45C3-80CB-6101400E71EC}" destId="{6F339113-75E7-44C9-8A76-8DFA79C04119}" srcOrd="3" destOrd="0" parTransId="{6A56A112-CB33-4721-93C0-88FEFD9656BB}" sibTransId="{19BB92DA-5D0E-4239-AB26-D28C957D091A}"/>
    <dgm:cxn modelId="{1924FD82-5B57-4459-B2BC-BB52C55CB168}" type="presOf" srcId="{C976F154-0AAF-40C3-A9EA-2111A71FA14E}" destId="{3FE934DC-D44B-4D54-B643-E53BC988E7B4}" srcOrd="0" destOrd="1" presId="urn:microsoft.com/office/officeart/2005/8/layout/vList2"/>
    <dgm:cxn modelId="{400839C9-B1F4-4C30-BDF8-248EBB84B4E6}" type="presOf" srcId="{E955A326-F217-4A81-BA5B-16E294B121E7}" destId="{9F62D163-D824-4331-B9DE-56901D58FA0E}" srcOrd="0" destOrd="0" presId="urn:microsoft.com/office/officeart/2005/8/layout/vList2"/>
    <dgm:cxn modelId="{A271C558-859F-4C96-A886-578E3A03F2D8}" type="presOf" srcId="{DE192762-DBFF-44E5-A0B7-DAA6BF9F58E4}" destId="{3FE934DC-D44B-4D54-B643-E53BC988E7B4}" srcOrd="0" destOrd="2" presId="urn:microsoft.com/office/officeart/2005/8/layout/vList2"/>
    <dgm:cxn modelId="{27F6DA71-3D21-4D01-AFE2-8176D22D7159}" type="presOf" srcId="{3DFBB80A-1799-45C3-80CB-6101400E71EC}" destId="{202C5CC0-975D-41E9-84AF-C7EDAD870FD0}" srcOrd="0" destOrd="0" presId="urn:microsoft.com/office/officeart/2005/8/layout/vList2"/>
    <dgm:cxn modelId="{D8702BEE-A17F-48AE-BC2E-D1C66C1BD47F}" type="presOf" srcId="{6F339113-75E7-44C9-8A76-8DFA79C04119}" destId="{3FE934DC-D44B-4D54-B643-E53BC988E7B4}" srcOrd="0" destOrd="3" presId="urn:microsoft.com/office/officeart/2005/8/layout/vList2"/>
    <dgm:cxn modelId="{B8485CF1-A1BE-4724-83E5-46862F28C327}" type="presOf" srcId="{A4E5E2C6-207E-4D46-90AB-1ED8F9655657}" destId="{3FE934DC-D44B-4D54-B643-E53BC988E7B4}" srcOrd="0" destOrd="0" presId="urn:microsoft.com/office/officeart/2005/8/layout/vList2"/>
    <dgm:cxn modelId="{7EB7B761-4610-4B7E-BDE4-4F639D6C0BF4}" srcId="{3DFBB80A-1799-45C3-80CB-6101400E71EC}" destId="{A4E5E2C6-207E-4D46-90AB-1ED8F9655657}" srcOrd="0" destOrd="0" parTransId="{5CEFC94D-51B6-4DC4-A3CB-9AC16DEC0B88}" sibTransId="{195ABFF3-A148-42EC-BBE4-79FFF5597B03}"/>
    <dgm:cxn modelId="{3CAD7B5E-8314-441C-A20D-9491B10EE2E1}" srcId="{E955A326-F217-4A81-BA5B-16E294B121E7}" destId="{3DFBB80A-1799-45C3-80CB-6101400E71EC}" srcOrd="0" destOrd="0" parTransId="{2A120C07-540B-4224-ADB5-E45BBF5A11C6}" sibTransId="{3D3CFA4C-601C-4B43-927C-D03E9082F340}"/>
    <dgm:cxn modelId="{FDE1AF0C-7120-4D3B-A36E-FE7381E966B7}" srcId="{3DFBB80A-1799-45C3-80CB-6101400E71EC}" destId="{DE192762-DBFF-44E5-A0B7-DAA6BF9F58E4}" srcOrd="2" destOrd="0" parTransId="{41DC6535-E0E2-4945-B5C6-13382D31ABFE}" sibTransId="{06B1D40C-10C8-4FAC-8DF6-264858A85720}"/>
    <dgm:cxn modelId="{B9A38CE4-2447-4C07-92E2-63E491FDA546}" srcId="{3DFBB80A-1799-45C3-80CB-6101400E71EC}" destId="{C976F154-0AAF-40C3-A9EA-2111A71FA14E}" srcOrd="1" destOrd="0" parTransId="{ECE49F7E-FE7F-4CB9-92E5-E70D94A37C8E}" sibTransId="{C84D0B6A-A57E-4E86-9FD4-FB32B82165D5}"/>
    <dgm:cxn modelId="{D9A788ED-54DA-4EF5-BA90-2AF33FA1BB2F}" type="presParOf" srcId="{9F62D163-D824-4331-B9DE-56901D58FA0E}" destId="{202C5CC0-975D-41E9-84AF-C7EDAD870FD0}" srcOrd="0" destOrd="0" presId="urn:microsoft.com/office/officeart/2005/8/layout/vList2"/>
    <dgm:cxn modelId="{F25AB95D-1377-4DDD-ADE3-42D36512DE24}" type="presParOf" srcId="{9F62D163-D824-4331-B9DE-56901D58FA0E}" destId="{3FE934DC-D44B-4D54-B643-E53BC988E7B4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9C33120-C1DD-49D7-A7C8-70C8B71E2B05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4597FFD8-957E-4337-BDE9-D6DF804DC8F1}">
      <dgm:prSet phldrT="[ข้อความ]" custT="1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US" sz="3200" b="1" dirty="0" smtClean="0">
              <a:latin typeface="TH SarabunPSK" pitchFamily="34" charset="-34"/>
              <a:cs typeface="TH SarabunPSK" pitchFamily="34" charset="-34"/>
            </a:rPr>
            <a:t>More Involvement of users/industries or demand side in QA</a:t>
          </a:r>
          <a:endParaRPr lang="th-TH" sz="3200" b="1" dirty="0">
            <a:latin typeface="TH SarabunPSK" pitchFamily="34" charset="-34"/>
            <a:cs typeface="TH SarabunPSK" pitchFamily="34" charset="-34"/>
          </a:endParaRPr>
        </a:p>
      </dgm:t>
    </dgm:pt>
    <dgm:pt modelId="{799F268C-A386-4FB6-83F3-ABDB035D5ACE}" type="parTrans" cxnId="{0EC982F5-6641-47EF-B654-91FE3230F411}">
      <dgm:prSet/>
      <dgm:spPr/>
      <dgm:t>
        <a:bodyPr/>
        <a:lstStyle/>
        <a:p>
          <a:endParaRPr lang="th-TH" sz="2400">
            <a:latin typeface="TH SarabunPSK" pitchFamily="34" charset="-34"/>
            <a:cs typeface="TH SarabunPSK" pitchFamily="34" charset="-34"/>
          </a:endParaRPr>
        </a:p>
      </dgm:t>
    </dgm:pt>
    <dgm:pt modelId="{7F50024F-2FDE-4415-9F71-2BE4B8A12050}" type="sibTrans" cxnId="{0EC982F5-6641-47EF-B654-91FE3230F411}">
      <dgm:prSet/>
      <dgm:spPr/>
      <dgm:t>
        <a:bodyPr/>
        <a:lstStyle/>
        <a:p>
          <a:endParaRPr lang="th-TH" sz="2400">
            <a:latin typeface="TH SarabunPSK" pitchFamily="34" charset="-34"/>
            <a:cs typeface="TH SarabunPSK" pitchFamily="34" charset="-34"/>
          </a:endParaRPr>
        </a:p>
      </dgm:t>
    </dgm:pt>
    <dgm:pt modelId="{A46E42A1-27AB-4617-82CB-3969407E249A}">
      <dgm:prSet phldrT="[ข้อความ]" custT="1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US" sz="3200" b="1" dirty="0" smtClean="0">
              <a:latin typeface="TH SarabunPSK" pitchFamily="34" charset="-34"/>
              <a:cs typeface="TH SarabunPSK" pitchFamily="34" charset="-34"/>
            </a:rPr>
            <a:t>Development of QA on each TVET program or qualification</a:t>
          </a:r>
          <a:endParaRPr lang="th-TH" sz="3200" b="1" dirty="0">
            <a:latin typeface="TH SarabunPSK" pitchFamily="34" charset="-34"/>
            <a:cs typeface="TH SarabunPSK" pitchFamily="34" charset="-34"/>
          </a:endParaRPr>
        </a:p>
      </dgm:t>
    </dgm:pt>
    <dgm:pt modelId="{17A7492C-6F4B-4493-93CA-04CFAAF68B88}" type="parTrans" cxnId="{BD5E874E-B59A-45F7-88B2-840AA3202B55}">
      <dgm:prSet/>
      <dgm:spPr/>
      <dgm:t>
        <a:bodyPr/>
        <a:lstStyle/>
        <a:p>
          <a:endParaRPr lang="th-TH" sz="2400">
            <a:latin typeface="TH SarabunPSK" pitchFamily="34" charset="-34"/>
            <a:cs typeface="TH SarabunPSK" pitchFamily="34" charset="-34"/>
          </a:endParaRPr>
        </a:p>
      </dgm:t>
    </dgm:pt>
    <dgm:pt modelId="{57AF466D-0362-415A-96D4-AC4D96445AD7}" type="sibTrans" cxnId="{BD5E874E-B59A-45F7-88B2-840AA3202B55}">
      <dgm:prSet/>
      <dgm:spPr/>
      <dgm:t>
        <a:bodyPr/>
        <a:lstStyle/>
        <a:p>
          <a:endParaRPr lang="th-TH" sz="2400">
            <a:latin typeface="TH SarabunPSK" pitchFamily="34" charset="-34"/>
            <a:cs typeface="TH SarabunPSK" pitchFamily="34" charset="-34"/>
          </a:endParaRPr>
        </a:p>
      </dgm:t>
    </dgm:pt>
    <dgm:pt modelId="{886E2414-7631-4658-A353-A2E9082BB09A}">
      <dgm:prSet phldrT="[ข้อความ]" custT="1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US" sz="3200" b="1" dirty="0" smtClean="0">
              <a:latin typeface="TH SarabunPSK" pitchFamily="34" charset="-34"/>
              <a:cs typeface="TH SarabunPSK" pitchFamily="34" charset="-34"/>
            </a:rPr>
            <a:t>Organization of Learning Networks in TVET QA Among ASEAN and International Community</a:t>
          </a:r>
          <a:endParaRPr lang="th-TH" sz="3200" b="1" dirty="0">
            <a:latin typeface="TH SarabunPSK" pitchFamily="34" charset="-34"/>
            <a:cs typeface="TH SarabunPSK" pitchFamily="34" charset="-34"/>
          </a:endParaRPr>
        </a:p>
      </dgm:t>
    </dgm:pt>
    <dgm:pt modelId="{1059ED7B-44CB-44BE-AAC5-3AFCFA74F9CF}" type="parTrans" cxnId="{86DABBC8-25D9-4D39-8CD0-E7C7C27872EC}">
      <dgm:prSet/>
      <dgm:spPr/>
      <dgm:t>
        <a:bodyPr/>
        <a:lstStyle/>
        <a:p>
          <a:endParaRPr lang="th-TH" sz="2400">
            <a:latin typeface="TH SarabunPSK" pitchFamily="34" charset="-34"/>
            <a:cs typeface="TH SarabunPSK" pitchFamily="34" charset="-34"/>
          </a:endParaRPr>
        </a:p>
      </dgm:t>
    </dgm:pt>
    <dgm:pt modelId="{5D79EA01-3BCC-4C57-83CD-5AE0EC98E45E}" type="sibTrans" cxnId="{86DABBC8-25D9-4D39-8CD0-E7C7C27872EC}">
      <dgm:prSet/>
      <dgm:spPr/>
      <dgm:t>
        <a:bodyPr/>
        <a:lstStyle/>
        <a:p>
          <a:endParaRPr lang="th-TH" sz="2400">
            <a:latin typeface="TH SarabunPSK" pitchFamily="34" charset="-34"/>
            <a:cs typeface="TH SarabunPSK" pitchFamily="34" charset="-34"/>
          </a:endParaRPr>
        </a:p>
      </dgm:t>
    </dgm:pt>
    <dgm:pt modelId="{F244CBD3-A1CD-4CA2-9E54-ACF49EFDC3FB}" type="pres">
      <dgm:prSet presAssocID="{09C33120-C1DD-49D7-A7C8-70C8B71E2B0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40903D-2A0E-42CA-A829-FEC64DC98594}" type="pres">
      <dgm:prSet presAssocID="{4597FFD8-957E-4337-BDE9-D6DF804DC8F1}" presName="parentLin" presStyleCnt="0"/>
      <dgm:spPr/>
    </dgm:pt>
    <dgm:pt modelId="{8E763914-7EB9-4FA5-BD25-4F327C2E545A}" type="pres">
      <dgm:prSet presAssocID="{4597FFD8-957E-4337-BDE9-D6DF804DC8F1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3982E0A1-4143-48E0-BE5A-9804E855B8F0}" type="pres">
      <dgm:prSet presAssocID="{4597FFD8-957E-4337-BDE9-D6DF804DC8F1}" presName="parentText" presStyleLbl="node1" presStyleIdx="0" presStyleCnt="3" custScaleX="114801" custScaleY="142904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B80FE6F0-9F5E-452D-8DC8-B9BFD1771A0C}" type="pres">
      <dgm:prSet presAssocID="{4597FFD8-957E-4337-BDE9-D6DF804DC8F1}" presName="negativeSpace" presStyleCnt="0"/>
      <dgm:spPr/>
    </dgm:pt>
    <dgm:pt modelId="{03A0243E-69FC-4667-83A8-89025F952C0F}" type="pres">
      <dgm:prSet presAssocID="{4597FFD8-957E-4337-BDE9-D6DF804DC8F1}" presName="childText" presStyleLbl="conFgAcc1" presStyleIdx="0" presStyleCnt="3">
        <dgm:presLayoutVars>
          <dgm:bulletEnabled val="1"/>
        </dgm:presLayoutVars>
      </dgm:prSet>
      <dgm:spPr/>
    </dgm:pt>
    <dgm:pt modelId="{AFCB6CA1-AAD4-4F60-8B9E-E8E80DCC5548}" type="pres">
      <dgm:prSet presAssocID="{7F50024F-2FDE-4415-9F71-2BE4B8A12050}" presName="spaceBetweenRectangles" presStyleCnt="0"/>
      <dgm:spPr/>
    </dgm:pt>
    <dgm:pt modelId="{AC6D1985-7249-41D8-9D08-39D881A5D90D}" type="pres">
      <dgm:prSet presAssocID="{A46E42A1-27AB-4617-82CB-3969407E249A}" presName="parentLin" presStyleCnt="0"/>
      <dgm:spPr/>
    </dgm:pt>
    <dgm:pt modelId="{8CF53572-C3E2-4884-B287-515145974DE0}" type="pres">
      <dgm:prSet presAssocID="{A46E42A1-27AB-4617-82CB-3969407E249A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578582F7-9AA9-4FE5-8EF8-8AA09F6AC5C2}" type="pres">
      <dgm:prSet presAssocID="{A46E42A1-27AB-4617-82CB-3969407E249A}" presName="parentText" presStyleLbl="node1" presStyleIdx="1" presStyleCnt="3" custScaleX="114801" custScaleY="142904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CAAC2223-8F43-4474-A30B-C9CB703A1643}" type="pres">
      <dgm:prSet presAssocID="{A46E42A1-27AB-4617-82CB-3969407E249A}" presName="negativeSpace" presStyleCnt="0"/>
      <dgm:spPr/>
    </dgm:pt>
    <dgm:pt modelId="{33199024-4F5C-4918-8798-14586C0644B1}" type="pres">
      <dgm:prSet presAssocID="{A46E42A1-27AB-4617-82CB-3969407E249A}" presName="childText" presStyleLbl="conFgAcc1" presStyleIdx="1" presStyleCnt="3">
        <dgm:presLayoutVars>
          <dgm:bulletEnabled val="1"/>
        </dgm:presLayoutVars>
      </dgm:prSet>
      <dgm:spPr/>
    </dgm:pt>
    <dgm:pt modelId="{88C7E9D2-EB2F-41E2-A027-73A3E6E82E8A}" type="pres">
      <dgm:prSet presAssocID="{57AF466D-0362-415A-96D4-AC4D96445AD7}" presName="spaceBetweenRectangles" presStyleCnt="0"/>
      <dgm:spPr/>
    </dgm:pt>
    <dgm:pt modelId="{1B1B0E2F-4AA3-4DAA-825F-346BC380953C}" type="pres">
      <dgm:prSet presAssocID="{886E2414-7631-4658-A353-A2E9082BB09A}" presName="parentLin" presStyleCnt="0"/>
      <dgm:spPr/>
    </dgm:pt>
    <dgm:pt modelId="{AE8DC7B3-2C96-4275-9430-FA743037E6E0}" type="pres">
      <dgm:prSet presAssocID="{886E2414-7631-4658-A353-A2E9082BB09A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9FD1D93E-218A-47BC-AC11-E02F7F442941}" type="pres">
      <dgm:prSet presAssocID="{886E2414-7631-4658-A353-A2E9082BB09A}" presName="parentText" presStyleLbl="node1" presStyleIdx="2" presStyleCnt="3" custScaleX="114801" custScaleY="142904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D070918D-B571-4E54-A93A-14237FCD3FBF}" type="pres">
      <dgm:prSet presAssocID="{886E2414-7631-4658-A353-A2E9082BB09A}" presName="negativeSpace" presStyleCnt="0"/>
      <dgm:spPr/>
    </dgm:pt>
    <dgm:pt modelId="{83C729CE-5501-4E49-83C8-FE8EBDFCFE8B}" type="pres">
      <dgm:prSet presAssocID="{886E2414-7631-4658-A353-A2E9082BB09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6DABBC8-25D9-4D39-8CD0-E7C7C27872EC}" srcId="{09C33120-C1DD-49D7-A7C8-70C8B71E2B05}" destId="{886E2414-7631-4658-A353-A2E9082BB09A}" srcOrd="2" destOrd="0" parTransId="{1059ED7B-44CB-44BE-AAC5-3AFCFA74F9CF}" sibTransId="{5D79EA01-3BCC-4C57-83CD-5AE0EC98E45E}"/>
    <dgm:cxn modelId="{0EC982F5-6641-47EF-B654-91FE3230F411}" srcId="{09C33120-C1DD-49D7-A7C8-70C8B71E2B05}" destId="{4597FFD8-957E-4337-BDE9-D6DF804DC8F1}" srcOrd="0" destOrd="0" parTransId="{799F268C-A386-4FB6-83F3-ABDB035D5ACE}" sibTransId="{7F50024F-2FDE-4415-9F71-2BE4B8A12050}"/>
    <dgm:cxn modelId="{13E713C8-7562-4A7D-9447-DE4D9021AE04}" type="presOf" srcId="{A46E42A1-27AB-4617-82CB-3969407E249A}" destId="{578582F7-9AA9-4FE5-8EF8-8AA09F6AC5C2}" srcOrd="1" destOrd="0" presId="urn:microsoft.com/office/officeart/2005/8/layout/list1"/>
    <dgm:cxn modelId="{A0667570-683D-449F-AD4B-57E46782D943}" type="presOf" srcId="{4597FFD8-957E-4337-BDE9-D6DF804DC8F1}" destId="{3982E0A1-4143-48E0-BE5A-9804E855B8F0}" srcOrd="1" destOrd="0" presId="urn:microsoft.com/office/officeart/2005/8/layout/list1"/>
    <dgm:cxn modelId="{E22F7E21-ECA2-492E-93C4-950D04454065}" type="presOf" srcId="{A46E42A1-27AB-4617-82CB-3969407E249A}" destId="{8CF53572-C3E2-4884-B287-515145974DE0}" srcOrd="0" destOrd="0" presId="urn:microsoft.com/office/officeart/2005/8/layout/list1"/>
    <dgm:cxn modelId="{BD5E874E-B59A-45F7-88B2-840AA3202B55}" srcId="{09C33120-C1DD-49D7-A7C8-70C8B71E2B05}" destId="{A46E42A1-27AB-4617-82CB-3969407E249A}" srcOrd="1" destOrd="0" parTransId="{17A7492C-6F4B-4493-93CA-04CFAAF68B88}" sibTransId="{57AF466D-0362-415A-96D4-AC4D96445AD7}"/>
    <dgm:cxn modelId="{BEDCDAFE-87C3-4B2E-9179-65630473CE6E}" type="presOf" srcId="{886E2414-7631-4658-A353-A2E9082BB09A}" destId="{9FD1D93E-218A-47BC-AC11-E02F7F442941}" srcOrd="1" destOrd="0" presId="urn:microsoft.com/office/officeart/2005/8/layout/list1"/>
    <dgm:cxn modelId="{1C45A299-D7E0-41B3-AE2E-2B532CA58B83}" type="presOf" srcId="{09C33120-C1DD-49D7-A7C8-70C8B71E2B05}" destId="{F244CBD3-A1CD-4CA2-9E54-ACF49EFDC3FB}" srcOrd="0" destOrd="0" presId="urn:microsoft.com/office/officeart/2005/8/layout/list1"/>
    <dgm:cxn modelId="{EB5785F9-4EB9-4B6A-BEC4-CBDA9408FE26}" type="presOf" srcId="{4597FFD8-957E-4337-BDE9-D6DF804DC8F1}" destId="{8E763914-7EB9-4FA5-BD25-4F327C2E545A}" srcOrd="0" destOrd="0" presId="urn:microsoft.com/office/officeart/2005/8/layout/list1"/>
    <dgm:cxn modelId="{EEA27526-28AB-4A55-93B6-66544AC8D48D}" type="presOf" srcId="{886E2414-7631-4658-A353-A2E9082BB09A}" destId="{AE8DC7B3-2C96-4275-9430-FA743037E6E0}" srcOrd="0" destOrd="0" presId="urn:microsoft.com/office/officeart/2005/8/layout/list1"/>
    <dgm:cxn modelId="{4A5D7777-2E43-4105-80C4-EF7C18EC173C}" type="presParOf" srcId="{F244CBD3-A1CD-4CA2-9E54-ACF49EFDC3FB}" destId="{FE40903D-2A0E-42CA-A829-FEC64DC98594}" srcOrd="0" destOrd="0" presId="urn:microsoft.com/office/officeart/2005/8/layout/list1"/>
    <dgm:cxn modelId="{D9347641-562E-4152-A56D-AA49E1F57112}" type="presParOf" srcId="{FE40903D-2A0E-42CA-A829-FEC64DC98594}" destId="{8E763914-7EB9-4FA5-BD25-4F327C2E545A}" srcOrd="0" destOrd="0" presId="urn:microsoft.com/office/officeart/2005/8/layout/list1"/>
    <dgm:cxn modelId="{6F1DAD8D-1D4F-4EE7-9514-345EF3BB059D}" type="presParOf" srcId="{FE40903D-2A0E-42CA-A829-FEC64DC98594}" destId="{3982E0A1-4143-48E0-BE5A-9804E855B8F0}" srcOrd="1" destOrd="0" presId="urn:microsoft.com/office/officeart/2005/8/layout/list1"/>
    <dgm:cxn modelId="{B555A919-4182-4BF6-9C7D-F0286D2545F6}" type="presParOf" srcId="{F244CBD3-A1CD-4CA2-9E54-ACF49EFDC3FB}" destId="{B80FE6F0-9F5E-452D-8DC8-B9BFD1771A0C}" srcOrd="1" destOrd="0" presId="urn:microsoft.com/office/officeart/2005/8/layout/list1"/>
    <dgm:cxn modelId="{C0C1AAED-4F3B-4855-982D-BBEA053EAD21}" type="presParOf" srcId="{F244CBD3-A1CD-4CA2-9E54-ACF49EFDC3FB}" destId="{03A0243E-69FC-4667-83A8-89025F952C0F}" srcOrd="2" destOrd="0" presId="urn:microsoft.com/office/officeart/2005/8/layout/list1"/>
    <dgm:cxn modelId="{078B6023-7B76-48E7-8BF4-4482A75A5533}" type="presParOf" srcId="{F244CBD3-A1CD-4CA2-9E54-ACF49EFDC3FB}" destId="{AFCB6CA1-AAD4-4F60-8B9E-E8E80DCC5548}" srcOrd="3" destOrd="0" presId="urn:microsoft.com/office/officeart/2005/8/layout/list1"/>
    <dgm:cxn modelId="{0DF48C54-8970-4F6A-A822-8D4775C0CB7A}" type="presParOf" srcId="{F244CBD3-A1CD-4CA2-9E54-ACF49EFDC3FB}" destId="{AC6D1985-7249-41D8-9D08-39D881A5D90D}" srcOrd="4" destOrd="0" presId="urn:microsoft.com/office/officeart/2005/8/layout/list1"/>
    <dgm:cxn modelId="{843E4E37-1E72-426A-82D6-6EAC1AD813EA}" type="presParOf" srcId="{AC6D1985-7249-41D8-9D08-39D881A5D90D}" destId="{8CF53572-C3E2-4884-B287-515145974DE0}" srcOrd="0" destOrd="0" presId="urn:microsoft.com/office/officeart/2005/8/layout/list1"/>
    <dgm:cxn modelId="{84022C3A-54A7-4F68-9249-7A26778F7444}" type="presParOf" srcId="{AC6D1985-7249-41D8-9D08-39D881A5D90D}" destId="{578582F7-9AA9-4FE5-8EF8-8AA09F6AC5C2}" srcOrd="1" destOrd="0" presId="urn:microsoft.com/office/officeart/2005/8/layout/list1"/>
    <dgm:cxn modelId="{8968449C-57B4-4542-A5F8-3EDC7C6AEA32}" type="presParOf" srcId="{F244CBD3-A1CD-4CA2-9E54-ACF49EFDC3FB}" destId="{CAAC2223-8F43-4474-A30B-C9CB703A1643}" srcOrd="5" destOrd="0" presId="urn:microsoft.com/office/officeart/2005/8/layout/list1"/>
    <dgm:cxn modelId="{3FA44684-FBA8-4739-B7C5-6089E5651F5F}" type="presParOf" srcId="{F244CBD3-A1CD-4CA2-9E54-ACF49EFDC3FB}" destId="{33199024-4F5C-4918-8798-14586C0644B1}" srcOrd="6" destOrd="0" presId="urn:microsoft.com/office/officeart/2005/8/layout/list1"/>
    <dgm:cxn modelId="{F5477923-FD96-45F1-8E60-084EF1E13241}" type="presParOf" srcId="{F244CBD3-A1CD-4CA2-9E54-ACF49EFDC3FB}" destId="{88C7E9D2-EB2F-41E2-A027-73A3E6E82E8A}" srcOrd="7" destOrd="0" presId="urn:microsoft.com/office/officeart/2005/8/layout/list1"/>
    <dgm:cxn modelId="{E8A81A98-7461-41EA-9EDE-66B99F35E694}" type="presParOf" srcId="{F244CBD3-A1CD-4CA2-9E54-ACF49EFDC3FB}" destId="{1B1B0E2F-4AA3-4DAA-825F-346BC380953C}" srcOrd="8" destOrd="0" presId="urn:microsoft.com/office/officeart/2005/8/layout/list1"/>
    <dgm:cxn modelId="{C738A8D9-8998-49B8-B258-3C442761A011}" type="presParOf" srcId="{1B1B0E2F-4AA3-4DAA-825F-346BC380953C}" destId="{AE8DC7B3-2C96-4275-9430-FA743037E6E0}" srcOrd="0" destOrd="0" presId="urn:microsoft.com/office/officeart/2005/8/layout/list1"/>
    <dgm:cxn modelId="{FB19CBB7-FE24-49C0-B33C-1D99AAB8D58F}" type="presParOf" srcId="{1B1B0E2F-4AA3-4DAA-825F-346BC380953C}" destId="{9FD1D93E-218A-47BC-AC11-E02F7F442941}" srcOrd="1" destOrd="0" presId="urn:microsoft.com/office/officeart/2005/8/layout/list1"/>
    <dgm:cxn modelId="{B9464044-99B8-4A73-A74E-943B7B329A59}" type="presParOf" srcId="{F244CBD3-A1CD-4CA2-9E54-ACF49EFDC3FB}" destId="{D070918D-B571-4E54-A93A-14237FCD3FBF}" srcOrd="9" destOrd="0" presId="urn:microsoft.com/office/officeart/2005/8/layout/list1"/>
    <dgm:cxn modelId="{2859066E-E6FB-407A-A3FE-FAEF5A4D361D}" type="presParOf" srcId="{F244CBD3-A1CD-4CA2-9E54-ACF49EFDC3FB}" destId="{83C729CE-5501-4E49-83C8-FE8EBDFCFE8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9C33120-C1DD-49D7-A7C8-70C8B71E2B05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4597FFD8-957E-4337-BDE9-D6DF804DC8F1}">
      <dgm:prSet phldrT="[ข้อความ]" custT="1"/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US" sz="2800" b="1" dirty="0" smtClean="0">
              <a:latin typeface="TH SarabunPSK" pitchFamily="34" charset="-34"/>
              <a:cs typeface="TH SarabunPSK" pitchFamily="34" charset="-34"/>
            </a:rPr>
            <a:t>Establish TVET Qualifications Linkages among ASEAN members</a:t>
          </a:r>
          <a:endParaRPr lang="th-TH" sz="2800" b="1" dirty="0">
            <a:latin typeface="TH SarabunPSK" pitchFamily="34" charset="-34"/>
            <a:cs typeface="TH SarabunPSK" pitchFamily="34" charset="-34"/>
          </a:endParaRPr>
        </a:p>
      </dgm:t>
    </dgm:pt>
    <dgm:pt modelId="{799F268C-A386-4FB6-83F3-ABDB035D5ACE}" type="parTrans" cxnId="{0EC982F5-6641-47EF-B654-91FE3230F411}">
      <dgm:prSet/>
      <dgm:spPr/>
      <dgm:t>
        <a:bodyPr/>
        <a:lstStyle/>
        <a:p>
          <a:endParaRPr lang="th-TH" sz="2000">
            <a:latin typeface="TH SarabunPSK" pitchFamily="34" charset="-34"/>
            <a:cs typeface="TH SarabunPSK" pitchFamily="34" charset="-34"/>
          </a:endParaRPr>
        </a:p>
      </dgm:t>
    </dgm:pt>
    <dgm:pt modelId="{7F50024F-2FDE-4415-9F71-2BE4B8A12050}" type="sibTrans" cxnId="{0EC982F5-6641-47EF-B654-91FE3230F411}">
      <dgm:prSet/>
      <dgm:spPr/>
      <dgm:t>
        <a:bodyPr/>
        <a:lstStyle/>
        <a:p>
          <a:endParaRPr lang="th-TH" sz="2000">
            <a:latin typeface="TH SarabunPSK" pitchFamily="34" charset="-34"/>
            <a:cs typeface="TH SarabunPSK" pitchFamily="34" charset="-34"/>
          </a:endParaRPr>
        </a:p>
      </dgm:t>
    </dgm:pt>
    <dgm:pt modelId="{A46E42A1-27AB-4617-82CB-3969407E249A}">
      <dgm:prSet phldrT="[ข้อความ]" custT="1"/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US" sz="2800" b="1" dirty="0" smtClean="0">
              <a:latin typeface="TH SarabunPSK" pitchFamily="34" charset="-34"/>
              <a:cs typeface="TH SarabunPSK" pitchFamily="34" charset="-34"/>
            </a:rPr>
            <a:t>Promotion of international workshop and seminars on TVET QA for sharing expertise, and good practices </a:t>
          </a:r>
          <a:endParaRPr lang="th-TH" sz="2800" b="1" dirty="0">
            <a:latin typeface="TH SarabunPSK" pitchFamily="34" charset="-34"/>
            <a:cs typeface="TH SarabunPSK" pitchFamily="34" charset="-34"/>
          </a:endParaRPr>
        </a:p>
      </dgm:t>
    </dgm:pt>
    <dgm:pt modelId="{17A7492C-6F4B-4493-93CA-04CFAAF68B88}" type="parTrans" cxnId="{BD5E874E-B59A-45F7-88B2-840AA3202B55}">
      <dgm:prSet/>
      <dgm:spPr/>
      <dgm:t>
        <a:bodyPr/>
        <a:lstStyle/>
        <a:p>
          <a:endParaRPr lang="th-TH" sz="2000">
            <a:latin typeface="TH SarabunPSK" pitchFamily="34" charset="-34"/>
            <a:cs typeface="TH SarabunPSK" pitchFamily="34" charset="-34"/>
          </a:endParaRPr>
        </a:p>
      </dgm:t>
    </dgm:pt>
    <dgm:pt modelId="{57AF466D-0362-415A-96D4-AC4D96445AD7}" type="sibTrans" cxnId="{BD5E874E-B59A-45F7-88B2-840AA3202B55}">
      <dgm:prSet/>
      <dgm:spPr/>
      <dgm:t>
        <a:bodyPr/>
        <a:lstStyle/>
        <a:p>
          <a:endParaRPr lang="th-TH" sz="2000">
            <a:latin typeface="TH SarabunPSK" pitchFamily="34" charset="-34"/>
            <a:cs typeface="TH SarabunPSK" pitchFamily="34" charset="-34"/>
          </a:endParaRPr>
        </a:p>
      </dgm:t>
    </dgm:pt>
    <dgm:pt modelId="{F244CBD3-A1CD-4CA2-9E54-ACF49EFDC3FB}" type="pres">
      <dgm:prSet presAssocID="{09C33120-C1DD-49D7-A7C8-70C8B71E2B0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40903D-2A0E-42CA-A829-FEC64DC98594}" type="pres">
      <dgm:prSet presAssocID="{4597FFD8-957E-4337-BDE9-D6DF804DC8F1}" presName="parentLin" presStyleCnt="0"/>
      <dgm:spPr/>
    </dgm:pt>
    <dgm:pt modelId="{8E763914-7EB9-4FA5-BD25-4F327C2E545A}" type="pres">
      <dgm:prSet presAssocID="{4597FFD8-957E-4337-BDE9-D6DF804DC8F1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3982E0A1-4143-48E0-BE5A-9804E855B8F0}" type="pres">
      <dgm:prSet presAssocID="{4597FFD8-957E-4337-BDE9-D6DF804DC8F1}" presName="parentText" presStyleLbl="node1" presStyleIdx="0" presStyleCnt="2" custScaleX="124069" custScaleY="142904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B80FE6F0-9F5E-452D-8DC8-B9BFD1771A0C}" type="pres">
      <dgm:prSet presAssocID="{4597FFD8-957E-4337-BDE9-D6DF804DC8F1}" presName="negativeSpace" presStyleCnt="0"/>
      <dgm:spPr/>
    </dgm:pt>
    <dgm:pt modelId="{03A0243E-69FC-4667-83A8-89025F952C0F}" type="pres">
      <dgm:prSet presAssocID="{4597FFD8-957E-4337-BDE9-D6DF804DC8F1}" presName="childText" presStyleLbl="conFgAcc1" presStyleIdx="0" presStyleCnt="2">
        <dgm:presLayoutVars>
          <dgm:bulletEnabled val="1"/>
        </dgm:presLayoutVars>
      </dgm:prSet>
      <dgm:spPr/>
    </dgm:pt>
    <dgm:pt modelId="{AFCB6CA1-AAD4-4F60-8B9E-E8E80DCC5548}" type="pres">
      <dgm:prSet presAssocID="{7F50024F-2FDE-4415-9F71-2BE4B8A12050}" presName="spaceBetweenRectangles" presStyleCnt="0"/>
      <dgm:spPr/>
    </dgm:pt>
    <dgm:pt modelId="{AC6D1985-7249-41D8-9D08-39D881A5D90D}" type="pres">
      <dgm:prSet presAssocID="{A46E42A1-27AB-4617-82CB-3969407E249A}" presName="parentLin" presStyleCnt="0"/>
      <dgm:spPr/>
    </dgm:pt>
    <dgm:pt modelId="{8CF53572-C3E2-4884-B287-515145974DE0}" type="pres">
      <dgm:prSet presAssocID="{A46E42A1-27AB-4617-82CB-3969407E249A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578582F7-9AA9-4FE5-8EF8-8AA09F6AC5C2}" type="pres">
      <dgm:prSet presAssocID="{A46E42A1-27AB-4617-82CB-3969407E249A}" presName="parentText" presStyleLbl="node1" presStyleIdx="1" presStyleCnt="2" custScaleX="124069" custScaleY="142904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CAAC2223-8F43-4474-A30B-C9CB703A1643}" type="pres">
      <dgm:prSet presAssocID="{A46E42A1-27AB-4617-82CB-3969407E249A}" presName="negativeSpace" presStyleCnt="0"/>
      <dgm:spPr/>
    </dgm:pt>
    <dgm:pt modelId="{33199024-4F5C-4918-8798-14586C0644B1}" type="pres">
      <dgm:prSet presAssocID="{A46E42A1-27AB-4617-82CB-3969407E249A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9E18A0F4-07D9-4686-9343-F8EE24D64235}" type="presOf" srcId="{A46E42A1-27AB-4617-82CB-3969407E249A}" destId="{578582F7-9AA9-4FE5-8EF8-8AA09F6AC5C2}" srcOrd="1" destOrd="0" presId="urn:microsoft.com/office/officeart/2005/8/layout/list1"/>
    <dgm:cxn modelId="{BD5E874E-B59A-45F7-88B2-840AA3202B55}" srcId="{09C33120-C1DD-49D7-A7C8-70C8B71E2B05}" destId="{A46E42A1-27AB-4617-82CB-3969407E249A}" srcOrd="1" destOrd="0" parTransId="{17A7492C-6F4B-4493-93CA-04CFAAF68B88}" sibTransId="{57AF466D-0362-415A-96D4-AC4D96445AD7}"/>
    <dgm:cxn modelId="{1D28FB46-9449-4A5B-ABE4-6E022BA0FBBE}" type="presOf" srcId="{4597FFD8-957E-4337-BDE9-D6DF804DC8F1}" destId="{3982E0A1-4143-48E0-BE5A-9804E855B8F0}" srcOrd="1" destOrd="0" presId="urn:microsoft.com/office/officeart/2005/8/layout/list1"/>
    <dgm:cxn modelId="{0EC982F5-6641-47EF-B654-91FE3230F411}" srcId="{09C33120-C1DD-49D7-A7C8-70C8B71E2B05}" destId="{4597FFD8-957E-4337-BDE9-D6DF804DC8F1}" srcOrd="0" destOrd="0" parTransId="{799F268C-A386-4FB6-83F3-ABDB035D5ACE}" sibTransId="{7F50024F-2FDE-4415-9F71-2BE4B8A12050}"/>
    <dgm:cxn modelId="{0F555371-8ABC-42E5-9D4A-21A59F2E1A77}" type="presOf" srcId="{4597FFD8-957E-4337-BDE9-D6DF804DC8F1}" destId="{8E763914-7EB9-4FA5-BD25-4F327C2E545A}" srcOrd="0" destOrd="0" presId="urn:microsoft.com/office/officeart/2005/8/layout/list1"/>
    <dgm:cxn modelId="{F749B33D-5948-4E6F-9C77-38C314794E75}" type="presOf" srcId="{09C33120-C1DD-49D7-A7C8-70C8B71E2B05}" destId="{F244CBD3-A1CD-4CA2-9E54-ACF49EFDC3FB}" srcOrd="0" destOrd="0" presId="urn:microsoft.com/office/officeart/2005/8/layout/list1"/>
    <dgm:cxn modelId="{2AFAD007-0548-4390-ABED-49D258BD1ADD}" type="presOf" srcId="{A46E42A1-27AB-4617-82CB-3969407E249A}" destId="{8CF53572-C3E2-4884-B287-515145974DE0}" srcOrd="0" destOrd="0" presId="urn:microsoft.com/office/officeart/2005/8/layout/list1"/>
    <dgm:cxn modelId="{25F6A87F-A272-4102-BBFE-9F46A1D9CBCB}" type="presParOf" srcId="{F244CBD3-A1CD-4CA2-9E54-ACF49EFDC3FB}" destId="{FE40903D-2A0E-42CA-A829-FEC64DC98594}" srcOrd="0" destOrd="0" presId="urn:microsoft.com/office/officeart/2005/8/layout/list1"/>
    <dgm:cxn modelId="{A7A6B252-6CAB-4939-9D85-E6C3E5B28E1A}" type="presParOf" srcId="{FE40903D-2A0E-42CA-A829-FEC64DC98594}" destId="{8E763914-7EB9-4FA5-BD25-4F327C2E545A}" srcOrd="0" destOrd="0" presId="urn:microsoft.com/office/officeart/2005/8/layout/list1"/>
    <dgm:cxn modelId="{351E6FA0-8D4D-43F7-9EEB-40A749FC915A}" type="presParOf" srcId="{FE40903D-2A0E-42CA-A829-FEC64DC98594}" destId="{3982E0A1-4143-48E0-BE5A-9804E855B8F0}" srcOrd="1" destOrd="0" presId="urn:microsoft.com/office/officeart/2005/8/layout/list1"/>
    <dgm:cxn modelId="{B6E4AB53-656D-4AD9-A155-7A6EDA83C917}" type="presParOf" srcId="{F244CBD3-A1CD-4CA2-9E54-ACF49EFDC3FB}" destId="{B80FE6F0-9F5E-452D-8DC8-B9BFD1771A0C}" srcOrd="1" destOrd="0" presId="urn:microsoft.com/office/officeart/2005/8/layout/list1"/>
    <dgm:cxn modelId="{6444BC5C-38ED-4D1E-B2EB-1D7B4C500BE3}" type="presParOf" srcId="{F244CBD3-A1CD-4CA2-9E54-ACF49EFDC3FB}" destId="{03A0243E-69FC-4667-83A8-89025F952C0F}" srcOrd="2" destOrd="0" presId="urn:microsoft.com/office/officeart/2005/8/layout/list1"/>
    <dgm:cxn modelId="{60564F5F-32BA-45E9-BDCD-70AE2D6AF5C9}" type="presParOf" srcId="{F244CBD3-A1CD-4CA2-9E54-ACF49EFDC3FB}" destId="{AFCB6CA1-AAD4-4F60-8B9E-E8E80DCC5548}" srcOrd="3" destOrd="0" presId="urn:microsoft.com/office/officeart/2005/8/layout/list1"/>
    <dgm:cxn modelId="{F8018C7B-F10F-42AE-9D10-B8BB64BB4675}" type="presParOf" srcId="{F244CBD3-A1CD-4CA2-9E54-ACF49EFDC3FB}" destId="{AC6D1985-7249-41D8-9D08-39D881A5D90D}" srcOrd="4" destOrd="0" presId="urn:microsoft.com/office/officeart/2005/8/layout/list1"/>
    <dgm:cxn modelId="{F27AD84D-537B-4F59-8EF0-87C6DCBDB815}" type="presParOf" srcId="{AC6D1985-7249-41D8-9D08-39D881A5D90D}" destId="{8CF53572-C3E2-4884-B287-515145974DE0}" srcOrd="0" destOrd="0" presId="urn:microsoft.com/office/officeart/2005/8/layout/list1"/>
    <dgm:cxn modelId="{1CAEA61B-7A9B-40D9-92F3-104E32121825}" type="presParOf" srcId="{AC6D1985-7249-41D8-9D08-39D881A5D90D}" destId="{578582F7-9AA9-4FE5-8EF8-8AA09F6AC5C2}" srcOrd="1" destOrd="0" presId="urn:microsoft.com/office/officeart/2005/8/layout/list1"/>
    <dgm:cxn modelId="{BCFEDCFA-F770-4E01-9343-ACFF8806A1D6}" type="presParOf" srcId="{F244CBD3-A1CD-4CA2-9E54-ACF49EFDC3FB}" destId="{CAAC2223-8F43-4474-A30B-C9CB703A1643}" srcOrd="5" destOrd="0" presId="urn:microsoft.com/office/officeart/2005/8/layout/list1"/>
    <dgm:cxn modelId="{3D1B29A1-763B-4674-B1E6-DFBE697003EF}" type="presParOf" srcId="{F244CBD3-A1CD-4CA2-9E54-ACF49EFDC3FB}" destId="{33199024-4F5C-4918-8798-14586C0644B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9C33120-C1DD-49D7-A7C8-70C8B71E2B05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4597FFD8-957E-4337-BDE9-D6DF804DC8F1}">
      <dgm:prSet phldrT="[ข้อความ]" custT="1"/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US" sz="3200" b="1" dirty="0" smtClean="0">
              <a:latin typeface="TH SarabunPSK" pitchFamily="34" charset="-34"/>
              <a:cs typeface="TH SarabunPSK" pitchFamily="34" charset="-34"/>
            </a:rPr>
            <a:t>Mandatory provision</a:t>
          </a:r>
          <a:endParaRPr lang="th-TH" sz="3200" b="1" dirty="0">
            <a:latin typeface="TH SarabunPSK" pitchFamily="34" charset="-34"/>
            <a:cs typeface="TH SarabunPSK" pitchFamily="34" charset="-34"/>
          </a:endParaRPr>
        </a:p>
      </dgm:t>
    </dgm:pt>
    <dgm:pt modelId="{799F268C-A386-4FB6-83F3-ABDB035D5ACE}" type="parTrans" cxnId="{0EC982F5-6641-47EF-B654-91FE3230F411}">
      <dgm:prSet/>
      <dgm:spPr/>
      <dgm:t>
        <a:bodyPr/>
        <a:lstStyle/>
        <a:p>
          <a:endParaRPr lang="th-TH" sz="1800" b="1"/>
        </a:p>
      </dgm:t>
    </dgm:pt>
    <dgm:pt modelId="{7F50024F-2FDE-4415-9F71-2BE4B8A12050}" type="sibTrans" cxnId="{0EC982F5-6641-47EF-B654-91FE3230F411}">
      <dgm:prSet/>
      <dgm:spPr/>
      <dgm:t>
        <a:bodyPr/>
        <a:lstStyle/>
        <a:p>
          <a:endParaRPr lang="th-TH" sz="1800" b="1"/>
        </a:p>
      </dgm:t>
    </dgm:pt>
    <dgm:pt modelId="{D6AC693A-BC83-45A0-930C-CE0AFAAC4E65}">
      <dgm:prSet phldrT="[ข้อความ]" custT="1"/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US" sz="3200" b="1" dirty="0" smtClean="0">
              <a:latin typeface="TH SarabunPSK" pitchFamily="34" charset="-34"/>
              <a:cs typeface="TH SarabunPSK" pitchFamily="34" charset="-34"/>
            </a:rPr>
            <a:t>Public image of institutions &amp; staff</a:t>
          </a:r>
          <a:endParaRPr lang="th-TH" sz="3200" b="1" dirty="0">
            <a:latin typeface="TH SarabunPSK" pitchFamily="34" charset="-34"/>
            <a:cs typeface="TH SarabunPSK" pitchFamily="34" charset="-34"/>
          </a:endParaRPr>
        </a:p>
      </dgm:t>
    </dgm:pt>
    <dgm:pt modelId="{FCBD4D4A-1594-4AD4-B1D5-5CEE05E755FC}" type="parTrans" cxnId="{7F8BFF18-7152-4148-96C8-78FEC18D5B3E}">
      <dgm:prSet/>
      <dgm:spPr/>
      <dgm:t>
        <a:bodyPr/>
        <a:lstStyle/>
        <a:p>
          <a:endParaRPr lang="th-TH" sz="1800" b="1"/>
        </a:p>
      </dgm:t>
    </dgm:pt>
    <dgm:pt modelId="{5EAD9DDA-D85B-44DD-B2AA-B847B1282905}" type="sibTrans" cxnId="{7F8BFF18-7152-4148-96C8-78FEC18D5B3E}">
      <dgm:prSet/>
      <dgm:spPr/>
      <dgm:t>
        <a:bodyPr/>
        <a:lstStyle/>
        <a:p>
          <a:endParaRPr lang="th-TH" sz="1800" b="1"/>
        </a:p>
      </dgm:t>
    </dgm:pt>
    <dgm:pt modelId="{E6382FFC-A7EB-48A3-9703-2FF2040FA020}">
      <dgm:prSet phldrT="[ข้อความ]" custT="1"/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US" sz="3200" b="1" dirty="0" smtClean="0">
              <a:latin typeface="TH SarabunPSK" pitchFamily="34" charset="-34"/>
              <a:cs typeface="TH SarabunPSK" pitchFamily="34" charset="-34"/>
            </a:rPr>
            <a:t>Part of staff professional promotion</a:t>
          </a:r>
          <a:endParaRPr lang="th-TH" sz="3200" b="1" dirty="0">
            <a:latin typeface="TH SarabunPSK" pitchFamily="34" charset="-34"/>
            <a:cs typeface="TH SarabunPSK" pitchFamily="34" charset="-34"/>
          </a:endParaRPr>
        </a:p>
      </dgm:t>
    </dgm:pt>
    <dgm:pt modelId="{8595F6B7-EECE-4A27-8BFE-0A51EB67A70A}" type="parTrans" cxnId="{7B5F5021-20E3-47FD-825D-6DD441BBD313}">
      <dgm:prSet/>
      <dgm:spPr/>
      <dgm:t>
        <a:bodyPr/>
        <a:lstStyle/>
        <a:p>
          <a:endParaRPr lang="th-TH" sz="1800" b="1"/>
        </a:p>
      </dgm:t>
    </dgm:pt>
    <dgm:pt modelId="{DCCD202A-3AEE-4E21-A5A1-A41245327287}" type="sibTrans" cxnId="{7B5F5021-20E3-47FD-825D-6DD441BBD313}">
      <dgm:prSet/>
      <dgm:spPr/>
      <dgm:t>
        <a:bodyPr/>
        <a:lstStyle/>
        <a:p>
          <a:endParaRPr lang="th-TH" sz="1800" b="1"/>
        </a:p>
      </dgm:t>
    </dgm:pt>
    <dgm:pt modelId="{9D14D3D6-E0FE-489B-9CBB-40D783036C83}">
      <dgm:prSet phldrT="[ข้อความ]" custT="1"/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US" sz="3200" b="1" dirty="0" smtClean="0">
              <a:latin typeface="TH SarabunPSK" pitchFamily="34" charset="-34"/>
              <a:cs typeface="TH SarabunPSK" pitchFamily="34" charset="-34"/>
            </a:rPr>
            <a:t>Essential factor for receiving higher budget allocation for quality improvement</a:t>
          </a:r>
          <a:endParaRPr lang="th-TH" sz="3200" b="1" dirty="0">
            <a:latin typeface="TH SarabunPSK" pitchFamily="34" charset="-34"/>
            <a:cs typeface="TH SarabunPSK" pitchFamily="34" charset="-34"/>
          </a:endParaRPr>
        </a:p>
      </dgm:t>
    </dgm:pt>
    <dgm:pt modelId="{48516CB1-EBAA-44E8-A9F5-26B6A6CA3984}" type="parTrans" cxnId="{A030DED8-90A1-4C32-85C4-89ABD49EED61}">
      <dgm:prSet/>
      <dgm:spPr/>
      <dgm:t>
        <a:bodyPr/>
        <a:lstStyle/>
        <a:p>
          <a:endParaRPr lang="th-TH" sz="1800" b="1"/>
        </a:p>
      </dgm:t>
    </dgm:pt>
    <dgm:pt modelId="{D9AB1222-6128-43B4-AF01-7965A548B071}" type="sibTrans" cxnId="{A030DED8-90A1-4C32-85C4-89ABD49EED61}">
      <dgm:prSet/>
      <dgm:spPr/>
      <dgm:t>
        <a:bodyPr/>
        <a:lstStyle/>
        <a:p>
          <a:endParaRPr lang="th-TH" sz="1800" b="1"/>
        </a:p>
      </dgm:t>
    </dgm:pt>
    <dgm:pt modelId="{F244CBD3-A1CD-4CA2-9E54-ACF49EFDC3FB}" type="pres">
      <dgm:prSet presAssocID="{09C33120-C1DD-49D7-A7C8-70C8B71E2B0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40903D-2A0E-42CA-A829-FEC64DC98594}" type="pres">
      <dgm:prSet presAssocID="{4597FFD8-957E-4337-BDE9-D6DF804DC8F1}" presName="parentLin" presStyleCnt="0"/>
      <dgm:spPr/>
    </dgm:pt>
    <dgm:pt modelId="{8E763914-7EB9-4FA5-BD25-4F327C2E545A}" type="pres">
      <dgm:prSet presAssocID="{4597FFD8-957E-4337-BDE9-D6DF804DC8F1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3982E0A1-4143-48E0-BE5A-9804E855B8F0}" type="pres">
      <dgm:prSet presAssocID="{4597FFD8-957E-4337-BDE9-D6DF804DC8F1}" presName="parentText" presStyleLbl="node1" presStyleIdx="0" presStyleCnt="4" custScaleX="114801" custScaleY="166541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B80FE6F0-9F5E-452D-8DC8-B9BFD1771A0C}" type="pres">
      <dgm:prSet presAssocID="{4597FFD8-957E-4337-BDE9-D6DF804DC8F1}" presName="negativeSpace" presStyleCnt="0"/>
      <dgm:spPr/>
    </dgm:pt>
    <dgm:pt modelId="{03A0243E-69FC-4667-83A8-89025F952C0F}" type="pres">
      <dgm:prSet presAssocID="{4597FFD8-957E-4337-BDE9-D6DF804DC8F1}" presName="childText" presStyleLbl="conFgAcc1" presStyleIdx="0" presStyleCnt="4">
        <dgm:presLayoutVars>
          <dgm:bulletEnabled val="1"/>
        </dgm:presLayoutVars>
      </dgm:prSet>
      <dgm:spPr/>
    </dgm:pt>
    <dgm:pt modelId="{AFCB6CA1-AAD4-4F60-8B9E-E8E80DCC5548}" type="pres">
      <dgm:prSet presAssocID="{7F50024F-2FDE-4415-9F71-2BE4B8A12050}" presName="spaceBetweenRectangles" presStyleCnt="0"/>
      <dgm:spPr/>
    </dgm:pt>
    <dgm:pt modelId="{50DA25A2-CD98-495D-8B9F-0C6949479D6C}" type="pres">
      <dgm:prSet presAssocID="{E6382FFC-A7EB-48A3-9703-2FF2040FA020}" presName="parentLin" presStyleCnt="0"/>
      <dgm:spPr/>
    </dgm:pt>
    <dgm:pt modelId="{62EC617F-ECAE-4230-91BB-67B87CFDB5BE}" type="pres">
      <dgm:prSet presAssocID="{E6382FFC-A7EB-48A3-9703-2FF2040FA020}" presName="parentLeftMargin" presStyleLbl="node1" presStyleIdx="0" presStyleCnt="4"/>
      <dgm:spPr/>
      <dgm:t>
        <a:bodyPr/>
        <a:lstStyle/>
        <a:p>
          <a:endParaRPr lang="th-TH"/>
        </a:p>
      </dgm:t>
    </dgm:pt>
    <dgm:pt modelId="{2C7F91D1-7F5D-4EF3-8102-1D8631C1F81E}" type="pres">
      <dgm:prSet presAssocID="{E6382FFC-A7EB-48A3-9703-2FF2040FA020}" presName="parentText" presStyleLbl="node1" presStyleIdx="1" presStyleCnt="4" custScaleX="116400" custScaleY="172079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4E74E4F-C945-439F-AC52-2878BEFFB57C}" type="pres">
      <dgm:prSet presAssocID="{E6382FFC-A7EB-48A3-9703-2FF2040FA020}" presName="negativeSpace" presStyleCnt="0"/>
      <dgm:spPr/>
    </dgm:pt>
    <dgm:pt modelId="{F9106392-9E69-4F5D-BAC5-D3A33E0B271E}" type="pres">
      <dgm:prSet presAssocID="{E6382FFC-A7EB-48A3-9703-2FF2040FA020}" presName="childText" presStyleLbl="conFgAcc1" presStyleIdx="1" presStyleCnt="4">
        <dgm:presLayoutVars>
          <dgm:bulletEnabled val="1"/>
        </dgm:presLayoutVars>
      </dgm:prSet>
      <dgm:spPr/>
    </dgm:pt>
    <dgm:pt modelId="{2AEC35AF-3AF6-4866-95F7-91EFEE062836}" type="pres">
      <dgm:prSet presAssocID="{DCCD202A-3AEE-4E21-A5A1-A41245327287}" presName="spaceBetweenRectangles" presStyleCnt="0"/>
      <dgm:spPr/>
    </dgm:pt>
    <dgm:pt modelId="{2E3CE0E0-2CFA-4A32-92F0-8EBE7ACE86E6}" type="pres">
      <dgm:prSet presAssocID="{9D14D3D6-E0FE-489B-9CBB-40D783036C83}" presName="parentLin" presStyleCnt="0"/>
      <dgm:spPr/>
    </dgm:pt>
    <dgm:pt modelId="{A27FB5EC-0B3F-4CDE-9E6C-C04C1AC5B011}" type="pres">
      <dgm:prSet presAssocID="{9D14D3D6-E0FE-489B-9CBB-40D783036C83}" presName="parentLeftMargin" presStyleLbl="node1" presStyleIdx="1" presStyleCnt="4"/>
      <dgm:spPr/>
      <dgm:t>
        <a:bodyPr/>
        <a:lstStyle/>
        <a:p>
          <a:endParaRPr lang="th-TH"/>
        </a:p>
      </dgm:t>
    </dgm:pt>
    <dgm:pt modelId="{A92FCCDF-FB14-4F6F-9542-AE80FA6C1C97}" type="pres">
      <dgm:prSet presAssocID="{9D14D3D6-E0FE-489B-9CBB-40D783036C83}" presName="parentText" presStyleLbl="node1" presStyleIdx="2" presStyleCnt="4" custScaleX="116400" custScaleY="230361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B22FD3E8-5E21-425C-ABF3-638B3B0F7556}" type="pres">
      <dgm:prSet presAssocID="{9D14D3D6-E0FE-489B-9CBB-40D783036C83}" presName="negativeSpace" presStyleCnt="0"/>
      <dgm:spPr/>
    </dgm:pt>
    <dgm:pt modelId="{02E11177-CB64-4078-8D06-232A1D8FA2B6}" type="pres">
      <dgm:prSet presAssocID="{9D14D3D6-E0FE-489B-9CBB-40D783036C83}" presName="childText" presStyleLbl="conFgAcc1" presStyleIdx="2" presStyleCnt="4">
        <dgm:presLayoutVars>
          <dgm:bulletEnabled val="1"/>
        </dgm:presLayoutVars>
      </dgm:prSet>
      <dgm:spPr/>
    </dgm:pt>
    <dgm:pt modelId="{3266E8D3-0BF5-43ED-8B8C-1CC24CDF35D0}" type="pres">
      <dgm:prSet presAssocID="{D9AB1222-6128-43B4-AF01-7965A548B071}" presName="spaceBetweenRectangles" presStyleCnt="0"/>
      <dgm:spPr/>
    </dgm:pt>
    <dgm:pt modelId="{84882034-957A-41EF-8974-A2EEBE309F80}" type="pres">
      <dgm:prSet presAssocID="{D6AC693A-BC83-45A0-930C-CE0AFAAC4E65}" presName="parentLin" presStyleCnt="0"/>
      <dgm:spPr/>
    </dgm:pt>
    <dgm:pt modelId="{64AF067D-E273-44C5-B9A5-3C1D5ED3AFA9}" type="pres">
      <dgm:prSet presAssocID="{D6AC693A-BC83-45A0-930C-CE0AFAAC4E65}" presName="parentLeftMargin" presStyleLbl="node1" presStyleIdx="2" presStyleCnt="4"/>
      <dgm:spPr/>
      <dgm:t>
        <a:bodyPr/>
        <a:lstStyle/>
        <a:p>
          <a:endParaRPr lang="th-TH"/>
        </a:p>
      </dgm:t>
    </dgm:pt>
    <dgm:pt modelId="{EB60456B-459F-436A-8687-98AB45150CA5}" type="pres">
      <dgm:prSet presAssocID="{D6AC693A-BC83-45A0-930C-CE0AFAAC4E65}" presName="parentText" presStyleLbl="node1" presStyleIdx="3" presStyleCnt="4" custScaleX="116400" custScaleY="245741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3CA19BD-3AED-4E0C-97EB-3046430010A4}" type="pres">
      <dgm:prSet presAssocID="{D6AC693A-BC83-45A0-930C-CE0AFAAC4E65}" presName="negativeSpace" presStyleCnt="0"/>
      <dgm:spPr/>
    </dgm:pt>
    <dgm:pt modelId="{E5F91779-2AEA-46B6-9764-F59C9F75E3E6}" type="pres">
      <dgm:prSet presAssocID="{D6AC693A-BC83-45A0-930C-CE0AFAAC4E65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B5F5021-20E3-47FD-825D-6DD441BBD313}" srcId="{09C33120-C1DD-49D7-A7C8-70C8B71E2B05}" destId="{E6382FFC-A7EB-48A3-9703-2FF2040FA020}" srcOrd="1" destOrd="0" parTransId="{8595F6B7-EECE-4A27-8BFE-0A51EB67A70A}" sibTransId="{DCCD202A-3AEE-4E21-A5A1-A41245327287}"/>
    <dgm:cxn modelId="{76F92B78-4D7F-4808-9E82-CD920171EE5C}" type="presOf" srcId="{9D14D3D6-E0FE-489B-9CBB-40D783036C83}" destId="{A92FCCDF-FB14-4F6F-9542-AE80FA6C1C97}" srcOrd="1" destOrd="0" presId="urn:microsoft.com/office/officeart/2005/8/layout/list1"/>
    <dgm:cxn modelId="{7F8BFF18-7152-4148-96C8-78FEC18D5B3E}" srcId="{09C33120-C1DD-49D7-A7C8-70C8B71E2B05}" destId="{D6AC693A-BC83-45A0-930C-CE0AFAAC4E65}" srcOrd="3" destOrd="0" parTransId="{FCBD4D4A-1594-4AD4-B1D5-5CEE05E755FC}" sibTransId="{5EAD9DDA-D85B-44DD-B2AA-B847B1282905}"/>
    <dgm:cxn modelId="{7AF74A0E-AE65-4148-8D67-634F21F6A54B}" type="presOf" srcId="{D6AC693A-BC83-45A0-930C-CE0AFAAC4E65}" destId="{64AF067D-E273-44C5-B9A5-3C1D5ED3AFA9}" srcOrd="0" destOrd="0" presId="urn:microsoft.com/office/officeart/2005/8/layout/list1"/>
    <dgm:cxn modelId="{6542B8C5-7D8E-4673-AE24-48CA64B34BE5}" type="presOf" srcId="{D6AC693A-BC83-45A0-930C-CE0AFAAC4E65}" destId="{EB60456B-459F-436A-8687-98AB45150CA5}" srcOrd="1" destOrd="0" presId="urn:microsoft.com/office/officeart/2005/8/layout/list1"/>
    <dgm:cxn modelId="{29B85EB8-1A1E-4639-AB91-39F816EA4B3F}" type="presOf" srcId="{9D14D3D6-E0FE-489B-9CBB-40D783036C83}" destId="{A27FB5EC-0B3F-4CDE-9E6C-C04C1AC5B011}" srcOrd="0" destOrd="0" presId="urn:microsoft.com/office/officeart/2005/8/layout/list1"/>
    <dgm:cxn modelId="{A030DED8-90A1-4C32-85C4-89ABD49EED61}" srcId="{09C33120-C1DD-49D7-A7C8-70C8B71E2B05}" destId="{9D14D3D6-E0FE-489B-9CBB-40D783036C83}" srcOrd="2" destOrd="0" parTransId="{48516CB1-EBAA-44E8-A9F5-26B6A6CA3984}" sibTransId="{D9AB1222-6128-43B4-AF01-7965A548B071}"/>
    <dgm:cxn modelId="{036DE366-3C6E-4A47-B09A-68141F628376}" type="presOf" srcId="{09C33120-C1DD-49D7-A7C8-70C8B71E2B05}" destId="{F244CBD3-A1CD-4CA2-9E54-ACF49EFDC3FB}" srcOrd="0" destOrd="0" presId="urn:microsoft.com/office/officeart/2005/8/layout/list1"/>
    <dgm:cxn modelId="{75A8EF72-2777-4140-B092-7D1564F2D418}" type="presOf" srcId="{4597FFD8-957E-4337-BDE9-D6DF804DC8F1}" destId="{3982E0A1-4143-48E0-BE5A-9804E855B8F0}" srcOrd="1" destOrd="0" presId="urn:microsoft.com/office/officeart/2005/8/layout/list1"/>
    <dgm:cxn modelId="{C888F1B4-FD1E-474E-B3B6-C9931C304CE3}" type="presOf" srcId="{E6382FFC-A7EB-48A3-9703-2FF2040FA020}" destId="{2C7F91D1-7F5D-4EF3-8102-1D8631C1F81E}" srcOrd="1" destOrd="0" presId="urn:microsoft.com/office/officeart/2005/8/layout/list1"/>
    <dgm:cxn modelId="{D633F686-48B6-48A0-B35F-26642FB73EC8}" type="presOf" srcId="{E6382FFC-A7EB-48A3-9703-2FF2040FA020}" destId="{62EC617F-ECAE-4230-91BB-67B87CFDB5BE}" srcOrd="0" destOrd="0" presId="urn:microsoft.com/office/officeart/2005/8/layout/list1"/>
    <dgm:cxn modelId="{869A89C6-791A-4D2E-A6A5-6E1E1EDB0CD9}" type="presOf" srcId="{4597FFD8-957E-4337-BDE9-D6DF804DC8F1}" destId="{8E763914-7EB9-4FA5-BD25-4F327C2E545A}" srcOrd="0" destOrd="0" presId="urn:microsoft.com/office/officeart/2005/8/layout/list1"/>
    <dgm:cxn modelId="{0EC982F5-6641-47EF-B654-91FE3230F411}" srcId="{09C33120-C1DD-49D7-A7C8-70C8B71E2B05}" destId="{4597FFD8-957E-4337-BDE9-D6DF804DC8F1}" srcOrd="0" destOrd="0" parTransId="{799F268C-A386-4FB6-83F3-ABDB035D5ACE}" sibTransId="{7F50024F-2FDE-4415-9F71-2BE4B8A12050}"/>
    <dgm:cxn modelId="{03FDBB3E-C5E9-4AA4-82E9-953E516BC66E}" type="presParOf" srcId="{F244CBD3-A1CD-4CA2-9E54-ACF49EFDC3FB}" destId="{FE40903D-2A0E-42CA-A829-FEC64DC98594}" srcOrd="0" destOrd="0" presId="urn:microsoft.com/office/officeart/2005/8/layout/list1"/>
    <dgm:cxn modelId="{1673D1DA-4B24-4E5C-A575-D5A91258C6C7}" type="presParOf" srcId="{FE40903D-2A0E-42CA-A829-FEC64DC98594}" destId="{8E763914-7EB9-4FA5-BD25-4F327C2E545A}" srcOrd="0" destOrd="0" presId="urn:microsoft.com/office/officeart/2005/8/layout/list1"/>
    <dgm:cxn modelId="{468698F6-51D7-49A3-AC0F-C11373CE1CF1}" type="presParOf" srcId="{FE40903D-2A0E-42CA-A829-FEC64DC98594}" destId="{3982E0A1-4143-48E0-BE5A-9804E855B8F0}" srcOrd="1" destOrd="0" presId="urn:microsoft.com/office/officeart/2005/8/layout/list1"/>
    <dgm:cxn modelId="{FFEB54C2-60BE-45DC-AED6-ADDFE3E2ED8B}" type="presParOf" srcId="{F244CBD3-A1CD-4CA2-9E54-ACF49EFDC3FB}" destId="{B80FE6F0-9F5E-452D-8DC8-B9BFD1771A0C}" srcOrd="1" destOrd="0" presId="urn:microsoft.com/office/officeart/2005/8/layout/list1"/>
    <dgm:cxn modelId="{4B118C96-11DC-4764-8CA0-470BDAB270D4}" type="presParOf" srcId="{F244CBD3-A1CD-4CA2-9E54-ACF49EFDC3FB}" destId="{03A0243E-69FC-4667-83A8-89025F952C0F}" srcOrd="2" destOrd="0" presId="urn:microsoft.com/office/officeart/2005/8/layout/list1"/>
    <dgm:cxn modelId="{9A42BD39-0D69-4EEB-8E95-789BA4CE771A}" type="presParOf" srcId="{F244CBD3-A1CD-4CA2-9E54-ACF49EFDC3FB}" destId="{AFCB6CA1-AAD4-4F60-8B9E-E8E80DCC5548}" srcOrd="3" destOrd="0" presId="urn:microsoft.com/office/officeart/2005/8/layout/list1"/>
    <dgm:cxn modelId="{E94726E6-0977-48B2-92A1-2DE7292D9184}" type="presParOf" srcId="{F244CBD3-A1CD-4CA2-9E54-ACF49EFDC3FB}" destId="{50DA25A2-CD98-495D-8B9F-0C6949479D6C}" srcOrd="4" destOrd="0" presId="urn:microsoft.com/office/officeart/2005/8/layout/list1"/>
    <dgm:cxn modelId="{9E1BC7B2-8D97-46D8-83E7-A9B58FF7A8CD}" type="presParOf" srcId="{50DA25A2-CD98-495D-8B9F-0C6949479D6C}" destId="{62EC617F-ECAE-4230-91BB-67B87CFDB5BE}" srcOrd="0" destOrd="0" presId="urn:microsoft.com/office/officeart/2005/8/layout/list1"/>
    <dgm:cxn modelId="{0E28F5D2-F6CB-4DF9-8463-1D31EB1AB479}" type="presParOf" srcId="{50DA25A2-CD98-495D-8B9F-0C6949479D6C}" destId="{2C7F91D1-7F5D-4EF3-8102-1D8631C1F81E}" srcOrd="1" destOrd="0" presId="urn:microsoft.com/office/officeart/2005/8/layout/list1"/>
    <dgm:cxn modelId="{E0C09D7B-848B-4ECA-B802-D8CEC50EE763}" type="presParOf" srcId="{F244CBD3-A1CD-4CA2-9E54-ACF49EFDC3FB}" destId="{84E74E4F-C945-439F-AC52-2878BEFFB57C}" srcOrd="5" destOrd="0" presId="urn:microsoft.com/office/officeart/2005/8/layout/list1"/>
    <dgm:cxn modelId="{64E048D7-4370-44D0-A91D-551D0EB4A662}" type="presParOf" srcId="{F244CBD3-A1CD-4CA2-9E54-ACF49EFDC3FB}" destId="{F9106392-9E69-4F5D-BAC5-D3A33E0B271E}" srcOrd="6" destOrd="0" presId="urn:microsoft.com/office/officeart/2005/8/layout/list1"/>
    <dgm:cxn modelId="{9A233F96-B8CF-474D-95CB-7521C40BC515}" type="presParOf" srcId="{F244CBD3-A1CD-4CA2-9E54-ACF49EFDC3FB}" destId="{2AEC35AF-3AF6-4866-95F7-91EFEE062836}" srcOrd="7" destOrd="0" presId="urn:microsoft.com/office/officeart/2005/8/layout/list1"/>
    <dgm:cxn modelId="{C0DC92AA-3D6D-4F7F-82A5-4589E0E30A37}" type="presParOf" srcId="{F244CBD3-A1CD-4CA2-9E54-ACF49EFDC3FB}" destId="{2E3CE0E0-2CFA-4A32-92F0-8EBE7ACE86E6}" srcOrd="8" destOrd="0" presId="urn:microsoft.com/office/officeart/2005/8/layout/list1"/>
    <dgm:cxn modelId="{920CF74F-4494-4982-9989-626400B2D788}" type="presParOf" srcId="{2E3CE0E0-2CFA-4A32-92F0-8EBE7ACE86E6}" destId="{A27FB5EC-0B3F-4CDE-9E6C-C04C1AC5B011}" srcOrd="0" destOrd="0" presId="urn:microsoft.com/office/officeart/2005/8/layout/list1"/>
    <dgm:cxn modelId="{482C8287-ADA4-4D4A-870D-B9FEBDA9BE5D}" type="presParOf" srcId="{2E3CE0E0-2CFA-4A32-92F0-8EBE7ACE86E6}" destId="{A92FCCDF-FB14-4F6F-9542-AE80FA6C1C97}" srcOrd="1" destOrd="0" presId="urn:microsoft.com/office/officeart/2005/8/layout/list1"/>
    <dgm:cxn modelId="{0440DF25-E684-42E1-9F5A-B228E23DB9F2}" type="presParOf" srcId="{F244CBD3-A1CD-4CA2-9E54-ACF49EFDC3FB}" destId="{B22FD3E8-5E21-425C-ABF3-638B3B0F7556}" srcOrd="9" destOrd="0" presId="urn:microsoft.com/office/officeart/2005/8/layout/list1"/>
    <dgm:cxn modelId="{CD5B7643-04A5-4FAA-A16E-9E0A296554AC}" type="presParOf" srcId="{F244CBD3-A1CD-4CA2-9E54-ACF49EFDC3FB}" destId="{02E11177-CB64-4078-8D06-232A1D8FA2B6}" srcOrd="10" destOrd="0" presId="urn:microsoft.com/office/officeart/2005/8/layout/list1"/>
    <dgm:cxn modelId="{3CBF21A1-8583-43BC-85C5-4740B097C758}" type="presParOf" srcId="{F244CBD3-A1CD-4CA2-9E54-ACF49EFDC3FB}" destId="{3266E8D3-0BF5-43ED-8B8C-1CC24CDF35D0}" srcOrd="11" destOrd="0" presId="urn:microsoft.com/office/officeart/2005/8/layout/list1"/>
    <dgm:cxn modelId="{67110551-94F0-4FD7-A30C-37AA92F35232}" type="presParOf" srcId="{F244CBD3-A1CD-4CA2-9E54-ACF49EFDC3FB}" destId="{84882034-957A-41EF-8974-A2EEBE309F80}" srcOrd="12" destOrd="0" presId="urn:microsoft.com/office/officeart/2005/8/layout/list1"/>
    <dgm:cxn modelId="{7F441C0A-C1E6-4130-AAE9-1DA27020C60A}" type="presParOf" srcId="{84882034-957A-41EF-8974-A2EEBE309F80}" destId="{64AF067D-E273-44C5-B9A5-3C1D5ED3AFA9}" srcOrd="0" destOrd="0" presId="urn:microsoft.com/office/officeart/2005/8/layout/list1"/>
    <dgm:cxn modelId="{D0D7D669-E060-458A-AE63-EB8D35F49D58}" type="presParOf" srcId="{84882034-957A-41EF-8974-A2EEBE309F80}" destId="{EB60456B-459F-436A-8687-98AB45150CA5}" srcOrd="1" destOrd="0" presId="urn:microsoft.com/office/officeart/2005/8/layout/list1"/>
    <dgm:cxn modelId="{57DE880E-586E-4922-9C37-13C12BDC30DF}" type="presParOf" srcId="{F244CBD3-A1CD-4CA2-9E54-ACF49EFDC3FB}" destId="{83CA19BD-3AED-4E0C-97EB-3046430010A4}" srcOrd="13" destOrd="0" presId="urn:microsoft.com/office/officeart/2005/8/layout/list1"/>
    <dgm:cxn modelId="{8F05DC45-7FB6-4608-8141-F6226E6020BC}" type="presParOf" srcId="{F244CBD3-A1CD-4CA2-9E54-ACF49EFDC3FB}" destId="{E5F91779-2AEA-46B6-9764-F59C9F75E3E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9C33120-C1DD-49D7-A7C8-70C8B71E2B05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4597FFD8-957E-4337-BDE9-D6DF804DC8F1}">
      <dgm:prSet phldrT="[ข้อความ]" custT="1"/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US" sz="3600" b="1" dirty="0" smtClean="0">
              <a:latin typeface="TH SarabunPSK" pitchFamily="34" charset="-34"/>
              <a:cs typeface="TH SarabunPSK" pitchFamily="34" charset="-34"/>
            </a:rPr>
            <a:t>Outsourcing &amp; training</a:t>
          </a:r>
          <a:endParaRPr lang="th-TH" sz="3600" b="1" dirty="0">
            <a:latin typeface="TH SarabunPSK" pitchFamily="34" charset="-34"/>
            <a:cs typeface="TH SarabunPSK" pitchFamily="34" charset="-34"/>
          </a:endParaRPr>
        </a:p>
      </dgm:t>
    </dgm:pt>
    <dgm:pt modelId="{799F268C-A386-4FB6-83F3-ABDB035D5ACE}" type="parTrans" cxnId="{0EC982F5-6641-47EF-B654-91FE3230F411}">
      <dgm:prSet/>
      <dgm:spPr/>
      <dgm:t>
        <a:bodyPr/>
        <a:lstStyle/>
        <a:p>
          <a:endParaRPr lang="th-TH" sz="2800">
            <a:latin typeface="TH SarabunPSK" pitchFamily="34" charset="-34"/>
            <a:cs typeface="TH SarabunPSK" pitchFamily="34" charset="-34"/>
          </a:endParaRPr>
        </a:p>
      </dgm:t>
    </dgm:pt>
    <dgm:pt modelId="{7F50024F-2FDE-4415-9F71-2BE4B8A12050}" type="sibTrans" cxnId="{0EC982F5-6641-47EF-B654-91FE3230F411}">
      <dgm:prSet/>
      <dgm:spPr/>
      <dgm:t>
        <a:bodyPr/>
        <a:lstStyle/>
        <a:p>
          <a:endParaRPr lang="th-TH" sz="2800">
            <a:latin typeface="TH SarabunPSK" pitchFamily="34" charset="-34"/>
            <a:cs typeface="TH SarabunPSK" pitchFamily="34" charset="-34"/>
          </a:endParaRPr>
        </a:p>
      </dgm:t>
    </dgm:pt>
    <dgm:pt modelId="{449D3B20-5F1A-4466-BEB6-54D2DC419C9B}">
      <dgm:prSet phldrT="[ข้อความ]" custT="1"/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US" sz="3600" b="1" dirty="0" smtClean="0">
              <a:latin typeface="TH SarabunPSK" pitchFamily="34" charset="-34"/>
              <a:cs typeface="TH SarabunPSK" pitchFamily="34" charset="-34"/>
            </a:rPr>
            <a:t>Involving industrial representatives</a:t>
          </a:r>
          <a:endParaRPr lang="th-TH" sz="3600" b="1" dirty="0">
            <a:latin typeface="TH SarabunPSK" pitchFamily="34" charset="-34"/>
            <a:cs typeface="TH SarabunPSK" pitchFamily="34" charset="-34"/>
          </a:endParaRPr>
        </a:p>
      </dgm:t>
    </dgm:pt>
    <dgm:pt modelId="{CDF36DE2-D40F-4841-BE7E-60D8119F035F}" type="parTrans" cxnId="{027AC408-D9C2-4D0F-BF99-41F20ED1AD53}">
      <dgm:prSet/>
      <dgm:spPr/>
      <dgm:t>
        <a:bodyPr/>
        <a:lstStyle/>
        <a:p>
          <a:endParaRPr lang="th-TH" sz="2800">
            <a:latin typeface="TH SarabunPSK" pitchFamily="34" charset="-34"/>
            <a:cs typeface="TH SarabunPSK" pitchFamily="34" charset="-34"/>
          </a:endParaRPr>
        </a:p>
      </dgm:t>
    </dgm:pt>
    <dgm:pt modelId="{4769E405-038B-47B6-848C-91718B3DFFF5}" type="sibTrans" cxnId="{027AC408-D9C2-4D0F-BF99-41F20ED1AD53}">
      <dgm:prSet/>
      <dgm:spPr/>
      <dgm:t>
        <a:bodyPr/>
        <a:lstStyle/>
        <a:p>
          <a:endParaRPr lang="th-TH" sz="2800">
            <a:latin typeface="TH SarabunPSK" pitchFamily="34" charset="-34"/>
            <a:cs typeface="TH SarabunPSK" pitchFamily="34" charset="-34"/>
          </a:endParaRPr>
        </a:p>
      </dgm:t>
    </dgm:pt>
    <dgm:pt modelId="{877C39B8-2765-4CDE-B5F8-5DE9E06DA375}">
      <dgm:prSet phldrT="[ข้อความ]" custT="1"/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US" sz="3600" b="1" dirty="0" smtClean="0">
              <a:latin typeface="TH SarabunPSK" pitchFamily="34" charset="-34"/>
              <a:cs typeface="TH SarabunPSK" pitchFamily="34" charset="-34"/>
            </a:rPr>
            <a:t>Recruiting experienced staff</a:t>
          </a:r>
          <a:endParaRPr lang="th-TH" sz="3600" b="1" dirty="0">
            <a:latin typeface="TH SarabunPSK" pitchFamily="34" charset="-34"/>
            <a:cs typeface="TH SarabunPSK" pitchFamily="34" charset="-34"/>
          </a:endParaRPr>
        </a:p>
      </dgm:t>
    </dgm:pt>
    <dgm:pt modelId="{BC1EEF09-E806-40B9-B3CF-4B2EF50D5A64}" type="parTrans" cxnId="{DDCE7B0E-9210-49EC-B25E-8EE4589BA80B}">
      <dgm:prSet/>
      <dgm:spPr/>
      <dgm:t>
        <a:bodyPr/>
        <a:lstStyle/>
        <a:p>
          <a:endParaRPr lang="th-TH" sz="2800">
            <a:latin typeface="TH SarabunPSK" pitchFamily="34" charset="-34"/>
            <a:cs typeface="TH SarabunPSK" pitchFamily="34" charset="-34"/>
          </a:endParaRPr>
        </a:p>
      </dgm:t>
    </dgm:pt>
    <dgm:pt modelId="{482908CA-4813-4665-9936-B93CA849F16C}" type="sibTrans" cxnId="{DDCE7B0E-9210-49EC-B25E-8EE4589BA80B}">
      <dgm:prSet/>
      <dgm:spPr/>
      <dgm:t>
        <a:bodyPr/>
        <a:lstStyle/>
        <a:p>
          <a:endParaRPr lang="th-TH" sz="2800">
            <a:latin typeface="TH SarabunPSK" pitchFamily="34" charset="-34"/>
            <a:cs typeface="TH SarabunPSK" pitchFamily="34" charset="-34"/>
          </a:endParaRPr>
        </a:p>
      </dgm:t>
    </dgm:pt>
    <dgm:pt modelId="{F244CBD3-A1CD-4CA2-9E54-ACF49EFDC3FB}" type="pres">
      <dgm:prSet presAssocID="{09C33120-C1DD-49D7-A7C8-70C8B71E2B0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40903D-2A0E-42CA-A829-FEC64DC98594}" type="pres">
      <dgm:prSet presAssocID="{4597FFD8-957E-4337-BDE9-D6DF804DC8F1}" presName="parentLin" presStyleCnt="0"/>
      <dgm:spPr/>
    </dgm:pt>
    <dgm:pt modelId="{8E763914-7EB9-4FA5-BD25-4F327C2E545A}" type="pres">
      <dgm:prSet presAssocID="{4597FFD8-957E-4337-BDE9-D6DF804DC8F1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3982E0A1-4143-48E0-BE5A-9804E855B8F0}" type="pres">
      <dgm:prSet presAssocID="{4597FFD8-957E-4337-BDE9-D6DF804DC8F1}" presName="parentText" presStyleLbl="node1" presStyleIdx="0" presStyleCnt="3" custScaleX="130312" custScaleY="88660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B80FE6F0-9F5E-452D-8DC8-B9BFD1771A0C}" type="pres">
      <dgm:prSet presAssocID="{4597FFD8-957E-4337-BDE9-D6DF804DC8F1}" presName="negativeSpace" presStyleCnt="0"/>
      <dgm:spPr/>
    </dgm:pt>
    <dgm:pt modelId="{03A0243E-69FC-4667-83A8-89025F952C0F}" type="pres">
      <dgm:prSet presAssocID="{4597FFD8-957E-4337-BDE9-D6DF804DC8F1}" presName="childText" presStyleLbl="conFgAcc1" presStyleIdx="0" presStyleCnt="3">
        <dgm:presLayoutVars>
          <dgm:bulletEnabled val="1"/>
        </dgm:presLayoutVars>
      </dgm:prSet>
      <dgm:spPr/>
    </dgm:pt>
    <dgm:pt modelId="{AFCB6CA1-AAD4-4F60-8B9E-E8E80DCC5548}" type="pres">
      <dgm:prSet presAssocID="{7F50024F-2FDE-4415-9F71-2BE4B8A12050}" presName="spaceBetweenRectangles" presStyleCnt="0"/>
      <dgm:spPr/>
    </dgm:pt>
    <dgm:pt modelId="{0F1F6073-4B0D-480F-AE39-0AE4FD40C8EB}" type="pres">
      <dgm:prSet presAssocID="{449D3B20-5F1A-4466-BEB6-54D2DC419C9B}" presName="parentLin" presStyleCnt="0"/>
      <dgm:spPr/>
    </dgm:pt>
    <dgm:pt modelId="{01E51131-125A-4B42-A700-8532E692EC1F}" type="pres">
      <dgm:prSet presAssocID="{449D3B20-5F1A-4466-BEB6-54D2DC419C9B}" presName="parentLeftMargin" presStyleLbl="node1" presStyleIdx="0" presStyleCnt="3"/>
      <dgm:spPr/>
      <dgm:t>
        <a:bodyPr/>
        <a:lstStyle/>
        <a:p>
          <a:endParaRPr lang="th-TH"/>
        </a:p>
      </dgm:t>
    </dgm:pt>
    <dgm:pt modelId="{6233B96C-D826-4205-B4CA-7E384026560D}" type="pres">
      <dgm:prSet presAssocID="{449D3B20-5F1A-4466-BEB6-54D2DC419C9B}" presName="parentText" presStyleLbl="node1" presStyleIdx="1" presStyleCnt="3" custScaleX="121429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C7CB8D1-9AD8-4B42-BC5E-D40D1C85E164}" type="pres">
      <dgm:prSet presAssocID="{449D3B20-5F1A-4466-BEB6-54D2DC419C9B}" presName="negativeSpace" presStyleCnt="0"/>
      <dgm:spPr/>
    </dgm:pt>
    <dgm:pt modelId="{268F8CA9-3524-494D-8FEB-9A5E35DE3738}" type="pres">
      <dgm:prSet presAssocID="{449D3B20-5F1A-4466-BEB6-54D2DC419C9B}" presName="childText" presStyleLbl="conFgAcc1" presStyleIdx="1" presStyleCnt="3">
        <dgm:presLayoutVars>
          <dgm:bulletEnabled val="1"/>
        </dgm:presLayoutVars>
      </dgm:prSet>
      <dgm:spPr/>
    </dgm:pt>
    <dgm:pt modelId="{016285F5-70E8-462E-A2D8-6BD43791A956}" type="pres">
      <dgm:prSet presAssocID="{4769E405-038B-47B6-848C-91718B3DFFF5}" presName="spaceBetweenRectangles" presStyleCnt="0"/>
      <dgm:spPr/>
    </dgm:pt>
    <dgm:pt modelId="{E817D4E5-8203-489E-859D-23BD96744870}" type="pres">
      <dgm:prSet presAssocID="{877C39B8-2765-4CDE-B5F8-5DE9E06DA375}" presName="parentLin" presStyleCnt="0"/>
      <dgm:spPr/>
    </dgm:pt>
    <dgm:pt modelId="{2D5B49D6-9E86-4D49-B88C-5D0F8E7757BB}" type="pres">
      <dgm:prSet presAssocID="{877C39B8-2765-4CDE-B5F8-5DE9E06DA375}" presName="parentLeftMargin" presStyleLbl="node1" presStyleIdx="1" presStyleCnt="3"/>
      <dgm:spPr/>
      <dgm:t>
        <a:bodyPr/>
        <a:lstStyle/>
        <a:p>
          <a:endParaRPr lang="th-TH"/>
        </a:p>
      </dgm:t>
    </dgm:pt>
    <dgm:pt modelId="{303AF0BA-9EB9-431F-B54B-514DD22B8D8F}" type="pres">
      <dgm:prSet presAssocID="{877C39B8-2765-4CDE-B5F8-5DE9E06DA375}" presName="parentText" presStyleLbl="node1" presStyleIdx="2" presStyleCnt="3" custScaleX="121429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A1F63291-3FA3-4A3B-90BD-576BD0C4324C}" type="pres">
      <dgm:prSet presAssocID="{877C39B8-2765-4CDE-B5F8-5DE9E06DA375}" presName="negativeSpace" presStyleCnt="0"/>
      <dgm:spPr/>
    </dgm:pt>
    <dgm:pt modelId="{4BFE30CB-F900-45CE-8DED-276EEC062B27}" type="pres">
      <dgm:prSet presAssocID="{877C39B8-2765-4CDE-B5F8-5DE9E06DA37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27AC408-D9C2-4D0F-BF99-41F20ED1AD53}" srcId="{09C33120-C1DD-49D7-A7C8-70C8B71E2B05}" destId="{449D3B20-5F1A-4466-BEB6-54D2DC419C9B}" srcOrd="1" destOrd="0" parTransId="{CDF36DE2-D40F-4841-BE7E-60D8119F035F}" sibTransId="{4769E405-038B-47B6-848C-91718B3DFFF5}"/>
    <dgm:cxn modelId="{EF41B50A-39DB-41DB-9206-4261F41D074D}" type="presOf" srcId="{449D3B20-5F1A-4466-BEB6-54D2DC419C9B}" destId="{01E51131-125A-4B42-A700-8532E692EC1F}" srcOrd="0" destOrd="0" presId="urn:microsoft.com/office/officeart/2005/8/layout/list1"/>
    <dgm:cxn modelId="{246C381E-7E23-47A5-8D77-22732DB4B100}" type="presOf" srcId="{4597FFD8-957E-4337-BDE9-D6DF804DC8F1}" destId="{8E763914-7EB9-4FA5-BD25-4F327C2E545A}" srcOrd="0" destOrd="0" presId="urn:microsoft.com/office/officeart/2005/8/layout/list1"/>
    <dgm:cxn modelId="{C5EE82AC-4640-4B20-8678-92980CB90C77}" type="presOf" srcId="{449D3B20-5F1A-4466-BEB6-54D2DC419C9B}" destId="{6233B96C-D826-4205-B4CA-7E384026560D}" srcOrd="1" destOrd="0" presId="urn:microsoft.com/office/officeart/2005/8/layout/list1"/>
    <dgm:cxn modelId="{651158A4-1021-4701-A563-75B4080975D0}" type="presOf" srcId="{09C33120-C1DD-49D7-A7C8-70C8B71E2B05}" destId="{F244CBD3-A1CD-4CA2-9E54-ACF49EFDC3FB}" srcOrd="0" destOrd="0" presId="urn:microsoft.com/office/officeart/2005/8/layout/list1"/>
    <dgm:cxn modelId="{B39655D3-AB0B-4AA1-8C62-04099A984C85}" type="presOf" srcId="{877C39B8-2765-4CDE-B5F8-5DE9E06DA375}" destId="{2D5B49D6-9E86-4D49-B88C-5D0F8E7757BB}" srcOrd="0" destOrd="0" presId="urn:microsoft.com/office/officeart/2005/8/layout/list1"/>
    <dgm:cxn modelId="{D1C80B92-B1B7-44D7-804E-7EA77C0126DF}" type="presOf" srcId="{877C39B8-2765-4CDE-B5F8-5DE9E06DA375}" destId="{303AF0BA-9EB9-431F-B54B-514DD22B8D8F}" srcOrd="1" destOrd="0" presId="urn:microsoft.com/office/officeart/2005/8/layout/list1"/>
    <dgm:cxn modelId="{DDCE7B0E-9210-49EC-B25E-8EE4589BA80B}" srcId="{09C33120-C1DD-49D7-A7C8-70C8B71E2B05}" destId="{877C39B8-2765-4CDE-B5F8-5DE9E06DA375}" srcOrd="2" destOrd="0" parTransId="{BC1EEF09-E806-40B9-B3CF-4B2EF50D5A64}" sibTransId="{482908CA-4813-4665-9936-B93CA849F16C}"/>
    <dgm:cxn modelId="{0EC982F5-6641-47EF-B654-91FE3230F411}" srcId="{09C33120-C1DD-49D7-A7C8-70C8B71E2B05}" destId="{4597FFD8-957E-4337-BDE9-D6DF804DC8F1}" srcOrd="0" destOrd="0" parTransId="{799F268C-A386-4FB6-83F3-ABDB035D5ACE}" sibTransId="{7F50024F-2FDE-4415-9F71-2BE4B8A12050}"/>
    <dgm:cxn modelId="{A51B4B6B-D779-4E27-9893-6184F5EE252E}" type="presOf" srcId="{4597FFD8-957E-4337-BDE9-D6DF804DC8F1}" destId="{3982E0A1-4143-48E0-BE5A-9804E855B8F0}" srcOrd="1" destOrd="0" presId="urn:microsoft.com/office/officeart/2005/8/layout/list1"/>
    <dgm:cxn modelId="{3C747CBE-8864-4E25-8A71-0E074B6DAE74}" type="presParOf" srcId="{F244CBD3-A1CD-4CA2-9E54-ACF49EFDC3FB}" destId="{FE40903D-2A0E-42CA-A829-FEC64DC98594}" srcOrd="0" destOrd="0" presId="urn:microsoft.com/office/officeart/2005/8/layout/list1"/>
    <dgm:cxn modelId="{7BAE2727-FB07-4A61-95C8-87F404D238A4}" type="presParOf" srcId="{FE40903D-2A0E-42CA-A829-FEC64DC98594}" destId="{8E763914-7EB9-4FA5-BD25-4F327C2E545A}" srcOrd="0" destOrd="0" presId="urn:microsoft.com/office/officeart/2005/8/layout/list1"/>
    <dgm:cxn modelId="{42848E41-5905-4762-87F2-D6C7A73AD843}" type="presParOf" srcId="{FE40903D-2A0E-42CA-A829-FEC64DC98594}" destId="{3982E0A1-4143-48E0-BE5A-9804E855B8F0}" srcOrd="1" destOrd="0" presId="urn:microsoft.com/office/officeart/2005/8/layout/list1"/>
    <dgm:cxn modelId="{1C755D71-50F0-4570-8F0B-D5CB27634569}" type="presParOf" srcId="{F244CBD3-A1CD-4CA2-9E54-ACF49EFDC3FB}" destId="{B80FE6F0-9F5E-452D-8DC8-B9BFD1771A0C}" srcOrd="1" destOrd="0" presId="urn:microsoft.com/office/officeart/2005/8/layout/list1"/>
    <dgm:cxn modelId="{2536076D-7CA8-4C93-B238-EF0A62B956FD}" type="presParOf" srcId="{F244CBD3-A1CD-4CA2-9E54-ACF49EFDC3FB}" destId="{03A0243E-69FC-4667-83A8-89025F952C0F}" srcOrd="2" destOrd="0" presId="urn:microsoft.com/office/officeart/2005/8/layout/list1"/>
    <dgm:cxn modelId="{6209F474-3410-4596-96A2-1319D65DA57E}" type="presParOf" srcId="{F244CBD3-A1CD-4CA2-9E54-ACF49EFDC3FB}" destId="{AFCB6CA1-AAD4-4F60-8B9E-E8E80DCC5548}" srcOrd="3" destOrd="0" presId="urn:microsoft.com/office/officeart/2005/8/layout/list1"/>
    <dgm:cxn modelId="{D0E03148-A89E-419C-841A-BEF7565410C0}" type="presParOf" srcId="{F244CBD3-A1CD-4CA2-9E54-ACF49EFDC3FB}" destId="{0F1F6073-4B0D-480F-AE39-0AE4FD40C8EB}" srcOrd="4" destOrd="0" presId="urn:microsoft.com/office/officeart/2005/8/layout/list1"/>
    <dgm:cxn modelId="{9EC0B9DD-5190-49F6-8F35-5869E6AD8241}" type="presParOf" srcId="{0F1F6073-4B0D-480F-AE39-0AE4FD40C8EB}" destId="{01E51131-125A-4B42-A700-8532E692EC1F}" srcOrd="0" destOrd="0" presId="urn:microsoft.com/office/officeart/2005/8/layout/list1"/>
    <dgm:cxn modelId="{E0EB3B7C-CA77-48B9-BB62-25C31870C83A}" type="presParOf" srcId="{0F1F6073-4B0D-480F-AE39-0AE4FD40C8EB}" destId="{6233B96C-D826-4205-B4CA-7E384026560D}" srcOrd="1" destOrd="0" presId="urn:microsoft.com/office/officeart/2005/8/layout/list1"/>
    <dgm:cxn modelId="{719453FF-B06D-4412-A71A-D366D900CC90}" type="presParOf" srcId="{F244CBD3-A1CD-4CA2-9E54-ACF49EFDC3FB}" destId="{0C7CB8D1-9AD8-4B42-BC5E-D40D1C85E164}" srcOrd="5" destOrd="0" presId="urn:microsoft.com/office/officeart/2005/8/layout/list1"/>
    <dgm:cxn modelId="{B8CCCA94-D301-4780-A899-38B3E4F3B7C6}" type="presParOf" srcId="{F244CBD3-A1CD-4CA2-9E54-ACF49EFDC3FB}" destId="{268F8CA9-3524-494D-8FEB-9A5E35DE3738}" srcOrd="6" destOrd="0" presId="urn:microsoft.com/office/officeart/2005/8/layout/list1"/>
    <dgm:cxn modelId="{D32014D2-16A6-4CDE-90C7-A432A0E7A31A}" type="presParOf" srcId="{F244CBD3-A1CD-4CA2-9E54-ACF49EFDC3FB}" destId="{016285F5-70E8-462E-A2D8-6BD43791A956}" srcOrd="7" destOrd="0" presId="urn:microsoft.com/office/officeart/2005/8/layout/list1"/>
    <dgm:cxn modelId="{41D3CB5A-5285-4F8B-A6E5-4479B47DB0BD}" type="presParOf" srcId="{F244CBD3-A1CD-4CA2-9E54-ACF49EFDC3FB}" destId="{E817D4E5-8203-489E-859D-23BD96744870}" srcOrd="8" destOrd="0" presId="urn:microsoft.com/office/officeart/2005/8/layout/list1"/>
    <dgm:cxn modelId="{203681A0-DDCD-40DF-BA17-32A7BE296253}" type="presParOf" srcId="{E817D4E5-8203-489E-859D-23BD96744870}" destId="{2D5B49D6-9E86-4D49-B88C-5D0F8E7757BB}" srcOrd="0" destOrd="0" presId="urn:microsoft.com/office/officeart/2005/8/layout/list1"/>
    <dgm:cxn modelId="{AB930231-D86F-405D-A219-FC45880B7E90}" type="presParOf" srcId="{E817D4E5-8203-489E-859D-23BD96744870}" destId="{303AF0BA-9EB9-431F-B54B-514DD22B8D8F}" srcOrd="1" destOrd="0" presId="urn:microsoft.com/office/officeart/2005/8/layout/list1"/>
    <dgm:cxn modelId="{B456D961-DDA8-428F-A27A-A2CE320F5AC1}" type="presParOf" srcId="{F244CBD3-A1CD-4CA2-9E54-ACF49EFDC3FB}" destId="{A1F63291-3FA3-4A3B-90BD-576BD0C4324C}" srcOrd="9" destOrd="0" presId="urn:microsoft.com/office/officeart/2005/8/layout/list1"/>
    <dgm:cxn modelId="{B491862D-531A-421D-8CC6-7A8E43D46770}" type="presParOf" srcId="{F244CBD3-A1CD-4CA2-9E54-ACF49EFDC3FB}" destId="{4BFE30CB-F900-45CE-8DED-276EEC062B2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9C33120-C1DD-49D7-A7C8-70C8B71E2B05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4597FFD8-957E-4337-BDE9-D6DF804DC8F1}">
      <dgm:prSet phldrT="[ข้อความ]" custT="1"/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US" sz="3200" b="1" dirty="0" smtClean="0">
              <a:latin typeface="TH SarabunPSK" pitchFamily="34" charset="-34"/>
              <a:cs typeface="TH SarabunPSK" pitchFamily="34" charset="-34"/>
            </a:rPr>
            <a:t>ASEAN </a:t>
          </a:r>
          <a:r>
            <a:rPr lang="en-US" sz="3200" b="1" dirty="0" smtClean="0">
              <a:latin typeface="TH SarabunPSK" pitchFamily="34" charset="-34"/>
              <a:cs typeface="TH SarabunPSK" pitchFamily="34" charset="-34"/>
            </a:rPr>
            <a:t>criteria reference standards for TVET QA</a:t>
          </a:r>
          <a:endParaRPr lang="th-TH" sz="3200" b="1" dirty="0">
            <a:latin typeface="TH SarabunPSK" pitchFamily="34" charset="-34"/>
            <a:cs typeface="TH SarabunPSK" pitchFamily="34" charset="-34"/>
          </a:endParaRPr>
        </a:p>
      </dgm:t>
    </dgm:pt>
    <dgm:pt modelId="{799F268C-A386-4FB6-83F3-ABDB035D5ACE}" type="parTrans" cxnId="{0EC982F5-6641-47EF-B654-91FE3230F411}">
      <dgm:prSet/>
      <dgm:spPr/>
      <dgm:t>
        <a:bodyPr/>
        <a:lstStyle/>
        <a:p>
          <a:endParaRPr lang="th-TH"/>
        </a:p>
      </dgm:t>
    </dgm:pt>
    <dgm:pt modelId="{7F50024F-2FDE-4415-9F71-2BE4B8A12050}" type="sibTrans" cxnId="{0EC982F5-6641-47EF-B654-91FE3230F411}">
      <dgm:prSet/>
      <dgm:spPr/>
      <dgm:t>
        <a:bodyPr/>
        <a:lstStyle/>
        <a:p>
          <a:endParaRPr lang="th-TH"/>
        </a:p>
      </dgm:t>
    </dgm:pt>
    <dgm:pt modelId="{E6197C1C-2221-4238-A681-C2D68BF2C48E}">
      <dgm:prSet phldrT="[ข้อความ]" custT="1"/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US" sz="3200" b="1" dirty="0" smtClean="0">
              <a:latin typeface="TH SarabunPSK" pitchFamily="34" charset="-34"/>
              <a:cs typeface="TH SarabunPSK" pitchFamily="34" charset="-34"/>
            </a:rPr>
            <a:t>Linkages among TVET qualifications and QA certifying system in </a:t>
          </a:r>
          <a:r>
            <a:rPr lang="en-US" sz="3200" b="1" dirty="0" smtClean="0">
              <a:latin typeface="TH SarabunPSK" pitchFamily="34" charset="-34"/>
              <a:cs typeface="TH SarabunPSK" pitchFamily="34" charset="-34"/>
            </a:rPr>
            <a:t>ASEAN</a:t>
          </a:r>
          <a:endParaRPr lang="th-TH" sz="3200" b="1" dirty="0">
            <a:latin typeface="TH SarabunPSK" pitchFamily="34" charset="-34"/>
            <a:cs typeface="TH SarabunPSK" pitchFamily="34" charset="-34"/>
          </a:endParaRPr>
        </a:p>
      </dgm:t>
    </dgm:pt>
    <dgm:pt modelId="{D5078931-E991-46DF-BDDE-01C3790EFDAC}" type="parTrans" cxnId="{E6966D15-0E8A-41C7-80C4-13875CB24665}">
      <dgm:prSet/>
      <dgm:spPr/>
      <dgm:t>
        <a:bodyPr/>
        <a:lstStyle/>
        <a:p>
          <a:endParaRPr lang="th-TH"/>
        </a:p>
      </dgm:t>
    </dgm:pt>
    <dgm:pt modelId="{6AC2C160-44AD-4375-9B50-25E8331924DE}" type="sibTrans" cxnId="{E6966D15-0E8A-41C7-80C4-13875CB24665}">
      <dgm:prSet/>
      <dgm:spPr/>
      <dgm:t>
        <a:bodyPr/>
        <a:lstStyle/>
        <a:p>
          <a:endParaRPr lang="th-TH"/>
        </a:p>
      </dgm:t>
    </dgm:pt>
    <dgm:pt modelId="{15B0171A-A1FF-4476-9B18-6D8361956162}">
      <dgm:prSet phldrT="[ข้อความ]" custT="1"/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US" sz="3200" b="1" dirty="0" smtClean="0">
              <a:latin typeface="TH SarabunPSK" pitchFamily="34" charset="-34"/>
              <a:cs typeface="TH SarabunPSK" pitchFamily="34" charset="-34"/>
            </a:rPr>
            <a:t>Active international agencies for cooperation &amp; coordination TVET QA networks through research, </a:t>
          </a:r>
          <a:r>
            <a:rPr lang="en-US" sz="3200" b="1" dirty="0" smtClean="0">
              <a:latin typeface="TH SarabunPSK" pitchFamily="34" charset="-34"/>
              <a:cs typeface="TH SarabunPSK" pitchFamily="34" charset="-34"/>
            </a:rPr>
            <a:t>workshops </a:t>
          </a:r>
          <a:r>
            <a:rPr lang="en-US" sz="3200" b="1" dirty="0" smtClean="0">
              <a:latin typeface="TH SarabunPSK" pitchFamily="34" charset="-34"/>
              <a:cs typeface="TH SarabunPSK" pitchFamily="34" charset="-34"/>
            </a:rPr>
            <a:t>and </a:t>
          </a:r>
          <a:r>
            <a:rPr lang="en-US" sz="3200" b="1" dirty="0" smtClean="0">
              <a:latin typeface="TH SarabunPSK" pitchFamily="34" charset="-34"/>
              <a:cs typeface="TH SarabunPSK" pitchFamily="34" charset="-34"/>
            </a:rPr>
            <a:t>seminars.</a:t>
          </a:r>
          <a:endParaRPr lang="th-TH" sz="3200" b="1" dirty="0">
            <a:latin typeface="TH SarabunPSK" pitchFamily="34" charset="-34"/>
            <a:cs typeface="TH SarabunPSK" pitchFamily="34" charset="-34"/>
          </a:endParaRPr>
        </a:p>
      </dgm:t>
    </dgm:pt>
    <dgm:pt modelId="{C97FA7B7-BB82-4CE1-A5B6-C74CC4467C73}" type="parTrans" cxnId="{CF5DAEF5-E564-4657-A4B4-87DE867EBAF8}">
      <dgm:prSet/>
      <dgm:spPr/>
      <dgm:t>
        <a:bodyPr/>
        <a:lstStyle/>
        <a:p>
          <a:endParaRPr lang="th-TH"/>
        </a:p>
      </dgm:t>
    </dgm:pt>
    <dgm:pt modelId="{37D2CEEE-37E3-4252-80A4-795631756B9D}" type="sibTrans" cxnId="{CF5DAEF5-E564-4657-A4B4-87DE867EBAF8}">
      <dgm:prSet/>
      <dgm:spPr/>
      <dgm:t>
        <a:bodyPr/>
        <a:lstStyle/>
        <a:p>
          <a:endParaRPr lang="th-TH"/>
        </a:p>
      </dgm:t>
    </dgm:pt>
    <dgm:pt modelId="{F244CBD3-A1CD-4CA2-9E54-ACF49EFDC3FB}" type="pres">
      <dgm:prSet presAssocID="{09C33120-C1DD-49D7-A7C8-70C8B71E2B0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40903D-2A0E-42CA-A829-FEC64DC98594}" type="pres">
      <dgm:prSet presAssocID="{4597FFD8-957E-4337-BDE9-D6DF804DC8F1}" presName="parentLin" presStyleCnt="0"/>
      <dgm:spPr/>
    </dgm:pt>
    <dgm:pt modelId="{8E763914-7EB9-4FA5-BD25-4F327C2E545A}" type="pres">
      <dgm:prSet presAssocID="{4597FFD8-957E-4337-BDE9-D6DF804DC8F1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3982E0A1-4143-48E0-BE5A-9804E855B8F0}" type="pres">
      <dgm:prSet presAssocID="{4597FFD8-957E-4337-BDE9-D6DF804DC8F1}" presName="parentText" presStyleLbl="node1" presStyleIdx="0" presStyleCnt="3" custScaleX="127681" custScaleY="129561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B80FE6F0-9F5E-452D-8DC8-B9BFD1771A0C}" type="pres">
      <dgm:prSet presAssocID="{4597FFD8-957E-4337-BDE9-D6DF804DC8F1}" presName="negativeSpace" presStyleCnt="0"/>
      <dgm:spPr/>
    </dgm:pt>
    <dgm:pt modelId="{03A0243E-69FC-4667-83A8-89025F952C0F}" type="pres">
      <dgm:prSet presAssocID="{4597FFD8-957E-4337-BDE9-D6DF804DC8F1}" presName="childText" presStyleLbl="conFgAcc1" presStyleIdx="0" presStyleCnt="3">
        <dgm:presLayoutVars>
          <dgm:bulletEnabled val="1"/>
        </dgm:presLayoutVars>
      </dgm:prSet>
      <dgm:spPr/>
    </dgm:pt>
    <dgm:pt modelId="{AFCB6CA1-AAD4-4F60-8B9E-E8E80DCC5548}" type="pres">
      <dgm:prSet presAssocID="{7F50024F-2FDE-4415-9F71-2BE4B8A12050}" presName="spaceBetweenRectangles" presStyleCnt="0"/>
      <dgm:spPr/>
    </dgm:pt>
    <dgm:pt modelId="{3A4F0B83-A7DE-483E-AE25-740E9178071C}" type="pres">
      <dgm:prSet presAssocID="{E6197C1C-2221-4238-A681-C2D68BF2C48E}" presName="parentLin" presStyleCnt="0"/>
      <dgm:spPr/>
    </dgm:pt>
    <dgm:pt modelId="{386947F9-E647-4956-BB31-C7379A22541A}" type="pres">
      <dgm:prSet presAssocID="{E6197C1C-2221-4238-A681-C2D68BF2C48E}" presName="parentLeftMargin" presStyleLbl="node1" presStyleIdx="0" presStyleCnt="3"/>
      <dgm:spPr/>
      <dgm:t>
        <a:bodyPr/>
        <a:lstStyle/>
        <a:p>
          <a:endParaRPr lang="th-TH"/>
        </a:p>
      </dgm:t>
    </dgm:pt>
    <dgm:pt modelId="{4A872547-2298-48B3-8270-83DD05DA8818}" type="pres">
      <dgm:prSet presAssocID="{E6197C1C-2221-4238-A681-C2D68BF2C48E}" presName="parentText" presStyleLbl="node1" presStyleIdx="1" presStyleCnt="3" custScaleX="113157" custScaleY="138713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5755D3A3-0C9D-412A-81E6-975F51D63B1D}" type="pres">
      <dgm:prSet presAssocID="{E6197C1C-2221-4238-A681-C2D68BF2C48E}" presName="negativeSpace" presStyleCnt="0"/>
      <dgm:spPr/>
    </dgm:pt>
    <dgm:pt modelId="{93564749-3744-453E-9E6E-FA4A799D7ED4}" type="pres">
      <dgm:prSet presAssocID="{E6197C1C-2221-4238-A681-C2D68BF2C48E}" presName="childText" presStyleLbl="conFgAcc1" presStyleIdx="1" presStyleCnt="3">
        <dgm:presLayoutVars>
          <dgm:bulletEnabled val="1"/>
        </dgm:presLayoutVars>
      </dgm:prSet>
      <dgm:spPr/>
    </dgm:pt>
    <dgm:pt modelId="{14A9E54B-569D-47BC-B5FC-FEC30CB987F2}" type="pres">
      <dgm:prSet presAssocID="{6AC2C160-44AD-4375-9B50-25E8331924DE}" presName="spaceBetweenRectangles" presStyleCnt="0"/>
      <dgm:spPr/>
    </dgm:pt>
    <dgm:pt modelId="{EA081C2C-8597-4692-82F7-5D873F0F888B}" type="pres">
      <dgm:prSet presAssocID="{15B0171A-A1FF-4476-9B18-6D8361956162}" presName="parentLin" presStyleCnt="0"/>
      <dgm:spPr/>
    </dgm:pt>
    <dgm:pt modelId="{E2C86FD9-15CB-4DC7-8CE8-BAB9EBAB6E90}" type="pres">
      <dgm:prSet presAssocID="{15B0171A-A1FF-4476-9B18-6D8361956162}" presName="parentLeftMargin" presStyleLbl="node1" presStyleIdx="1" presStyleCnt="3"/>
      <dgm:spPr/>
      <dgm:t>
        <a:bodyPr/>
        <a:lstStyle/>
        <a:p>
          <a:endParaRPr lang="th-TH"/>
        </a:p>
      </dgm:t>
    </dgm:pt>
    <dgm:pt modelId="{4005371E-42F4-434A-8C22-3813245D8492}" type="pres">
      <dgm:prSet presAssocID="{15B0171A-A1FF-4476-9B18-6D8361956162}" presName="parentText" presStyleLbl="node1" presStyleIdx="2" presStyleCnt="3" custScaleX="129750" custScaleY="192379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420B417C-BEAA-47E9-892F-EA7001F5F6B5}" type="pres">
      <dgm:prSet presAssocID="{15B0171A-A1FF-4476-9B18-6D8361956162}" presName="negativeSpace" presStyleCnt="0"/>
      <dgm:spPr/>
    </dgm:pt>
    <dgm:pt modelId="{7ECE8E84-F456-46E7-A313-1644F0BBB368}" type="pres">
      <dgm:prSet presAssocID="{15B0171A-A1FF-4476-9B18-6D836195616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88FC6BE-0D7E-4C33-8198-624BB31FA7C3}" type="presOf" srcId="{4597FFD8-957E-4337-BDE9-D6DF804DC8F1}" destId="{3982E0A1-4143-48E0-BE5A-9804E855B8F0}" srcOrd="1" destOrd="0" presId="urn:microsoft.com/office/officeart/2005/8/layout/list1"/>
    <dgm:cxn modelId="{276C9D9B-D9DB-4711-9459-3117C7BB9902}" type="presOf" srcId="{15B0171A-A1FF-4476-9B18-6D8361956162}" destId="{E2C86FD9-15CB-4DC7-8CE8-BAB9EBAB6E90}" srcOrd="0" destOrd="0" presId="urn:microsoft.com/office/officeart/2005/8/layout/list1"/>
    <dgm:cxn modelId="{D030693D-DD34-4546-B3DE-6CC83A21E8B7}" type="presOf" srcId="{4597FFD8-957E-4337-BDE9-D6DF804DC8F1}" destId="{8E763914-7EB9-4FA5-BD25-4F327C2E545A}" srcOrd="0" destOrd="0" presId="urn:microsoft.com/office/officeart/2005/8/layout/list1"/>
    <dgm:cxn modelId="{63275CC1-9CAE-4E58-B2A3-0615DE84CB51}" type="presOf" srcId="{E6197C1C-2221-4238-A681-C2D68BF2C48E}" destId="{386947F9-E647-4956-BB31-C7379A22541A}" srcOrd="0" destOrd="0" presId="urn:microsoft.com/office/officeart/2005/8/layout/list1"/>
    <dgm:cxn modelId="{E6966D15-0E8A-41C7-80C4-13875CB24665}" srcId="{09C33120-C1DD-49D7-A7C8-70C8B71E2B05}" destId="{E6197C1C-2221-4238-A681-C2D68BF2C48E}" srcOrd="1" destOrd="0" parTransId="{D5078931-E991-46DF-BDDE-01C3790EFDAC}" sibTransId="{6AC2C160-44AD-4375-9B50-25E8331924DE}"/>
    <dgm:cxn modelId="{622A4EC6-7514-4455-A1E7-0E0941E2CB88}" type="presOf" srcId="{15B0171A-A1FF-4476-9B18-6D8361956162}" destId="{4005371E-42F4-434A-8C22-3813245D8492}" srcOrd="1" destOrd="0" presId="urn:microsoft.com/office/officeart/2005/8/layout/list1"/>
    <dgm:cxn modelId="{CF5DAEF5-E564-4657-A4B4-87DE867EBAF8}" srcId="{09C33120-C1DD-49D7-A7C8-70C8B71E2B05}" destId="{15B0171A-A1FF-4476-9B18-6D8361956162}" srcOrd="2" destOrd="0" parTransId="{C97FA7B7-BB82-4CE1-A5B6-C74CC4467C73}" sibTransId="{37D2CEEE-37E3-4252-80A4-795631756B9D}"/>
    <dgm:cxn modelId="{0EC982F5-6641-47EF-B654-91FE3230F411}" srcId="{09C33120-C1DD-49D7-A7C8-70C8B71E2B05}" destId="{4597FFD8-957E-4337-BDE9-D6DF804DC8F1}" srcOrd="0" destOrd="0" parTransId="{799F268C-A386-4FB6-83F3-ABDB035D5ACE}" sibTransId="{7F50024F-2FDE-4415-9F71-2BE4B8A12050}"/>
    <dgm:cxn modelId="{5CFE023C-F898-4E47-92C3-D6BFDA4434EE}" type="presOf" srcId="{09C33120-C1DD-49D7-A7C8-70C8B71E2B05}" destId="{F244CBD3-A1CD-4CA2-9E54-ACF49EFDC3FB}" srcOrd="0" destOrd="0" presId="urn:microsoft.com/office/officeart/2005/8/layout/list1"/>
    <dgm:cxn modelId="{75901130-65E6-4365-A3E4-7CECF61F4EED}" type="presOf" srcId="{E6197C1C-2221-4238-A681-C2D68BF2C48E}" destId="{4A872547-2298-48B3-8270-83DD05DA8818}" srcOrd="1" destOrd="0" presId="urn:microsoft.com/office/officeart/2005/8/layout/list1"/>
    <dgm:cxn modelId="{EC49EDE8-BD74-49E7-9ADD-F2F93A025D87}" type="presParOf" srcId="{F244CBD3-A1CD-4CA2-9E54-ACF49EFDC3FB}" destId="{FE40903D-2A0E-42CA-A829-FEC64DC98594}" srcOrd="0" destOrd="0" presId="urn:microsoft.com/office/officeart/2005/8/layout/list1"/>
    <dgm:cxn modelId="{B911E108-1546-49FF-ACB2-233085427DF9}" type="presParOf" srcId="{FE40903D-2A0E-42CA-A829-FEC64DC98594}" destId="{8E763914-7EB9-4FA5-BD25-4F327C2E545A}" srcOrd="0" destOrd="0" presId="urn:microsoft.com/office/officeart/2005/8/layout/list1"/>
    <dgm:cxn modelId="{2AC45075-81C5-47EB-AD60-86F21A5AC10D}" type="presParOf" srcId="{FE40903D-2A0E-42CA-A829-FEC64DC98594}" destId="{3982E0A1-4143-48E0-BE5A-9804E855B8F0}" srcOrd="1" destOrd="0" presId="urn:microsoft.com/office/officeart/2005/8/layout/list1"/>
    <dgm:cxn modelId="{CCD729B5-3404-40C9-90E6-7195BD83F8C6}" type="presParOf" srcId="{F244CBD3-A1CD-4CA2-9E54-ACF49EFDC3FB}" destId="{B80FE6F0-9F5E-452D-8DC8-B9BFD1771A0C}" srcOrd="1" destOrd="0" presId="urn:microsoft.com/office/officeart/2005/8/layout/list1"/>
    <dgm:cxn modelId="{FFF7C6DC-5A81-43FF-947E-326935C60128}" type="presParOf" srcId="{F244CBD3-A1CD-4CA2-9E54-ACF49EFDC3FB}" destId="{03A0243E-69FC-4667-83A8-89025F952C0F}" srcOrd="2" destOrd="0" presId="urn:microsoft.com/office/officeart/2005/8/layout/list1"/>
    <dgm:cxn modelId="{E1EFA377-A46A-4AE3-8823-A386598C3453}" type="presParOf" srcId="{F244CBD3-A1CD-4CA2-9E54-ACF49EFDC3FB}" destId="{AFCB6CA1-AAD4-4F60-8B9E-E8E80DCC5548}" srcOrd="3" destOrd="0" presId="urn:microsoft.com/office/officeart/2005/8/layout/list1"/>
    <dgm:cxn modelId="{AEFA57A3-1F1F-4C0F-A5B2-0573EDF51500}" type="presParOf" srcId="{F244CBD3-A1CD-4CA2-9E54-ACF49EFDC3FB}" destId="{3A4F0B83-A7DE-483E-AE25-740E9178071C}" srcOrd="4" destOrd="0" presId="urn:microsoft.com/office/officeart/2005/8/layout/list1"/>
    <dgm:cxn modelId="{A51520EA-6F05-42DA-BFD1-E1A5B78A8181}" type="presParOf" srcId="{3A4F0B83-A7DE-483E-AE25-740E9178071C}" destId="{386947F9-E647-4956-BB31-C7379A22541A}" srcOrd="0" destOrd="0" presId="urn:microsoft.com/office/officeart/2005/8/layout/list1"/>
    <dgm:cxn modelId="{429103FC-EFB1-4688-A06D-3B50782B5E40}" type="presParOf" srcId="{3A4F0B83-A7DE-483E-AE25-740E9178071C}" destId="{4A872547-2298-48B3-8270-83DD05DA8818}" srcOrd="1" destOrd="0" presId="urn:microsoft.com/office/officeart/2005/8/layout/list1"/>
    <dgm:cxn modelId="{00BD9DF1-44A9-4C89-A8E1-0C14A9970098}" type="presParOf" srcId="{F244CBD3-A1CD-4CA2-9E54-ACF49EFDC3FB}" destId="{5755D3A3-0C9D-412A-81E6-975F51D63B1D}" srcOrd="5" destOrd="0" presId="urn:microsoft.com/office/officeart/2005/8/layout/list1"/>
    <dgm:cxn modelId="{DBB141A3-C34E-43D0-AE7A-9B0646BD0877}" type="presParOf" srcId="{F244CBD3-A1CD-4CA2-9E54-ACF49EFDC3FB}" destId="{93564749-3744-453E-9E6E-FA4A799D7ED4}" srcOrd="6" destOrd="0" presId="urn:microsoft.com/office/officeart/2005/8/layout/list1"/>
    <dgm:cxn modelId="{54AA21B5-6D8B-44D6-A302-91CD9903D4CB}" type="presParOf" srcId="{F244CBD3-A1CD-4CA2-9E54-ACF49EFDC3FB}" destId="{14A9E54B-569D-47BC-B5FC-FEC30CB987F2}" srcOrd="7" destOrd="0" presId="urn:microsoft.com/office/officeart/2005/8/layout/list1"/>
    <dgm:cxn modelId="{754AB258-E984-4D7B-AD9B-6D963E17736B}" type="presParOf" srcId="{F244CBD3-A1CD-4CA2-9E54-ACF49EFDC3FB}" destId="{EA081C2C-8597-4692-82F7-5D873F0F888B}" srcOrd="8" destOrd="0" presId="urn:microsoft.com/office/officeart/2005/8/layout/list1"/>
    <dgm:cxn modelId="{40B44AB5-6A87-4783-BF1E-03C1831AD418}" type="presParOf" srcId="{EA081C2C-8597-4692-82F7-5D873F0F888B}" destId="{E2C86FD9-15CB-4DC7-8CE8-BAB9EBAB6E90}" srcOrd="0" destOrd="0" presId="urn:microsoft.com/office/officeart/2005/8/layout/list1"/>
    <dgm:cxn modelId="{314CC3C9-3B61-48AB-8C23-E062B837AE41}" type="presParOf" srcId="{EA081C2C-8597-4692-82F7-5D873F0F888B}" destId="{4005371E-42F4-434A-8C22-3813245D8492}" srcOrd="1" destOrd="0" presId="urn:microsoft.com/office/officeart/2005/8/layout/list1"/>
    <dgm:cxn modelId="{23E7FB78-A2EE-4CFC-B9A8-9129250457B9}" type="presParOf" srcId="{F244CBD3-A1CD-4CA2-9E54-ACF49EFDC3FB}" destId="{420B417C-BEAA-47E9-892F-EA7001F5F6B5}" srcOrd="9" destOrd="0" presId="urn:microsoft.com/office/officeart/2005/8/layout/list1"/>
    <dgm:cxn modelId="{73A042A9-CF6C-4AD8-A08B-8F5F523E01A2}" type="presParOf" srcId="{F244CBD3-A1CD-4CA2-9E54-ACF49EFDC3FB}" destId="{7ECE8E84-F456-46E7-A313-1644F0BBB36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D3CE86-4E8D-4011-B0C1-EA7442946486}">
      <dsp:nvSpPr>
        <dsp:cNvPr id="0" name=""/>
        <dsp:cNvSpPr/>
      </dsp:nvSpPr>
      <dsp:spPr>
        <a:xfrm>
          <a:off x="1488327" y="1984"/>
          <a:ext cx="3119344" cy="7381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SAR</a:t>
          </a:r>
          <a:endParaRPr lang="th-TH" sz="1900" b="1" kern="1200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sp:txBody>
      <dsp:txXfrm>
        <a:off x="1509948" y="23605"/>
        <a:ext cx="3076102" cy="694945"/>
      </dsp:txXfrm>
    </dsp:sp>
    <dsp:sp modelId="{36408970-59C9-4E1F-A9CB-62DCBCEBC959}">
      <dsp:nvSpPr>
        <dsp:cNvPr id="0" name=""/>
        <dsp:cNvSpPr/>
      </dsp:nvSpPr>
      <dsp:spPr>
        <a:xfrm rot="5400000">
          <a:off x="2909589" y="758626"/>
          <a:ext cx="276820" cy="332184"/>
        </a:xfrm>
        <a:prstGeom prst="rightArrow">
          <a:avLst>
            <a:gd name="adj1" fmla="val 60000"/>
            <a:gd name="adj2" fmla="val 50000"/>
          </a:avLst>
        </a:prstGeom>
        <a:solidFill>
          <a:srgbClr val="FF9933"/>
        </a:solidFill>
        <a:ln>
          <a:noFill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400" kern="1200"/>
        </a:p>
      </dsp:txBody>
      <dsp:txXfrm rot="-5400000">
        <a:off x="2948344" y="786308"/>
        <a:ext cx="199310" cy="193774"/>
      </dsp:txXfrm>
    </dsp:sp>
    <dsp:sp modelId="{4F6EA547-B084-4902-BF6E-CD740820472D}">
      <dsp:nvSpPr>
        <dsp:cNvPr id="0" name=""/>
        <dsp:cNvSpPr/>
      </dsp:nvSpPr>
      <dsp:spPr>
        <a:xfrm>
          <a:off x="1488327" y="1109265"/>
          <a:ext cx="3119344" cy="7381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Site Visiting</a:t>
          </a:r>
          <a:endParaRPr lang="th-TH" sz="1900" b="1" kern="1200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sp:txBody>
      <dsp:txXfrm>
        <a:off x="1509948" y="1130886"/>
        <a:ext cx="3076102" cy="694945"/>
      </dsp:txXfrm>
    </dsp:sp>
    <dsp:sp modelId="{0017171D-57DF-4C16-9340-4F5B8A5BF7F6}">
      <dsp:nvSpPr>
        <dsp:cNvPr id="0" name=""/>
        <dsp:cNvSpPr/>
      </dsp:nvSpPr>
      <dsp:spPr>
        <a:xfrm rot="5400000">
          <a:off x="2909589" y="1865907"/>
          <a:ext cx="276820" cy="332184"/>
        </a:xfrm>
        <a:prstGeom prst="rightArrow">
          <a:avLst>
            <a:gd name="adj1" fmla="val 60000"/>
            <a:gd name="adj2" fmla="val 50000"/>
          </a:avLst>
        </a:prstGeom>
        <a:solidFill>
          <a:srgbClr val="FF9933"/>
        </a:solidFill>
        <a:ln>
          <a:noFill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400" kern="1200" dirty="0"/>
        </a:p>
      </dsp:txBody>
      <dsp:txXfrm rot="-5400000">
        <a:off x="2948344" y="1893589"/>
        <a:ext cx="199310" cy="193774"/>
      </dsp:txXfrm>
    </dsp:sp>
    <dsp:sp modelId="{57AEF54F-B482-43AB-8BA2-6665C9022C51}">
      <dsp:nvSpPr>
        <dsp:cNvPr id="0" name=""/>
        <dsp:cNvSpPr/>
      </dsp:nvSpPr>
      <dsp:spPr>
        <a:xfrm>
          <a:off x="1488327" y="2216546"/>
          <a:ext cx="3119344" cy="7381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Assessment Report</a:t>
          </a:r>
          <a:endParaRPr lang="th-TH" sz="1800" b="1" kern="1200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sp:txBody>
      <dsp:txXfrm>
        <a:off x="1509948" y="2238167"/>
        <a:ext cx="3076102" cy="694945"/>
      </dsp:txXfrm>
    </dsp:sp>
    <dsp:sp modelId="{4A1237E9-C12D-4855-90B4-B66CC1D6ED98}">
      <dsp:nvSpPr>
        <dsp:cNvPr id="0" name=""/>
        <dsp:cNvSpPr/>
      </dsp:nvSpPr>
      <dsp:spPr>
        <a:xfrm rot="5400000">
          <a:off x="2909589" y="2973189"/>
          <a:ext cx="276820" cy="332184"/>
        </a:xfrm>
        <a:prstGeom prst="rightArrow">
          <a:avLst>
            <a:gd name="adj1" fmla="val 60000"/>
            <a:gd name="adj2" fmla="val 50000"/>
          </a:avLst>
        </a:prstGeom>
        <a:solidFill>
          <a:srgbClr val="FF9933"/>
        </a:solidFill>
        <a:ln>
          <a:noFill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400" kern="1200"/>
        </a:p>
      </dsp:txBody>
      <dsp:txXfrm rot="-5400000">
        <a:off x="2948344" y="3000871"/>
        <a:ext cx="199310" cy="193774"/>
      </dsp:txXfrm>
    </dsp:sp>
    <dsp:sp modelId="{90046C3D-C3D8-4E67-900A-992F809E55D3}">
      <dsp:nvSpPr>
        <dsp:cNvPr id="0" name=""/>
        <dsp:cNvSpPr/>
      </dsp:nvSpPr>
      <dsp:spPr>
        <a:xfrm>
          <a:off x="1488327" y="3323828"/>
          <a:ext cx="3119344" cy="7381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Monitoring</a:t>
          </a:r>
          <a:endParaRPr lang="th-TH" sz="1800" b="1" kern="1200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sp:txBody>
      <dsp:txXfrm>
        <a:off x="1509948" y="3345449"/>
        <a:ext cx="3076102" cy="6949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2A822F-5B55-48C0-B6BA-6549141B55F5}">
      <dsp:nvSpPr>
        <dsp:cNvPr id="0" name=""/>
        <dsp:cNvSpPr/>
      </dsp:nvSpPr>
      <dsp:spPr>
        <a:xfrm>
          <a:off x="0" y="0"/>
          <a:ext cx="6858048" cy="811775"/>
        </a:xfrm>
        <a:prstGeom prst="roundRect">
          <a:avLst/>
        </a:prstGeom>
        <a:solidFill>
          <a:schemeClr val="dk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Key Success of QA</a:t>
          </a:r>
        </a:p>
      </dsp:txBody>
      <dsp:txXfrm>
        <a:off x="39628" y="39628"/>
        <a:ext cx="6778792" cy="732519"/>
      </dsp:txXfrm>
    </dsp:sp>
    <dsp:sp modelId="{5F35DE33-C96C-4053-AE77-D8A4CCEFA478}">
      <dsp:nvSpPr>
        <dsp:cNvPr id="0" name=""/>
        <dsp:cNvSpPr/>
      </dsp:nvSpPr>
      <dsp:spPr>
        <a:xfrm>
          <a:off x="0" y="1975886"/>
          <a:ext cx="6858048" cy="924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7743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th-TH" sz="2400" kern="1200" dirty="0">
            <a:latin typeface="Tahoma" pitchFamily="34" charset="0"/>
            <a:cs typeface="Tahoma" pitchFamily="34" charset="0"/>
          </a:endParaRPr>
        </a:p>
      </dsp:txBody>
      <dsp:txXfrm>
        <a:off x="0" y="1975886"/>
        <a:ext cx="6858048" cy="9240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2A822F-5B55-48C0-B6BA-6549141B55F5}">
      <dsp:nvSpPr>
        <dsp:cNvPr id="0" name=""/>
        <dsp:cNvSpPr/>
      </dsp:nvSpPr>
      <dsp:spPr>
        <a:xfrm>
          <a:off x="0" y="0"/>
          <a:ext cx="3214710" cy="811775"/>
        </a:xfrm>
        <a:prstGeom prst="roundRect">
          <a:avLst/>
        </a:prstGeom>
        <a:solidFill>
          <a:schemeClr val="dk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Problems</a:t>
          </a:r>
        </a:p>
      </dsp:txBody>
      <dsp:txXfrm>
        <a:off x="39628" y="39628"/>
        <a:ext cx="3135454" cy="732519"/>
      </dsp:txXfrm>
    </dsp:sp>
    <dsp:sp modelId="{5F35DE33-C96C-4053-AE77-D8A4CCEFA478}">
      <dsp:nvSpPr>
        <dsp:cNvPr id="0" name=""/>
        <dsp:cNvSpPr/>
      </dsp:nvSpPr>
      <dsp:spPr>
        <a:xfrm>
          <a:off x="0" y="1975886"/>
          <a:ext cx="3214710" cy="924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067" tIns="30480" rIns="170688" bIns="30480" numCol="1" spcCol="1270" anchor="t" anchorCtr="0">
          <a:noAutofit/>
        </a:bodyPr>
        <a:lstStyle/>
        <a:p>
          <a:pPr marL="228600" lvl="1" indent="-228600" algn="ctr" defTabSz="106680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th-TH" sz="2400" kern="1200" dirty="0">
            <a:latin typeface="Tahoma" pitchFamily="34" charset="0"/>
            <a:cs typeface="Tahoma" pitchFamily="34" charset="0"/>
          </a:endParaRPr>
        </a:p>
      </dsp:txBody>
      <dsp:txXfrm>
        <a:off x="0" y="1975886"/>
        <a:ext cx="3214710" cy="9240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2C5CC0-975D-41E9-84AF-C7EDAD870FD0}">
      <dsp:nvSpPr>
        <dsp:cNvPr id="0" name=""/>
        <dsp:cNvSpPr/>
      </dsp:nvSpPr>
      <dsp:spPr>
        <a:xfrm>
          <a:off x="0" y="2897"/>
          <a:ext cx="7072362" cy="640223"/>
        </a:xfrm>
        <a:prstGeom prst="roundRect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Tahoma" pitchFamily="34" charset="0"/>
              <a:cs typeface="Tahoma" pitchFamily="34" charset="0"/>
            </a:rPr>
            <a:t>Development of Standards &amp; KPI</a:t>
          </a:r>
          <a:endParaRPr lang="th-TH" sz="2800" b="1" kern="1200" dirty="0">
            <a:latin typeface="Tahoma" pitchFamily="34" charset="0"/>
            <a:cs typeface="Tahoma" pitchFamily="34" charset="0"/>
          </a:endParaRPr>
        </a:p>
      </dsp:txBody>
      <dsp:txXfrm>
        <a:off x="31253" y="34150"/>
        <a:ext cx="7009856" cy="577717"/>
      </dsp:txXfrm>
    </dsp:sp>
    <dsp:sp modelId="{3FE934DC-D44B-4D54-B643-E53BC988E7B4}">
      <dsp:nvSpPr>
        <dsp:cNvPr id="0" name=""/>
        <dsp:cNvSpPr/>
      </dsp:nvSpPr>
      <dsp:spPr>
        <a:xfrm>
          <a:off x="0" y="643121"/>
          <a:ext cx="7072362" cy="34179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547" tIns="35560" rIns="199136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800" kern="1200" dirty="0" smtClean="0">
              <a:latin typeface="Tahoma" pitchFamily="34" charset="0"/>
              <a:cs typeface="Tahoma" pitchFamily="34" charset="0"/>
            </a:rPr>
            <a:t>Small number of Standards &amp; KPI</a:t>
          </a:r>
          <a:endParaRPr lang="th-TH" sz="2800" kern="1200" dirty="0">
            <a:latin typeface="Tahoma" pitchFamily="34" charset="0"/>
            <a:cs typeface="Tahoma" pitchFamily="34" charset="0"/>
          </a:endParaRPr>
        </a:p>
        <a:p>
          <a:pPr marL="285750" lvl="1" indent="-285750" algn="l" defTabSz="124460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800" kern="1200" dirty="0" smtClean="0">
              <a:latin typeface="Tahoma" pitchFamily="34" charset="0"/>
              <a:cs typeface="Tahoma" pitchFamily="34" charset="0"/>
            </a:rPr>
            <a:t>Base on Existing/ Possibility/ Critical Issues</a:t>
          </a:r>
          <a:endParaRPr lang="th-TH" sz="2800" kern="1200" dirty="0">
            <a:latin typeface="Tahoma" pitchFamily="34" charset="0"/>
            <a:cs typeface="Tahoma" pitchFamily="34" charset="0"/>
          </a:endParaRPr>
        </a:p>
        <a:p>
          <a:pPr marL="285750" lvl="1" indent="-285750" algn="l" defTabSz="124460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800" kern="1200" dirty="0" smtClean="0">
              <a:latin typeface="Tahoma" pitchFamily="34" charset="0"/>
              <a:cs typeface="Tahoma" pitchFamily="34" charset="0"/>
            </a:rPr>
            <a:t>More quality than quantity</a:t>
          </a:r>
          <a:endParaRPr lang="th-TH" sz="2800" kern="1200" dirty="0">
            <a:latin typeface="Tahoma" pitchFamily="34" charset="0"/>
            <a:cs typeface="Tahoma" pitchFamily="34" charset="0"/>
          </a:endParaRPr>
        </a:p>
        <a:p>
          <a:pPr marL="285750" lvl="1" indent="-285750" algn="l" defTabSz="1244600">
            <a:lnSpc>
              <a:spcPct val="15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800" kern="1200" dirty="0" smtClean="0">
              <a:latin typeface="Tahoma" pitchFamily="34" charset="0"/>
              <a:cs typeface="Tahoma" pitchFamily="34" charset="0"/>
            </a:rPr>
            <a:t>Output &amp; Outcome Focus</a:t>
          </a:r>
          <a:endParaRPr lang="th-TH" sz="2800" kern="1200" dirty="0">
            <a:latin typeface="Tahoma" pitchFamily="34" charset="0"/>
            <a:cs typeface="Tahoma" pitchFamily="34" charset="0"/>
          </a:endParaRPr>
        </a:p>
      </dsp:txBody>
      <dsp:txXfrm>
        <a:off x="0" y="643121"/>
        <a:ext cx="7072362" cy="34179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A0243E-69FC-4667-83A8-89025F952C0F}">
      <dsp:nvSpPr>
        <dsp:cNvPr id="0" name=""/>
        <dsp:cNvSpPr/>
      </dsp:nvSpPr>
      <dsp:spPr>
        <a:xfrm>
          <a:off x="0" y="786436"/>
          <a:ext cx="792961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982E0A1-4143-48E0-BE5A-9804E855B8F0}">
      <dsp:nvSpPr>
        <dsp:cNvPr id="0" name=""/>
        <dsp:cNvSpPr/>
      </dsp:nvSpPr>
      <dsp:spPr>
        <a:xfrm>
          <a:off x="396480" y="73379"/>
          <a:ext cx="6372296" cy="1096816"/>
        </a:xfrm>
        <a:prstGeom prst="roundRect">
          <a:avLst/>
        </a:prstGeom>
        <a:solidFill>
          <a:schemeClr val="accent5">
            <a:lumMod val="25000"/>
          </a:schemeClr>
        </a:solidFill>
        <a:ln w="25400" cap="flat" cmpd="sng" algn="ctr">
          <a:solidFill>
            <a:schemeClr val="dk1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209804" tIns="0" rIns="209804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TH SarabunPSK" pitchFamily="34" charset="-34"/>
              <a:cs typeface="TH SarabunPSK" pitchFamily="34" charset="-34"/>
            </a:rPr>
            <a:t>More Involvement of users/industries or demand side in QA</a:t>
          </a:r>
          <a:endParaRPr lang="th-TH" sz="32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450022" y="126921"/>
        <a:ext cx="6265212" cy="989732"/>
      </dsp:txXfrm>
    </dsp:sp>
    <dsp:sp modelId="{33199024-4F5C-4918-8798-14586C0644B1}">
      <dsp:nvSpPr>
        <dsp:cNvPr id="0" name=""/>
        <dsp:cNvSpPr/>
      </dsp:nvSpPr>
      <dsp:spPr>
        <a:xfrm>
          <a:off x="0" y="2295093"/>
          <a:ext cx="792961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78582F7-9AA9-4FE5-8EF8-8AA09F6AC5C2}">
      <dsp:nvSpPr>
        <dsp:cNvPr id="0" name=""/>
        <dsp:cNvSpPr/>
      </dsp:nvSpPr>
      <dsp:spPr>
        <a:xfrm>
          <a:off x="396480" y="1582036"/>
          <a:ext cx="6372296" cy="1096816"/>
        </a:xfrm>
        <a:prstGeom prst="roundRect">
          <a:avLst/>
        </a:prstGeom>
        <a:solidFill>
          <a:schemeClr val="accent5">
            <a:lumMod val="25000"/>
          </a:schemeClr>
        </a:solidFill>
        <a:ln w="25400" cap="flat" cmpd="sng" algn="ctr">
          <a:solidFill>
            <a:schemeClr val="dk1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209804" tIns="0" rIns="209804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TH SarabunPSK" pitchFamily="34" charset="-34"/>
              <a:cs typeface="TH SarabunPSK" pitchFamily="34" charset="-34"/>
            </a:rPr>
            <a:t>Development of QA on each TVET program or qualification</a:t>
          </a:r>
          <a:endParaRPr lang="th-TH" sz="32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450022" y="1635578"/>
        <a:ext cx="6265212" cy="989732"/>
      </dsp:txXfrm>
    </dsp:sp>
    <dsp:sp modelId="{83C729CE-5501-4E49-83C8-FE8EBDFCFE8B}">
      <dsp:nvSpPr>
        <dsp:cNvPr id="0" name=""/>
        <dsp:cNvSpPr/>
      </dsp:nvSpPr>
      <dsp:spPr>
        <a:xfrm>
          <a:off x="0" y="3803750"/>
          <a:ext cx="792961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FD1D93E-218A-47BC-AC11-E02F7F442941}">
      <dsp:nvSpPr>
        <dsp:cNvPr id="0" name=""/>
        <dsp:cNvSpPr/>
      </dsp:nvSpPr>
      <dsp:spPr>
        <a:xfrm>
          <a:off x="396480" y="3090693"/>
          <a:ext cx="6372296" cy="1096816"/>
        </a:xfrm>
        <a:prstGeom prst="roundRect">
          <a:avLst/>
        </a:prstGeom>
        <a:solidFill>
          <a:schemeClr val="accent5">
            <a:lumMod val="25000"/>
          </a:schemeClr>
        </a:solidFill>
        <a:ln w="25400" cap="flat" cmpd="sng" algn="ctr">
          <a:solidFill>
            <a:schemeClr val="dk1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209804" tIns="0" rIns="209804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TH SarabunPSK" pitchFamily="34" charset="-34"/>
              <a:cs typeface="TH SarabunPSK" pitchFamily="34" charset="-34"/>
            </a:rPr>
            <a:t>Organization of Learning Networks in TVET QA Among ASEAN and International Community</a:t>
          </a:r>
          <a:endParaRPr lang="th-TH" sz="32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450022" y="3144235"/>
        <a:ext cx="6265212" cy="98973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A0243E-69FC-4667-83A8-89025F952C0F}">
      <dsp:nvSpPr>
        <dsp:cNvPr id="0" name=""/>
        <dsp:cNvSpPr/>
      </dsp:nvSpPr>
      <dsp:spPr>
        <a:xfrm>
          <a:off x="0" y="762765"/>
          <a:ext cx="7929618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982E0A1-4143-48E0-BE5A-9804E855B8F0}">
      <dsp:nvSpPr>
        <dsp:cNvPr id="0" name=""/>
        <dsp:cNvSpPr/>
      </dsp:nvSpPr>
      <dsp:spPr>
        <a:xfrm>
          <a:off x="396480" y="22283"/>
          <a:ext cx="6886738" cy="1139002"/>
        </a:xfrm>
        <a:prstGeom prst="roundRect">
          <a:avLst/>
        </a:prstGeom>
        <a:solidFill>
          <a:schemeClr val="accent5">
            <a:lumMod val="2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804" tIns="0" rIns="209804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TH SarabunPSK" pitchFamily="34" charset="-34"/>
              <a:cs typeface="TH SarabunPSK" pitchFamily="34" charset="-34"/>
            </a:rPr>
            <a:t>Establish TVET Qualifications Linkages among ASEAN members</a:t>
          </a:r>
          <a:endParaRPr lang="th-TH" sz="28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452081" y="77884"/>
        <a:ext cx="6775536" cy="1027800"/>
      </dsp:txXfrm>
    </dsp:sp>
    <dsp:sp modelId="{33199024-4F5C-4918-8798-14586C0644B1}">
      <dsp:nvSpPr>
        <dsp:cNvPr id="0" name=""/>
        <dsp:cNvSpPr/>
      </dsp:nvSpPr>
      <dsp:spPr>
        <a:xfrm>
          <a:off x="0" y="2329448"/>
          <a:ext cx="7929618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78582F7-9AA9-4FE5-8EF8-8AA09F6AC5C2}">
      <dsp:nvSpPr>
        <dsp:cNvPr id="0" name=""/>
        <dsp:cNvSpPr/>
      </dsp:nvSpPr>
      <dsp:spPr>
        <a:xfrm>
          <a:off x="396480" y="1588965"/>
          <a:ext cx="6886738" cy="1139002"/>
        </a:xfrm>
        <a:prstGeom prst="roundRect">
          <a:avLst/>
        </a:prstGeom>
        <a:solidFill>
          <a:schemeClr val="accent5">
            <a:lumMod val="2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804" tIns="0" rIns="209804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TH SarabunPSK" pitchFamily="34" charset="-34"/>
              <a:cs typeface="TH SarabunPSK" pitchFamily="34" charset="-34"/>
            </a:rPr>
            <a:t>Promotion of international workshop and seminars on TVET QA for sharing expertise, and good practices </a:t>
          </a:r>
          <a:endParaRPr lang="th-TH" sz="28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452081" y="1644566"/>
        <a:ext cx="6775536" cy="10278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A0243E-69FC-4667-83A8-89025F952C0F}">
      <dsp:nvSpPr>
        <dsp:cNvPr id="0" name=""/>
        <dsp:cNvSpPr/>
      </dsp:nvSpPr>
      <dsp:spPr>
        <a:xfrm>
          <a:off x="0" y="559437"/>
          <a:ext cx="7818092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982E0A1-4143-48E0-BE5A-9804E855B8F0}">
      <dsp:nvSpPr>
        <dsp:cNvPr id="0" name=""/>
        <dsp:cNvSpPr/>
      </dsp:nvSpPr>
      <dsp:spPr>
        <a:xfrm>
          <a:off x="390904" y="112199"/>
          <a:ext cx="6282673" cy="639117"/>
        </a:xfrm>
        <a:prstGeom prst="roundRect">
          <a:avLst/>
        </a:prstGeom>
        <a:solidFill>
          <a:schemeClr val="accent5">
            <a:lumMod val="2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854" tIns="0" rIns="206854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TH SarabunPSK" pitchFamily="34" charset="-34"/>
              <a:cs typeface="TH SarabunPSK" pitchFamily="34" charset="-34"/>
            </a:rPr>
            <a:t>Mandatory provision</a:t>
          </a:r>
          <a:endParaRPr lang="th-TH" sz="32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422103" y="143398"/>
        <a:ext cx="6220275" cy="576719"/>
      </dsp:txXfrm>
    </dsp:sp>
    <dsp:sp modelId="{F9106392-9E69-4F5D-BAC5-D3A33E0B271E}">
      <dsp:nvSpPr>
        <dsp:cNvPr id="0" name=""/>
        <dsp:cNvSpPr/>
      </dsp:nvSpPr>
      <dsp:spPr>
        <a:xfrm>
          <a:off x="0" y="1425727"/>
          <a:ext cx="7818092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C7F91D1-7F5D-4EF3-8102-1D8631C1F81E}">
      <dsp:nvSpPr>
        <dsp:cNvPr id="0" name=""/>
        <dsp:cNvSpPr/>
      </dsp:nvSpPr>
      <dsp:spPr>
        <a:xfrm>
          <a:off x="390904" y="957237"/>
          <a:ext cx="6370181" cy="660370"/>
        </a:xfrm>
        <a:prstGeom prst="roundRect">
          <a:avLst/>
        </a:prstGeom>
        <a:solidFill>
          <a:schemeClr val="accent5">
            <a:lumMod val="2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854" tIns="0" rIns="206854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TH SarabunPSK" pitchFamily="34" charset="-34"/>
              <a:cs typeface="TH SarabunPSK" pitchFamily="34" charset="-34"/>
            </a:rPr>
            <a:t>Part of staff professional promotion</a:t>
          </a:r>
          <a:endParaRPr lang="th-TH" sz="32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423141" y="989474"/>
        <a:ext cx="6305707" cy="595896"/>
      </dsp:txXfrm>
    </dsp:sp>
    <dsp:sp modelId="{02E11177-CB64-4078-8D06-232A1D8FA2B6}">
      <dsp:nvSpPr>
        <dsp:cNvPr id="0" name=""/>
        <dsp:cNvSpPr/>
      </dsp:nvSpPr>
      <dsp:spPr>
        <a:xfrm>
          <a:off x="0" y="2515680"/>
          <a:ext cx="7818092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92FCCDF-FB14-4F6F-9542-AE80FA6C1C97}">
      <dsp:nvSpPr>
        <dsp:cNvPr id="0" name=""/>
        <dsp:cNvSpPr/>
      </dsp:nvSpPr>
      <dsp:spPr>
        <a:xfrm>
          <a:off x="390522" y="1823527"/>
          <a:ext cx="6363960" cy="884033"/>
        </a:xfrm>
        <a:prstGeom prst="roundRect">
          <a:avLst/>
        </a:prstGeom>
        <a:solidFill>
          <a:schemeClr val="accent5">
            <a:lumMod val="2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854" tIns="0" rIns="206854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TH SarabunPSK" pitchFamily="34" charset="-34"/>
              <a:cs typeface="TH SarabunPSK" pitchFamily="34" charset="-34"/>
            </a:rPr>
            <a:t>Essential factor for receiving higher budget allocation for quality improvement</a:t>
          </a:r>
          <a:endParaRPr lang="th-TH" sz="32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433677" y="1866682"/>
        <a:ext cx="6277650" cy="797723"/>
      </dsp:txXfrm>
    </dsp:sp>
    <dsp:sp modelId="{E5F91779-2AEA-46B6-9764-F59C9F75E3E6}">
      <dsp:nvSpPr>
        <dsp:cNvPr id="0" name=""/>
        <dsp:cNvSpPr/>
      </dsp:nvSpPr>
      <dsp:spPr>
        <a:xfrm>
          <a:off x="0" y="3664656"/>
          <a:ext cx="7818092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60456B-459F-436A-8687-98AB45150CA5}">
      <dsp:nvSpPr>
        <dsp:cNvPr id="0" name=""/>
        <dsp:cNvSpPr/>
      </dsp:nvSpPr>
      <dsp:spPr>
        <a:xfrm>
          <a:off x="390522" y="2913480"/>
          <a:ext cx="6363960" cy="943055"/>
        </a:xfrm>
        <a:prstGeom prst="roundRect">
          <a:avLst/>
        </a:prstGeom>
        <a:solidFill>
          <a:schemeClr val="accent5">
            <a:lumMod val="2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854" tIns="0" rIns="206854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TH SarabunPSK" pitchFamily="34" charset="-34"/>
              <a:cs typeface="TH SarabunPSK" pitchFamily="34" charset="-34"/>
            </a:rPr>
            <a:t>Public image of institutions &amp; staff</a:t>
          </a:r>
          <a:endParaRPr lang="th-TH" sz="32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436558" y="2959516"/>
        <a:ext cx="6271888" cy="85098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A0243E-69FC-4667-83A8-89025F952C0F}">
      <dsp:nvSpPr>
        <dsp:cNvPr id="0" name=""/>
        <dsp:cNvSpPr/>
      </dsp:nvSpPr>
      <dsp:spPr>
        <a:xfrm>
          <a:off x="0" y="360746"/>
          <a:ext cx="7818092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982E0A1-4143-48E0-BE5A-9804E855B8F0}">
      <dsp:nvSpPr>
        <dsp:cNvPr id="0" name=""/>
        <dsp:cNvSpPr/>
      </dsp:nvSpPr>
      <dsp:spPr>
        <a:xfrm>
          <a:off x="390904" y="29785"/>
          <a:ext cx="7131538" cy="759000"/>
        </a:xfrm>
        <a:prstGeom prst="roundRect">
          <a:avLst/>
        </a:prstGeom>
        <a:solidFill>
          <a:schemeClr val="accent5">
            <a:lumMod val="2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854" tIns="0" rIns="206854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latin typeface="TH SarabunPSK" pitchFamily="34" charset="-34"/>
              <a:cs typeface="TH SarabunPSK" pitchFamily="34" charset="-34"/>
            </a:rPr>
            <a:t>Outsourcing &amp; training</a:t>
          </a:r>
          <a:endParaRPr lang="th-TH" sz="36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427955" y="66836"/>
        <a:ext cx="7057436" cy="684898"/>
      </dsp:txXfrm>
    </dsp:sp>
    <dsp:sp modelId="{268F8CA9-3524-494D-8FEB-9A5E35DE3738}">
      <dsp:nvSpPr>
        <dsp:cNvPr id="0" name=""/>
        <dsp:cNvSpPr/>
      </dsp:nvSpPr>
      <dsp:spPr>
        <a:xfrm>
          <a:off x="0" y="1676186"/>
          <a:ext cx="7818092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233B96C-D826-4205-B4CA-7E384026560D}">
      <dsp:nvSpPr>
        <dsp:cNvPr id="0" name=""/>
        <dsp:cNvSpPr/>
      </dsp:nvSpPr>
      <dsp:spPr>
        <a:xfrm>
          <a:off x="390904" y="1248146"/>
          <a:ext cx="6645401" cy="856080"/>
        </a:xfrm>
        <a:prstGeom prst="roundRect">
          <a:avLst/>
        </a:prstGeom>
        <a:solidFill>
          <a:schemeClr val="accent5">
            <a:lumMod val="2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854" tIns="0" rIns="206854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latin typeface="TH SarabunPSK" pitchFamily="34" charset="-34"/>
              <a:cs typeface="TH SarabunPSK" pitchFamily="34" charset="-34"/>
            </a:rPr>
            <a:t>Involving industrial representatives</a:t>
          </a:r>
          <a:endParaRPr lang="th-TH" sz="36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432694" y="1289936"/>
        <a:ext cx="6561821" cy="772500"/>
      </dsp:txXfrm>
    </dsp:sp>
    <dsp:sp modelId="{4BFE30CB-F900-45CE-8DED-276EEC062B27}">
      <dsp:nvSpPr>
        <dsp:cNvPr id="0" name=""/>
        <dsp:cNvSpPr/>
      </dsp:nvSpPr>
      <dsp:spPr>
        <a:xfrm>
          <a:off x="0" y="2991626"/>
          <a:ext cx="7818092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03AF0BA-9EB9-431F-B54B-514DD22B8D8F}">
      <dsp:nvSpPr>
        <dsp:cNvPr id="0" name=""/>
        <dsp:cNvSpPr/>
      </dsp:nvSpPr>
      <dsp:spPr>
        <a:xfrm>
          <a:off x="390904" y="2563586"/>
          <a:ext cx="6645401" cy="856080"/>
        </a:xfrm>
        <a:prstGeom prst="roundRect">
          <a:avLst/>
        </a:prstGeom>
        <a:solidFill>
          <a:schemeClr val="accent5">
            <a:lumMod val="2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854" tIns="0" rIns="206854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latin typeface="TH SarabunPSK" pitchFamily="34" charset="-34"/>
              <a:cs typeface="TH SarabunPSK" pitchFamily="34" charset="-34"/>
            </a:rPr>
            <a:t>Recruiting experienced staff</a:t>
          </a:r>
          <a:endParaRPr lang="th-TH" sz="36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432694" y="2605376"/>
        <a:ext cx="6561821" cy="7725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A0243E-69FC-4667-83A8-89025F952C0F}">
      <dsp:nvSpPr>
        <dsp:cNvPr id="0" name=""/>
        <dsp:cNvSpPr/>
      </dsp:nvSpPr>
      <dsp:spPr>
        <a:xfrm>
          <a:off x="0" y="661754"/>
          <a:ext cx="781809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982E0A1-4143-48E0-BE5A-9804E855B8F0}">
      <dsp:nvSpPr>
        <dsp:cNvPr id="0" name=""/>
        <dsp:cNvSpPr/>
      </dsp:nvSpPr>
      <dsp:spPr>
        <a:xfrm>
          <a:off x="390904" y="51108"/>
          <a:ext cx="6987552" cy="994406"/>
        </a:xfrm>
        <a:prstGeom prst="roundRect">
          <a:avLst/>
        </a:prstGeom>
        <a:solidFill>
          <a:schemeClr val="accent5">
            <a:lumMod val="2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854" tIns="0" rIns="206854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TH SarabunPSK" pitchFamily="34" charset="-34"/>
              <a:cs typeface="TH SarabunPSK" pitchFamily="34" charset="-34"/>
            </a:rPr>
            <a:t>ASEAN </a:t>
          </a:r>
          <a:r>
            <a:rPr lang="en-US" sz="3200" b="1" kern="1200" dirty="0" smtClean="0">
              <a:latin typeface="TH SarabunPSK" pitchFamily="34" charset="-34"/>
              <a:cs typeface="TH SarabunPSK" pitchFamily="34" charset="-34"/>
            </a:rPr>
            <a:t>criteria reference standards for TVET QA</a:t>
          </a:r>
          <a:endParaRPr lang="th-TH" sz="32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439447" y="99651"/>
        <a:ext cx="6890466" cy="897320"/>
      </dsp:txXfrm>
    </dsp:sp>
    <dsp:sp modelId="{93564749-3744-453E-9E6E-FA4A799D7ED4}">
      <dsp:nvSpPr>
        <dsp:cNvPr id="0" name=""/>
        <dsp:cNvSpPr/>
      </dsp:nvSpPr>
      <dsp:spPr>
        <a:xfrm>
          <a:off x="0" y="2138244"/>
          <a:ext cx="781809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872547-2298-48B3-8270-83DD05DA8818}">
      <dsp:nvSpPr>
        <dsp:cNvPr id="0" name=""/>
        <dsp:cNvSpPr/>
      </dsp:nvSpPr>
      <dsp:spPr>
        <a:xfrm>
          <a:off x="390904" y="1457354"/>
          <a:ext cx="6192702" cy="1064650"/>
        </a:xfrm>
        <a:prstGeom prst="roundRect">
          <a:avLst/>
        </a:prstGeom>
        <a:solidFill>
          <a:schemeClr val="accent5">
            <a:lumMod val="2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854" tIns="0" rIns="206854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TH SarabunPSK" pitchFamily="34" charset="-34"/>
              <a:cs typeface="TH SarabunPSK" pitchFamily="34" charset="-34"/>
            </a:rPr>
            <a:t>Linkages among TVET qualifications and QA certifying system in </a:t>
          </a:r>
          <a:r>
            <a:rPr lang="en-US" sz="3200" b="1" kern="1200" dirty="0" smtClean="0">
              <a:latin typeface="TH SarabunPSK" pitchFamily="34" charset="-34"/>
              <a:cs typeface="TH SarabunPSK" pitchFamily="34" charset="-34"/>
            </a:rPr>
            <a:t>ASEAN</a:t>
          </a:r>
          <a:endParaRPr lang="th-TH" sz="32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442876" y="1509326"/>
        <a:ext cx="6088758" cy="960706"/>
      </dsp:txXfrm>
    </dsp:sp>
    <dsp:sp modelId="{7ECE8E84-F456-46E7-A313-1644F0BBB368}">
      <dsp:nvSpPr>
        <dsp:cNvPr id="0" name=""/>
        <dsp:cNvSpPr/>
      </dsp:nvSpPr>
      <dsp:spPr>
        <a:xfrm>
          <a:off x="0" y="4026631"/>
          <a:ext cx="781809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005371E-42F4-434A-8C22-3813245D8492}">
      <dsp:nvSpPr>
        <dsp:cNvPr id="0" name=""/>
        <dsp:cNvSpPr/>
      </dsp:nvSpPr>
      <dsp:spPr>
        <a:xfrm>
          <a:off x="390904" y="2933844"/>
          <a:ext cx="7100782" cy="1476547"/>
        </a:xfrm>
        <a:prstGeom prst="roundRect">
          <a:avLst/>
        </a:prstGeom>
        <a:solidFill>
          <a:schemeClr val="accent5">
            <a:lumMod val="2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854" tIns="0" rIns="206854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TH SarabunPSK" pitchFamily="34" charset="-34"/>
              <a:cs typeface="TH SarabunPSK" pitchFamily="34" charset="-34"/>
            </a:rPr>
            <a:t>Active international agencies for cooperation &amp; coordination TVET QA networks through research, </a:t>
          </a:r>
          <a:r>
            <a:rPr lang="en-US" sz="3200" b="1" kern="1200" dirty="0" smtClean="0">
              <a:latin typeface="TH SarabunPSK" pitchFamily="34" charset="-34"/>
              <a:cs typeface="TH SarabunPSK" pitchFamily="34" charset="-34"/>
            </a:rPr>
            <a:t>workshops </a:t>
          </a:r>
          <a:r>
            <a:rPr lang="en-US" sz="3200" b="1" kern="1200" dirty="0" smtClean="0">
              <a:latin typeface="TH SarabunPSK" pitchFamily="34" charset="-34"/>
              <a:cs typeface="TH SarabunPSK" pitchFamily="34" charset="-34"/>
            </a:rPr>
            <a:t>and </a:t>
          </a:r>
          <a:r>
            <a:rPr lang="en-US" sz="3200" b="1" kern="1200" dirty="0" smtClean="0">
              <a:latin typeface="TH SarabunPSK" pitchFamily="34" charset="-34"/>
              <a:cs typeface="TH SarabunPSK" pitchFamily="34" charset="-34"/>
            </a:rPr>
            <a:t>seminars.</a:t>
          </a:r>
          <a:endParaRPr lang="th-TH" sz="32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462983" y="3005923"/>
        <a:ext cx="6956624" cy="13323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82869" cy="48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38" y="2"/>
            <a:ext cx="2982869" cy="48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223642"/>
            <a:ext cx="2982869" cy="48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38" y="9223642"/>
            <a:ext cx="2982869" cy="48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33C7EA3-74F7-49B7-ADBE-43740A9EF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90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หัวกระดาษ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82869" cy="4855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idx="1"/>
          </p:nvPr>
        </p:nvSpPr>
        <p:spPr>
          <a:xfrm>
            <a:off x="3897338" y="2"/>
            <a:ext cx="2982869" cy="4855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7A65C31-BE76-4B2C-84E5-F6E276B1E8B2}" type="datetimeFigureOut">
              <a:rPr lang="th-TH"/>
              <a:pPr>
                <a:defRPr/>
              </a:pPr>
              <a:t>21/04/59</a:t>
            </a:fld>
            <a:endParaRPr lang="th-TH"/>
          </a:p>
        </p:txBody>
      </p:sp>
      <p:sp>
        <p:nvSpPr>
          <p:cNvPr id="4" name="ตัวยึด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728663"/>
            <a:ext cx="4852987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h-TH" noProof="0"/>
          </a:p>
        </p:txBody>
      </p:sp>
      <p:sp>
        <p:nvSpPr>
          <p:cNvPr id="5" name="ตัวยึด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7862" y="4613381"/>
            <a:ext cx="5506093" cy="4369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noProof="0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noProof="0" smtClean="0"/>
              <a:t>ระดับที่สอง</a:t>
            </a:r>
          </a:p>
          <a:p>
            <a:pPr lvl="2"/>
            <a:r>
              <a:rPr lang="th-TH" noProof="0" smtClean="0"/>
              <a:t>ระดับที่สาม</a:t>
            </a:r>
          </a:p>
          <a:p>
            <a:pPr lvl="3"/>
            <a:r>
              <a:rPr lang="th-TH" noProof="0" smtClean="0"/>
              <a:t>ระดับที่สี่</a:t>
            </a:r>
          </a:p>
          <a:p>
            <a:pPr lvl="4"/>
            <a:r>
              <a:rPr lang="th-TH" noProof="0" smtClean="0"/>
              <a:t>ระดับที่ห้า</a:t>
            </a:r>
            <a:endParaRPr lang="th-TH" noProof="0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1" y="9223642"/>
            <a:ext cx="2982869" cy="485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97338" y="9223642"/>
            <a:ext cx="2982869" cy="485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C27BAEB-A5B7-40DD-B3DA-DB0503216D65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623807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1C430B3-F977-48F7-BB87-F716C33C060C}" type="slidenum">
              <a:rPr lang="th-TH" sz="1200" smtClean="0"/>
              <a:pPr eaLnBrk="1" hangingPunct="1"/>
              <a:t>1</a:t>
            </a:fld>
            <a:endParaRPr lang="th-TH" sz="12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6FE47D7-BD40-43B7-818C-E996E548F4E7}" type="slidenum">
              <a:rPr lang="th-TH" sz="1200" smtClean="0"/>
              <a:pPr eaLnBrk="1" hangingPunct="1"/>
              <a:t>10</a:t>
            </a:fld>
            <a:endParaRPr lang="th-TH" sz="12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3B6AB07B-D7BA-4BCC-9259-33F6F345FFCC}" type="slidenum">
              <a:rPr lang="th-TH" sz="1200" smtClean="0"/>
              <a:pPr eaLnBrk="1" hangingPunct="1"/>
              <a:t>11</a:t>
            </a:fld>
            <a:endParaRPr lang="th-TH" sz="12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44F459F-6250-4602-B04C-65645CD3B608}" type="slidenum">
              <a:rPr lang="th-TH" sz="1200" smtClean="0"/>
              <a:pPr eaLnBrk="1" hangingPunct="1"/>
              <a:t>12</a:t>
            </a:fld>
            <a:endParaRPr lang="th-TH" sz="12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dirty="0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E797CEC-A117-48E3-A76F-2F51DAD0102E}" type="slidenum">
              <a:rPr lang="th-TH" sz="1200" smtClean="0"/>
              <a:pPr eaLnBrk="1" hangingPunct="1"/>
              <a:t>13</a:t>
            </a:fld>
            <a:endParaRPr lang="th-TH" sz="120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3868CE73-E58D-42F2-B5D4-070162C7064D}" type="slidenum">
              <a:rPr lang="th-TH" sz="1200" smtClean="0"/>
              <a:pPr eaLnBrk="1" hangingPunct="1"/>
              <a:t>14</a:t>
            </a:fld>
            <a:endParaRPr lang="th-TH" sz="120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D9609A2B-C240-4C46-9BAE-AC81970128FE}" type="slidenum">
              <a:rPr lang="th-TH" sz="1200" smtClean="0"/>
              <a:pPr eaLnBrk="1" hangingPunct="1"/>
              <a:t>15</a:t>
            </a:fld>
            <a:endParaRPr lang="th-TH" sz="120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D9609A2B-C240-4C46-9BAE-AC81970128FE}" type="slidenum">
              <a:rPr lang="th-TH" sz="1200" smtClean="0"/>
              <a:pPr eaLnBrk="1" hangingPunct="1"/>
              <a:t>16</a:t>
            </a:fld>
            <a:endParaRPr lang="th-TH" sz="120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D9609A2B-C240-4C46-9BAE-AC81970128FE}" type="slidenum">
              <a:rPr lang="th-TH" sz="1200" smtClean="0"/>
              <a:pPr eaLnBrk="1" hangingPunct="1"/>
              <a:t>17</a:t>
            </a:fld>
            <a:endParaRPr lang="th-TH" sz="120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D9609A2B-C240-4C46-9BAE-AC81970128FE}" type="slidenum">
              <a:rPr lang="th-TH" sz="1200" smtClean="0"/>
              <a:pPr eaLnBrk="1" hangingPunct="1"/>
              <a:t>18</a:t>
            </a:fld>
            <a:endParaRPr lang="th-TH" sz="120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AB32B3D-3D77-439B-8B6B-6D6CD9200643}" type="slidenum">
              <a:rPr lang="th-TH" sz="1200" smtClean="0"/>
              <a:pPr eaLnBrk="1" hangingPunct="1"/>
              <a:t>19</a:t>
            </a:fld>
            <a:endParaRPr lang="th-TH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B6125343-136F-4390-A7C7-5E3832B11E2B}" type="slidenum">
              <a:rPr lang="th-TH" sz="1200" smtClean="0"/>
              <a:pPr eaLnBrk="1" hangingPunct="1"/>
              <a:t>2</a:t>
            </a:fld>
            <a:endParaRPr lang="th-TH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dirty="0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1D39E9-C4C4-4AA1-AAFA-A4C4110002A2}" type="slidenum">
              <a:rPr lang="th-TH" sz="1200" smtClean="0"/>
              <a:pPr eaLnBrk="1" hangingPunct="1"/>
              <a:t>3</a:t>
            </a:fld>
            <a:endParaRPr lang="th-TH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C043EF-B1FB-4A94-A3E5-F69EAAE371A2}" type="slidenum">
              <a:rPr lang="th-TH" sz="1200" smtClean="0"/>
              <a:pPr eaLnBrk="1" hangingPunct="1"/>
              <a:t>4</a:t>
            </a:fld>
            <a:endParaRPr lang="th-TH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9775161-622C-4532-A213-494FD6F80D64}" type="slidenum">
              <a:rPr lang="th-TH" sz="1200" smtClean="0"/>
              <a:pPr eaLnBrk="1" hangingPunct="1"/>
              <a:t>5</a:t>
            </a:fld>
            <a:endParaRPr lang="th-TH" sz="12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DD6D6273-A96F-4424-A7EC-407DE6624D34}" type="slidenum">
              <a:rPr lang="th-TH" sz="1200" smtClean="0"/>
              <a:pPr eaLnBrk="1" hangingPunct="1"/>
              <a:t>6</a:t>
            </a:fld>
            <a:endParaRPr lang="th-TH" sz="12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dirty="0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D599538-4BC4-4D0A-9EE0-2F18BC529E65}" type="slidenum">
              <a:rPr lang="th-TH" sz="1200" smtClean="0"/>
              <a:pPr eaLnBrk="1" hangingPunct="1"/>
              <a:t>7</a:t>
            </a:fld>
            <a:endParaRPr lang="th-TH" sz="12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2CC1B686-4F46-4A1B-8631-C854873B8FF0}" type="slidenum">
              <a:rPr lang="th-TH" sz="1200" smtClean="0"/>
              <a:pPr eaLnBrk="1" hangingPunct="1"/>
              <a:t>8</a:t>
            </a:fld>
            <a:endParaRPr lang="th-TH" sz="12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F3EA3C6-499D-4486-9A88-EF0FC95DF4CC}" type="slidenum">
              <a:rPr lang="th-TH" sz="1200" smtClean="0"/>
              <a:pPr eaLnBrk="1" hangingPunct="1"/>
              <a:t>9</a:t>
            </a:fld>
            <a:endParaRPr lang="th-TH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3B1D1-36C4-4929-905E-A89431355A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195605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C8069-EBEF-4BAB-B394-A0CD6DFF66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47935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02D24-AE0B-4F0D-ACE8-249021FBF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02871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th-TH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th-TH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th-TH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th-TH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513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th-TH"/>
              <a:t>คลิกเพื่อแก้ไขลักษณะต้นแบบชื่อเรื่อง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th-TH"/>
              <a:t>คลิกเพื่อแก้ไขลักษณะต้นแบบหัวข้อย่อย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3A8B2-6186-49F4-80B9-C1EDD7C7D089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7827940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6B4BA-33AF-4FCD-9142-815A6DBA0ACF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5635704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0A9-C5AA-41CC-A720-8133BA0F4475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0023086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BD002-BB81-4044-A0F1-06BD279E7962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1483497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1A450-C758-4DE0-A78E-0642C8A83A50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7220470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D803A-CBED-4B6B-A3AB-CB7F3678E1B1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1476612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0145A-06C7-4F5C-BD77-D4B35FF57346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929565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5DF42-E589-477D-9968-2645EF995CED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724287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C0D8A-5805-4404-8DEB-AB5709195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65370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26BD8-FD3B-45B5-8070-08F3667481E5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0110932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C18BD-40D3-45F7-A850-24AB9ED6252D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7772679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FD031-4E5F-4B3F-9448-1138220D4314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0042229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71BD6-D247-4CAB-B277-6F99E3CFE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696042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8B942-A9A0-4DAA-BA46-452FAF0252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83499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FCA66-2C17-46A4-BD74-B7D75C70F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36360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B15D2-7ECB-4311-8952-11E23A4B25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0619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7A38B-EEE3-4954-97CA-B77C4B6E9B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3936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AD556-2F3B-4B0E-9FF0-3CEE27ADF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98732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0FB3C-AB9A-4978-A2DE-3A1106CDD5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11776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2915C-2DB2-4FD8-A497-B6A80D8C8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4303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0201A-BE60-430A-AA9D-6A1F505A64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052214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1E0D5-909D-4F3B-9894-E5FB8BE85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2472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FA053-4AA6-4300-BF41-1315C1CC47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90164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DE9A8-422F-4BDA-88E2-27195F9ECC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4256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937F1-C7EF-4C62-B244-80FE8C1403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38466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FD510-2CDE-403F-BB2E-C30917D8CD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9824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5B41F-D19D-4990-B87D-67EEED5461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73845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D649B-CE31-4282-8619-8874496FA3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5762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01CCE-7DD1-45CA-89E1-078D2D777F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74024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A4FC9-D402-467A-8B61-337C51115E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76956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A158D3B-EE26-4048-8B7F-F12BDCA3B3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 spd="med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409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th-TH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th-TH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th-TH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th-TH"/>
            </a:p>
          </p:txBody>
        </p:sp>
        <p:sp>
          <p:nvSpPr>
            <p:cNvPr id="2060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2061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2062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410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คลิกเพื่อแก้ไขลักษณะต้นแบบชื่อเรื่อง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cs typeface="Angsana New" pitchFamily="18" charset="-34"/>
              </a:defRPr>
            </a:lvl1pPr>
          </a:lstStyle>
          <a:p>
            <a:pPr>
              <a:defRPr/>
            </a:pPr>
            <a:fld id="{10F33E05-F9EF-40E0-877E-22166FFD2538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0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CB9FC05-1B54-4836-A749-D9EBEFF383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grpSp>
        <p:nvGrpSpPr>
          <p:cNvPr id="3080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3082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3083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3084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3085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3086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3087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3088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3089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3090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3091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3092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3093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  <p:sp>
          <p:nvSpPr>
            <p:cNvPr id="3094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64534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1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5413" y="1134988"/>
            <a:ext cx="6192837" cy="30861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2800" b="1" dirty="0" smtClean="0">
                <a:latin typeface="Tahoma" pitchFamily="34" charset="0"/>
                <a:cs typeface="Tahoma" pitchFamily="34" charset="0"/>
              </a:rPr>
              <a:t>Quality Assurance Mechanism in TVET :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Case of Thailand</a:t>
            </a:r>
            <a:r>
              <a:rPr lang="en-US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/>
            </a:r>
            <a:br>
              <a:rPr lang="en-US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</a:br>
            <a:endParaRPr lang="en-US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27784" y="3946698"/>
            <a:ext cx="6400800" cy="7064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By </a:t>
            </a:r>
            <a:r>
              <a:rPr lang="en-US" sz="3600" dirty="0" err="1" smtClean="0">
                <a:latin typeface="TH SarabunPSK" pitchFamily="34" charset="-34"/>
                <a:cs typeface="TH SarabunPSK" pitchFamily="34" charset="-34"/>
              </a:rPr>
              <a:t>Dr.Siripan</a:t>
            </a:r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3600" dirty="0" err="1" smtClean="0">
                <a:latin typeface="TH SarabunPSK" pitchFamily="34" charset="-34"/>
                <a:cs typeface="TH SarabunPSK" pitchFamily="34" charset="-34"/>
              </a:rPr>
              <a:t>Choomnoom</a:t>
            </a:r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, 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Senior Advisor for Office of Vocational Education</a:t>
            </a:r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, Ministry </a:t>
            </a:r>
            <a:r>
              <a:rPr lang="en-US" sz="3600" dirty="0" smtClean="0">
                <a:latin typeface="TH SarabunPSK" pitchFamily="34" charset="-34"/>
                <a:cs typeface="TH SarabunPSK" pitchFamily="34" charset="-34"/>
              </a:rPr>
              <a:t>of Education, Thailand</a:t>
            </a:r>
          </a:p>
          <a:p>
            <a:pPr eaLnBrk="1" hangingPunct="1">
              <a:lnSpc>
                <a:spcPct val="90000"/>
              </a:lnSpc>
            </a:pPr>
            <a:endParaRPr lang="en-US" sz="3600" dirty="0" smtClean="0"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2053" name="Picture 5" descr="images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0"/>
            <a:ext cx="1655763" cy="981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imag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213" y="0"/>
            <a:ext cx="1584325" cy="981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Feb06 04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7538" y="0"/>
            <a:ext cx="1512887" cy="981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IMG_140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40425" y="0"/>
            <a:ext cx="1655763" cy="981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7" name="Picture 9" descr="IMG_011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596188" y="0"/>
            <a:ext cx="1584325" cy="981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Picture 10" descr="North 2005 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0"/>
            <a:ext cx="1403350" cy="981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843808" y="6444044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April 22, 2016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285752" y="285728"/>
            <a:ext cx="8572528" cy="714380"/>
          </a:xfrm>
          <a:prstGeom prst="rect">
            <a:avLst/>
          </a:prstGeom>
          <a:solidFill>
            <a:srgbClr val="990033"/>
          </a:solidFill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Relations of IQA and EQA</a:t>
            </a:r>
          </a:p>
        </p:txBody>
      </p:sp>
      <p:graphicFrame>
        <p:nvGraphicFramePr>
          <p:cNvPr id="7" name="ไดอะแกรม 6"/>
          <p:cNvGraphicFramePr/>
          <p:nvPr>
            <p:extLst>
              <p:ext uri="{D42A27DB-BD31-4B8C-83A1-F6EECF244321}">
                <p14:modId xmlns:p14="http://schemas.microsoft.com/office/powerpoint/2010/main" val="1597033413"/>
              </p:ext>
            </p:extLst>
          </p:nvPr>
        </p:nvGraphicFramePr>
        <p:xfrm>
          <a:off x="2833718" y="215108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สี่เหลี่ยมผืนผ้า 7"/>
          <p:cNvSpPr/>
          <p:nvPr/>
        </p:nvSpPr>
        <p:spPr>
          <a:xfrm>
            <a:off x="4357686" y="1285860"/>
            <a:ext cx="3071834" cy="714380"/>
          </a:xfrm>
          <a:prstGeom prst="rect">
            <a:avLst/>
          </a:prstGeom>
          <a:gradFill flip="none" rotWithShape="1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ahoma" pitchFamily="34" charset="0"/>
                <a:cs typeface="Tahoma" pitchFamily="34" charset="0"/>
              </a:rPr>
              <a:t>EQA</a:t>
            </a:r>
            <a:endParaRPr lang="th-TH" sz="28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857224" y="1285860"/>
            <a:ext cx="2643206" cy="714380"/>
          </a:xfrm>
          <a:prstGeom prst="rect">
            <a:avLst/>
          </a:prstGeom>
          <a:solidFill>
            <a:schemeClr val="accent5">
              <a:lumMod val="2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ahoma" pitchFamily="34" charset="0"/>
                <a:cs typeface="Tahoma" pitchFamily="34" charset="0"/>
              </a:rPr>
              <a:t>IQA</a:t>
            </a:r>
            <a:endParaRPr lang="th-TH" sz="28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857224" y="2071678"/>
            <a:ext cx="2643206" cy="3000396"/>
          </a:xfrm>
          <a:prstGeom prst="rect">
            <a:avLst/>
          </a:prstGeom>
          <a:solidFill>
            <a:schemeClr val="accent5">
              <a:lumMod val="2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400" b="1" dirty="0">
                <a:latin typeface="Tahoma" pitchFamily="34" charset="0"/>
                <a:cs typeface="Tahoma" pitchFamily="34" charset="0"/>
              </a:rPr>
              <a:t> Institutional   </a:t>
            </a:r>
          </a:p>
          <a:p>
            <a:pPr>
              <a:lnSpc>
                <a:spcPct val="150000"/>
              </a:lnSpc>
              <a:defRPr/>
            </a:pPr>
            <a:r>
              <a:rPr lang="en-US" sz="2400" b="1" dirty="0">
                <a:latin typeface="Tahoma" pitchFamily="34" charset="0"/>
                <a:cs typeface="Tahoma" pitchFamily="34" charset="0"/>
              </a:rPr>
              <a:t>  Performance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400" b="1" dirty="0">
                <a:latin typeface="Tahoma" pitchFamily="34" charset="0"/>
                <a:cs typeface="Tahoma" pitchFamily="34" charset="0"/>
              </a:rPr>
              <a:t> SAR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400" b="1" dirty="0">
                <a:latin typeface="Tahoma" pitchFamily="34" charset="0"/>
                <a:cs typeface="Tahoma" pitchFamily="34" charset="0"/>
              </a:rPr>
              <a:t> Development </a:t>
            </a:r>
          </a:p>
          <a:p>
            <a:pPr>
              <a:lnSpc>
                <a:spcPct val="150000"/>
              </a:lnSpc>
              <a:defRPr/>
            </a:pPr>
            <a:r>
              <a:rPr lang="en-US" sz="2400" b="1" dirty="0">
                <a:latin typeface="Tahoma" pitchFamily="34" charset="0"/>
                <a:cs typeface="Tahoma" pitchFamily="34" charset="0"/>
              </a:rPr>
              <a:t>   Plan</a:t>
            </a:r>
            <a:endParaRPr lang="th-TH" sz="24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857224" y="5500702"/>
            <a:ext cx="2786082" cy="857256"/>
          </a:xfrm>
          <a:prstGeom prst="rect">
            <a:avLst/>
          </a:prstGeom>
          <a:blipFill>
            <a:blip r:embed="rId8" cstate="print"/>
            <a:tile tx="0" ty="0" sx="100000" sy="100000" flip="none" algn="tl"/>
          </a:blipFill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Feed back</a:t>
            </a:r>
            <a:endParaRPr lang="th-TH" sz="2400" b="1" dirty="0">
              <a:solidFill>
                <a:schemeClr val="bg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กลุ่ม 12"/>
          <p:cNvGrpSpPr/>
          <p:nvPr/>
        </p:nvGrpSpPr>
        <p:grpSpPr>
          <a:xfrm rot="5400000">
            <a:off x="3786182" y="5715016"/>
            <a:ext cx="332184" cy="276820"/>
            <a:chOff x="2881907" y="1893589"/>
            <a:chExt cx="332184" cy="276820"/>
          </a:xfrm>
          <a:solidFill>
            <a:srgbClr val="FF9933"/>
          </a:solidFill>
          <a:scene3d>
            <a:camera prst="orthographicFront"/>
            <a:lightRig rig="threePt" dir="t"/>
          </a:scene3d>
        </p:grpSpPr>
        <p:sp>
          <p:nvSpPr>
            <p:cNvPr id="14" name="ลูกศรขวา 13"/>
            <p:cNvSpPr/>
            <p:nvPr/>
          </p:nvSpPr>
          <p:spPr>
            <a:xfrm rot="5400000">
              <a:off x="2909589" y="1865907"/>
              <a:ext cx="276820" cy="332184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sp3d>
              <a:bevelT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ลูกศรขวา 4"/>
            <p:cNvSpPr/>
            <p:nvPr/>
          </p:nvSpPr>
          <p:spPr>
            <a:xfrm>
              <a:off x="2948344" y="1893589"/>
              <a:ext cx="199310" cy="19377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th-TH" sz="1400"/>
            </a:p>
          </p:txBody>
        </p:sp>
      </p:grpSp>
      <p:grpSp>
        <p:nvGrpSpPr>
          <p:cNvPr id="3" name="กลุ่ม 15"/>
          <p:cNvGrpSpPr/>
          <p:nvPr/>
        </p:nvGrpSpPr>
        <p:grpSpPr>
          <a:xfrm rot="10800000">
            <a:off x="1882362" y="5152444"/>
            <a:ext cx="332184" cy="276820"/>
            <a:chOff x="2881907" y="1893589"/>
            <a:chExt cx="332184" cy="276820"/>
          </a:xfrm>
          <a:solidFill>
            <a:srgbClr val="FF9933"/>
          </a:solidFill>
          <a:scene3d>
            <a:camera prst="orthographicFront"/>
            <a:lightRig rig="threePt" dir="t"/>
          </a:scene3d>
        </p:grpSpPr>
        <p:sp>
          <p:nvSpPr>
            <p:cNvPr id="17" name="ลูกศรขวา 16"/>
            <p:cNvSpPr/>
            <p:nvPr/>
          </p:nvSpPr>
          <p:spPr>
            <a:xfrm rot="5400000">
              <a:off x="2909589" y="1865907"/>
              <a:ext cx="276820" cy="332184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sp3d>
              <a:bevelT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ลูกศรขวา 4"/>
            <p:cNvSpPr/>
            <p:nvPr/>
          </p:nvSpPr>
          <p:spPr>
            <a:xfrm>
              <a:off x="2948344" y="1893589"/>
              <a:ext cx="199310" cy="19377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th-TH" sz="1400"/>
            </a:p>
          </p:txBody>
        </p:sp>
      </p:grpSp>
      <p:grpSp>
        <p:nvGrpSpPr>
          <p:cNvPr id="4" name="กลุ่ม 18"/>
          <p:cNvGrpSpPr/>
          <p:nvPr/>
        </p:nvGrpSpPr>
        <p:grpSpPr>
          <a:xfrm rot="16200000">
            <a:off x="3786182" y="3214686"/>
            <a:ext cx="332184" cy="276820"/>
            <a:chOff x="2881907" y="1893589"/>
            <a:chExt cx="332184" cy="276820"/>
          </a:xfrm>
          <a:solidFill>
            <a:srgbClr val="FF9933"/>
          </a:solidFill>
          <a:scene3d>
            <a:camera prst="orthographicFront"/>
            <a:lightRig rig="threePt" dir="t"/>
          </a:scene3d>
        </p:grpSpPr>
        <p:sp>
          <p:nvSpPr>
            <p:cNvPr id="20" name="ลูกศรขวา 19"/>
            <p:cNvSpPr/>
            <p:nvPr/>
          </p:nvSpPr>
          <p:spPr>
            <a:xfrm rot="5400000">
              <a:off x="2909589" y="1865907"/>
              <a:ext cx="276820" cy="332184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sp3d>
              <a:bevelT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ลูกศรขวา 4"/>
            <p:cNvSpPr/>
            <p:nvPr/>
          </p:nvSpPr>
          <p:spPr>
            <a:xfrm>
              <a:off x="2948344" y="1893589"/>
              <a:ext cx="199310" cy="19377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th-TH" sz="1400"/>
            </a:p>
          </p:txBody>
        </p:sp>
      </p:grpSp>
      <p:sp>
        <p:nvSpPr>
          <p:cNvPr id="22" name="ตัวยึดหมายเลขภาพนิ่ง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BD9153-4B5C-42F0-819A-EA7DB458885D}" type="slidenum">
              <a:rPr lang="en-US" smtClean="0"/>
              <a:pPr>
                <a:defRPr/>
              </a:pPr>
              <a:t>10</a:t>
            </a:fld>
            <a:endParaRPr lang="th-TH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1428728" y="285728"/>
            <a:ext cx="6000792" cy="714380"/>
          </a:xfrm>
          <a:prstGeom prst="rect">
            <a:avLst/>
          </a:prstGeom>
          <a:solidFill>
            <a:srgbClr val="990033"/>
          </a:solidFill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Lesson Learnt</a:t>
            </a:r>
          </a:p>
        </p:txBody>
      </p:sp>
      <p:graphicFrame>
        <p:nvGraphicFramePr>
          <p:cNvPr id="5" name="ไดอะแกรม 4"/>
          <p:cNvGraphicFramePr/>
          <p:nvPr/>
        </p:nvGraphicFramePr>
        <p:xfrm>
          <a:off x="500034" y="1357298"/>
          <a:ext cx="685804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42938" y="2170113"/>
            <a:ext cx="800100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Blip>
                <a:blip r:embed="rId8"/>
              </a:buBlip>
            </a:pPr>
            <a:r>
              <a:rPr lang="en-US" sz="2400" dirty="0">
                <a:latin typeface="Tahoma" pitchFamily="34" charset="0"/>
                <a:cs typeface="Tahoma" pitchFamily="34" charset="0"/>
              </a:rPr>
              <a:t> Knowledge, Understanding, Commitment</a:t>
            </a:r>
          </a:p>
          <a:p>
            <a:pPr eaLnBrk="1" hangingPunct="1">
              <a:lnSpc>
                <a:spcPct val="150000"/>
              </a:lnSpc>
              <a:buFontTx/>
              <a:buBlip>
                <a:blip r:embed="rId8"/>
              </a:buBlip>
            </a:pPr>
            <a:r>
              <a:rPr lang="en-US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Administration of QA</a:t>
            </a:r>
            <a:endParaRPr lang="en-US" sz="2400" dirty="0"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150000"/>
              </a:lnSpc>
              <a:buFontTx/>
              <a:buBlip>
                <a:blip r:embed="rId8"/>
              </a:buBlip>
            </a:pPr>
            <a:r>
              <a:rPr lang="en-US" sz="2400" dirty="0">
                <a:latin typeface="Tahoma" pitchFamily="34" charset="0"/>
                <a:cs typeface="Tahoma" pitchFamily="34" charset="0"/>
              </a:rPr>
              <a:t> Teachers/ Staff participation</a:t>
            </a:r>
          </a:p>
          <a:p>
            <a:pPr eaLnBrk="1" hangingPunct="1">
              <a:lnSpc>
                <a:spcPct val="150000"/>
              </a:lnSpc>
              <a:buFontTx/>
              <a:buBlip>
                <a:blip r:embed="rId8"/>
              </a:buBlip>
            </a:pPr>
            <a:r>
              <a:rPr lang="en-US" sz="2400" dirty="0">
                <a:latin typeface="Tahoma" pitchFamily="34" charset="0"/>
                <a:cs typeface="Tahoma" pitchFamily="34" charset="0"/>
              </a:rPr>
              <a:t> Team Work</a:t>
            </a:r>
          </a:p>
          <a:p>
            <a:pPr eaLnBrk="1" hangingPunct="1">
              <a:lnSpc>
                <a:spcPct val="150000"/>
              </a:lnSpc>
              <a:buFontTx/>
              <a:buBlip>
                <a:blip r:embed="rId8"/>
              </a:buBlip>
            </a:pPr>
            <a:r>
              <a:rPr lang="en-US" sz="2400" dirty="0">
                <a:latin typeface="Tahoma" pitchFamily="34" charset="0"/>
                <a:cs typeface="Tahoma" pitchFamily="34" charset="0"/>
              </a:rPr>
              <a:t> Partnership/ Networking</a:t>
            </a:r>
          </a:p>
          <a:p>
            <a:pPr eaLnBrk="1" hangingPunct="1">
              <a:lnSpc>
                <a:spcPct val="150000"/>
              </a:lnSpc>
              <a:buFontTx/>
              <a:buBlip>
                <a:blip r:embed="rId8"/>
              </a:buBlip>
            </a:pPr>
            <a:r>
              <a:rPr lang="en-US" sz="2400" dirty="0">
                <a:latin typeface="Tahoma" pitchFamily="34" charset="0"/>
                <a:cs typeface="Tahoma" pitchFamily="34" charset="0"/>
              </a:rPr>
              <a:t> Incentives : Teachers’ Professional 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Promotion</a:t>
            </a:r>
            <a:endParaRPr lang="en-US" sz="2400" dirty="0"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150000"/>
              </a:lnSpc>
              <a:buFontTx/>
              <a:buBlip>
                <a:blip r:embed="rId8"/>
              </a:buBlip>
            </a:pPr>
            <a:r>
              <a:rPr lang="en-US" sz="2400" dirty="0">
                <a:latin typeface="Tahoma" pitchFamily="34" charset="0"/>
                <a:cs typeface="Tahoma" pitchFamily="34" charset="0"/>
              </a:rPr>
              <a:t> Student Focus </a:t>
            </a:r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E05B24-FEFB-4606-9E2A-4CDDC21472D7}" type="slidenum">
              <a:rPr lang="en-US" smtClean="0"/>
              <a:pPr>
                <a:defRPr/>
              </a:pPr>
              <a:t>11</a:t>
            </a:fld>
            <a:endParaRPr lang="th-TH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ไดอะแกรม 4"/>
          <p:cNvGraphicFramePr/>
          <p:nvPr/>
        </p:nvGraphicFramePr>
        <p:xfrm>
          <a:off x="500034" y="500042"/>
          <a:ext cx="321471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42938" y="1692275"/>
            <a:ext cx="80010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Blip>
                <a:blip r:embed="rId8"/>
              </a:buBlip>
            </a:pPr>
            <a:r>
              <a:rPr lang="en-US" dirty="0">
                <a:latin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Assessors’ Quality</a:t>
            </a:r>
            <a:endParaRPr lang="en-US" dirty="0"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150000"/>
              </a:lnSpc>
              <a:buFontTx/>
              <a:buBlip>
                <a:blip r:embed="rId8"/>
              </a:buBlip>
            </a:pPr>
            <a:r>
              <a:rPr lang="en-US" dirty="0">
                <a:latin typeface="Tahoma" pitchFamily="34" charset="0"/>
                <a:cs typeface="Tahoma" pitchFamily="34" charset="0"/>
              </a:rPr>
              <a:t> 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Key Performance Indicators</a:t>
            </a:r>
            <a:endParaRPr lang="en-US" dirty="0"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150000"/>
              </a:lnSpc>
              <a:buFontTx/>
              <a:buBlip>
                <a:blip r:embed="rId8"/>
              </a:buBlip>
            </a:pPr>
            <a:r>
              <a:rPr lang="en-US" dirty="0">
                <a:latin typeface="Tahoma" pitchFamily="34" charset="0"/>
                <a:cs typeface="Tahoma" pitchFamily="34" charset="0"/>
              </a:rPr>
              <a:t> Diverse Institutions</a:t>
            </a:r>
          </a:p>
          <a:p>
            <a:pPr eaLnBrk="1" hangingPunct="1">
              <a:lnSpc>
                <a:spcPct val="150000"/>
              </a:lnSpc>
              <a:buFontTx/>
              <a:buBlip>
                <a:blip r:embed="rId8"/>
              </a:buBlip>
            </a:pPr>
            <a:r>
              <a:rPr lang="en-US" dirty="0">
                <a:latin typeface="Tahoma" pitchFamily="34" charset="0"/>
                <a:cs typeface="Tahoma" pitchFamily="34" charset="0"/>
              </a:rPr>
              <a:t> Inaccurate of Assessment Process</a:t>
            </a:r>
          </a:p>
          <a:p>
            <a:pPr eaLnBrk="1" hangingPunct="1">
              <a:lnSpc>
                <a:spcPct val="150000"/>
              </a:lnSpc>
              <a:buFontTx/>
              <a:buBlip>
                <a:blip r:embed="rId8"/>
              </a:buBlip>
            </a:pPr>
            <a:r>
              <a:rPr lang="en-US" dirty="0">
                <a:latin typeface="Tahoma" pitchFamily="34" charset="0"/>
                <a:cs typeface="Tahoma" pitchFamily="34" charset="0"/>
              </a:rPr>
              <a:t> Administrators and 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Teachers Involvement</a:t>
            </a:r>
            <a:endParaRPr lang="en-US" dirty="0"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150000"/>
              </a:lnSpc>
              <a:buFontTx/>
              <a:buBlip>
                <a:blip r:embed="rId8"/>
              </a:buBlip>
            </a:pPr>
            <a:r>
              <a:rPr lang="en-US" dirty="0">
                <a:latin typeface="Tahoma" pitchFamily="34" charset="0"/>
                <a:cs typeface="Tahoma" pitchFamily="34" charset="0"/>
              </a:rPr>
              <a:t> Limited Resources</a:t>
            </a:r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5446E6-D2F7-48DF-AE73-C1B442DDA35F}" type="slidenum">
              <a:rPr lang="en-US" smtClean="0"/>
              <a:pPr>
                <a:defRPr/>
              </a:pPr>
              <a:t>12</a:t>
            </a:fld>
            <a:endParaRPr lang="th-TH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1428728" y="285728"/>
            <a:ext cx="6000792" cy="714380"/>
          </a:xfrm>
          <a:prstGeom prst="rect">
            <a:avLst/>
          </a:prstGeom>
          <a:solidFill>
            <a:srgbClr val="990033"/>
          </a:solidFill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Future Trends</a:t>
            </a:r>
          </a:p>
        </p:txBody>
      </p:sp>
      <p:graphicFrame>
        <p:nvGraphicFramePr>
          <p:cNvPr id="4" name="ไดอะแกรม 3"/>
          <p:cNvGraphicFramePr/>
          <p:nvPr>
            <p:extLst>
              <p:ext uri="{D42A27DB-BD31-4B8C-83A1-F6EECF244321}">
                <p14:modId xmlns:p14="http://schemas.microsoft.com/office/powerpoint/2010/main" val="1891179531"/>
              </p:ext>
            </p:extLst>
          </p:nvPr>
        </p:nvGraphicFramePr>
        <p:xfrm>
          <a:off x="928662" y="1428736"/>
          <a:ext cx="707236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EDFC90-4F71-492F-9C4E-B64E96D6C89B}" type="slidenum">
              <a:rPr lang="en-US" smtClean="0"/>
              <a:pPr>
                <a:defRPr/>
              </a:pPr>
              <a:t>13</a:t>
            </a:fld>
            <a:endParaRPr lang="th-TH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1428728" y="285728"/>
            <a:ext cx="6000792" cy="714380"/>
          </a:xfrm>
          <a:prstGeom prst="rect">
            <a:avLst/>
          </a:prstGeom>
          <a:solidFill>
            <a:srgbClr val="990033"/>
          </a:solidFill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Future Trends</a:t>
            </a:r>
          </a:p>
        </p:txBody>
      </p:sp>
      <p:graphicFrame>
        <p:nvGraphicFramePr>
          <p:cNvPr id="7" name="ไดอะแกรม 6"/>
          <p:cNvGraphicFramePr/>
          <p:nvPr>
            <p:extLst>
              <p:ext uri="{D42A27DB-BD31-4B8C-83A1-F6EECF244321}">
                <p14:modId xmlns:p14="http://schemas.microsoft.com/office/powerpoint/2010/main" val="3330764900"/>
              </p:ext>
            </p:extLst>
          </p:nvPr>
        </p:nvGraphicFramePr>
        <p:xfrm>
          <a:off x="714348" y="1397000"/>
          <a:ext cx="7929618" cy="4532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382D0-E46A-4996-ADE4-E2254BCC875B}" type="slidenum">
              <a:rPr lang="en-US" smtClean="0"/>
              <a:pPr>
                <a:defRPr/>
              </a:pPr>
              <a:t>14</a:t>
            </a:fld>
            <a:endParaRPr lang="th-TH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1428728" y="285728"/>
            <a:ext cx="6000792" cy="714380"/>
          </a:xfrm>
          <a:prstGeom prst="rect">
            <a:avLst/>
          </a:prstGeom>
          <a:solidFill>
            <a:srgbClr val="990033"/>
          </a:solidFill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Future Trends (Cont.)</a:t>
            </a:r>
          </a:p>
        </p:txBody>
      </p:sp>
      <p:graphicFrame>
        <p:nvGraphicFramePr>
          <p:cNvPr id="7" name="ไดอะแกรม 6"/>
          <p:cNvGraphicFramePr/>
          <p:nvPr>
            <p:extLst>
              <p:ext uri="{D42A27DB-BD31-4B8C-83A1-F6EECF244321}">
                <p14:modId xmlns:p14="http://schemas.microsoft.com/office/powerpoint/2010/main" val="2706511666"/>
              </p:ext>
            </p:extLst>
          </p:nvPr>
        </p:nvGraphicFramePr>
        <p:xfrm>
          <a:off x="714348" y="1714488"/>
          <a:ext cx="7929618" cy="3032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512F4D-871D-4294-961A-A6D0E3B8AA91}" type="slidenum">
              <a:rPr lang="en-US" smtClean="0"/>
              <a:pPr>
                <a:defRPr/>
              </a:pPr>
              <a:t>15</a:t>
            </a:fld>
            <a:endParaRPr lang="th-TH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179512" y="285728"/>
            <a:ext cx="8640960" cy="1199056"/>
          </a:xfrm>
          <a:prstGeom prst="rect">
            <a:avLst/>
          </a:prstGeom>
          <a:solidFill>
            <a:srgbClr val="990033"/>
          </a:solidFill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Incentives for Institutions to participate in QA</a:t>
            </a:r>
            <a:endParaRPr lang="en-US" sz="2800" b="1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7" name="ไดอะแกรม 6"/>
          <p:cNvGraphicFramePr/>
          <p:nvPr>
            <p:extLst>
              <p:ext uri="{D42A27DB-BD31-4B8C-83A1-F6EECF244321}">
                <p14:modId xmlns:p14="http://schemas.microsoft.com/office/powerpoint/2010/main" val="374877934"/>
              </p:ext>
            </p:extLst>
          </p:nvPr>
        </p:nvGraphicFramePr>
        <p:xfrm>
          <a:off x="714348" y="1772816"/>
          <a:ext cx="7818092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512F4D-871D-4294-961A-A6D0E3B8AA91}" type="slidenum">
              <a:rPr lang="en-US" smtClean="0"/>
              <a:pPr>
                <a:defRPr/>
              </a:pPr>
              <a:t>16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136959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179512" y="285728"/>
            <a:ext cx="8640960" cy="1199056"/>
          </a:xfrm>
          <a:prstGeom prst="rect">
            <a:avLst/>
          </a:prstGeom>
          <a:solidFill>
            <a:srgbClr val="990033"/>
          </a:solidFill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Human Resources for QA</a:t>
            </a:r>
            <a:endParaRPr lang="en-US" sz="2800" b="1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7" name="ไดอะแกรม 6"/>
          <p:cNvGraphicFramePr/>
          <p:nvPr>
            <p:extLst>
              <p:ext uri="{D42A27DB-BD31-4B8C-83A1-F6EECF244321}">
                <p14:modId xmlns:p14="http://schemas.microsoft.com/office/powerpoint/2010/main" val="1540238058"/>
              </p:ext>
            </p:extLst>
          </p:nvPr>
        </p:nvGraphicFramePr>
        <p:xfrm>
          <a:off x="714348" y="2125060"/>
          <a:ext cx="7818092" cy="3752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512F4D-871D-4294-961A-A6D0E3B8AA91}" type="slidenum">
              <a:rPr lang="en-US" smtClean="0"/>
              <a:pPr>
                <a:defRPr/>
              </a:pPr>
              <a:t>17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526139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179512" y="285728"/>
            <a:ext cx="8640960" cy="1199056"/>
          </a:xfrm>
          <a:prstGeom prst="rect">
            <a:avLst/>
          </a:prstGeom>
          <a:solidFill>
            <a:srgbClr val="990033"/>
          </a:solidFill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AQRF for students and labor mobility</a:t>
            </a:r>
            <a:endParaRPr lang="en-US" sz="2800" b="1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7" name="ไดอะแกรม 6"/>
          <p:cNvGraphicFramePr/>
          <p:nvPr>
            <p:extLst>
              <p:ext uri="{D42A27DB-BD31-4B8C-83A1-F6EECF244321}">
                <p14:modId xmlns:p14="http://schemas.microsoft.com/office/powerpoint/2010/main" val="1065660413"/>
              </p:ext>
            </p:extLst>
          </p:nvPr>
        </p:nvGraphicFramePr>
        <p:xfrm>
          <a:off x="714348" y="2125060"/>
          <a:ext cx="7818092" cy="4732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512F4D-871D-4294-961A-A6D0E3B8AA91}" type="slidenum">
              <a:rPr lang="en-US" smtClean="0"/>
              <a:pPr>
                <a:defRPr/>
              </a:pPr>
              <a:t>18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827893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4" descr="1800x1200-42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26988"/>
            <a:ext cx="9144000" cy="6884988"/>
          </a:xfrm>
        </p:spPr>
      </p:pic>
      <p:sp>
        <p:nvSpPr>
          <p:cNvPr id="53251" name="Rectangle 5"/>
          <p:cNvSpPr>
            <a:spLocks noGrp="1" noChangeArrowheads="1"/>
          </p:cNvSpPr>
          <p:nvPr>
            <p:ph type="title"/>
          </p:nvPr>
        </p:nvSpPr>
        <p:spPr>
          <a:xfrm>
            <a:off x="-125413" y="5026025"/>
            <a:ext cx="9340851" cy="1139825"/>
          </a:xfrm>
        </p:spPr>
        <p:txBody>
          <a:bodyPr/>
          <a:lstStyle/>
          <a:p>
            <a:pPr eaLnBrk="1" hangingPunct="1"/>
            <a:r>
              <a:rPr lang="en-US" sz="9600" b="1" smtClean="0">
                <a:solidFill>
                  <a:schemeClr val="bg1"/>
                </a:solidFill>
                <a:latin typeface="Comic Sans MS" pitchFamily="66" charset="0"/>
              </a:rPr>
              <a:t>THANK  YOU</a:t>
            </a:r>
            <a:endParaRPr lang="th-TH" sz="9600" b="1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3252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6B11D2F-0216-4DC2-88D6-1C21363C947C}" type="slidenum">
              <a:rPr lang="en-US" sz="1400" smtClean="0"/>
              <a:pPr eaLnBrk="1" hangingPunct="1"/>
              <a:t>19</a:t>
            </a:fld>
            <a:endParaRPr lang="en-US" sz="140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219200" y="3276600"/>
            <a:ext cx="1371600" cy="762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Primary</a:t>
            </a:r>
            <a:endParaRPr lang="th-TH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85720" y="228600"/>
            <a:ext cx="8643966" cy="914400"/>
          </a:xfrm>
          <a:prstGeom prst="rect">
            <a:avLst/>
          </a:prstGeom>
          <a:solidFill>
            <a:srgbClr val="9900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en-US" sz="3600">
                <a:effectLst>
                  <a:outerShdw blurRad="38100" dist="38100" dir="2700000" algn="tl">
                    <a:srgbClr val="000000"/>
                  </a:outerShdw>
                </a:effectLst>
                <a:cs typeface="Angsana New" pitchFamily="18" charset="-34"/>
              </a:rPr>
              <a:t>Thailand Education System</a:t>
            </a:r>
            <a:endParaRPr lang="th-TH" sz="3600">
              <a:cs typeface="Angsana New" pitchFamily="18" charset="-34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590800" y="3276600"/>
            <a:ext cx="1371600" cy="762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Lower</a:t>
            </a:r>
          </a:p>
          <a:p>
            <a:pPr algn="ctr">
              <a:defRPr/>
            </a:pPr>
            <a:r>
              <a:rPr lang="en-US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Secondary</a:t>
            </a:r>
            <a:endParaRPr lang="th-TH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3962400" y="3276600"/>
            <a:ext cx="1371600" cy="762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Upper</a:t>
            </a:r>
          </a:p>
          <a:p>
            <a:pPr algn="ctr">
              <a:defRPr/>
            </a:pPr>
            <a:r>
              <a:rPr lang="en-US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Secondary</a:t>
            </a:r>
            <a:endParaRPr lang="th-TH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143636" y="3276600"/>
            <a:ext cx="2971800" cy="762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Higher Education</a:t>
            </a:r>
            <a:endParaRPr lang="th-TH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3962400" y="4643446"/>
            <a:ext cx="1395418" cy="762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Voc.</a:t>
            </a:r>
            <a:endParaRPr lang="th-TH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6143636" y="4643446"/>
            <a:ext cx="1066800" cy="762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Tech.</a:t>
            </a:r>
            <a:endParaRPr lang="th-TH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7210436" y="4643446"/>
            <a:ext cx="1066800" cy="762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High</a:t>
            </a:r>
          </a:p>
          <a:p>
            <a:pPr algn="ctr">
              <a:defRPr/>
            </a:pPr>
            <a:r>
              <a:rPr lang="en-US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Tech.</a:t>
            </a:r>
            <a:endParaRPr lang="th-TH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962400" y="2209800"/>
            <a:ext cx="1676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>
                <a:cs typeface="Angsana New" pitchFamily="18" charset="-34"/>
              </a:rPr>
              <a:t>Lifelong</a:t>
            </a:r>
            <a:endParaRPr lang="th-TH" sz="2000">
              <a:cs typeface="Angsana New" pitchFamily="18" charset="-34"/>
            </a:endParaRPr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5181600" y="2438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1143000" y="2438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>
            <a:off x="1143000" y="2438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8229600" y="2438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1371600" y="2895600"/>
            <a:ext cx="1066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cs typeface="Angsana New" pitchFamily="18" charset="-34"/>
              </a:rPr>
              <a:t>6 years</a:t>
            </a:r>
            <a:endParaRPr lang="th-TH" sz="1600">
              <a:cs typeface="Angsana New" pitchFamily="18" charset="-34"/>
            </a:endParaRP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2743200" y="2895600"/>
            <a:ext cx="1066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cs typeface="Angsana New" pitchFamily="18" charset="-34"/>
              </a:rPr>
              <a:t>3 years</a:t>
            </a:r>
            <a:endParaRPr lang="th-TH" sz="1600">
              <a:cs typeface="Angsana New" pitchFamily="18" charset="-34"/>
            </a:endParaRP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4114800" y="2895600"/>
            <a:ext cx="1066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cs typeface="Angsana New" pitchFamily="18" charset="-34"/>
              </a:rPr>
              <a:t>3 years</a:t>
            </a:r>
            <a:endParaRPr lang="th-TH" sz="1600">
              <a:cs typeface="Angsana New" pitchFamily="18" charset="-34"/>
            </a:endParaRP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6215063" y="5557838"/>
            <a:ext cx="1066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cs typeface="Angsana New" pitchFamily="18" charset="-34"/>
              </a:rPr>
              <a:t>2 years</a:t>
            </a:r>
            <a:endParaRPr lang="th-TH" sz="1600">
              <a:cs typeface="Angsana New" pitchFamily="18" charset="-34"/>
            </a:endParaRP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4219575" y="5557838"/>
            <a:ext cx="1066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cs typeface="Angsana New" pitchFamily="18" charset="-34"/>
              </a:rPr>
              <a:t>3 years</a:t>
            </a:r>
            <a:endParaRPr lang="th-TH" sz="1600">
              <a:cs typeface="Angsana New" pitchFamily="18" charset="-34"/>
            </a:endParaRPr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6248400" y="2971800"/>
            <a:ext cx="1066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cs typeface="Angsana New" pitchFamily="18" charset="-34"/>
              </a:rPr>
              <a:t>4-6 years</a:t>
            </a:r>
            <a:endParaRPr lang="th-TH" sz="1600">
              <a:cs typeface="Angsana New" pitchFamily="18" charset="-34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7286625" y="5634038"/>
            <a:ext cx="1066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cs typeface="Angsana New" pitchFamily="18" charset="-34"/>
              </a:rPr>
              <a:t>2 years</a:t>
            </a:r>
            <a:endParaRPr lang="th-TH" sz="1600">
              <a:cs typeface="Angsana New" pitchFamily="18" charset="-34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rot="16200000" flipH="1">
            <a:off x="5107781" y="4036219"/>
            <a:ext cx="1214438" cy="5715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357813" y="3714750"/>
            <a:ext cx="70485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 flipH="1" flipV="1">
            <a:off x="5072062" y="4214813"/>
            <a:ext cx="1357313" cy="64293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357813" y="5213350"/>
            <a:ext cx="714375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ตัวยึดหมายเลขภาพนิ่ง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BCE75E-6669-4403-A241-957951214D56}" type="slidenum">
              <a:rPr lang="en-US" smtClean="0"/>
              <a:pPr>
                <a:defRPr/>
              </a:pPr>
              <a:t>2</a:t>
            </a:fld>
            <a:endParaRPr lang="th-TH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/>
      <p:bldP spid="6155" grpId="0" animBg="1"/>
      <p:bldP spid="6156" grpId="0" animBg="1"/>
      <p:bldP spid="6157" grpId="0" animBg="1"/>
      <p:bldP spid="6158" grpId="0" animBg="1"/>
      <p:bldP spid="6159" grpId="0"/>
      <p:bldP spid="6160" grpId="0"/>
      <p:bldP spid="6161" grpId="0"/>
      <p:bldP spid="6162" grpId="0"/>
      <p:bldP spid="6163" grpId="0"/>
      <p:bldP spid="6164" grpId="0"/>
      <p:bldP spid="61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79512" y="1511052"/>
            <a:ext cx="91440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3600" dirty="0">
                <a:solidFill>
                  <a:schemeClr val="bg2"/>
                </a:solidFill>
                <a:latin typeface="TH SarabunPSK" pitchFamily="34" charset="-34"/>
                <a:cs typeface="TH SarabunPSK" pitchFamily="34" charset="-34"/>
              </a:rPr>
              <a:t>         </a:t>
            </a:r>
          </a:p>
          <a:p>
            <a:pPr>
              <a:lnSpc>
                <a:spcPct val="150000"/>
              </a:lnSpc>
              <a:buFontTx/>
              <a:buBlip>
                <a:blip r:embed="rId3"/>
              </a:buBlip>
            </a:pPr>
            <a:r>
              <a:rPr lang="en-US" sz="3600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3200" b="1" dirty="0">
                <a:latin typeface="TH SarabunPSK" pitchFamily="34" charset="-34"/>
                <a:cs typeface="TH SarabunPSK" pitchFamily="34" charset="-34"/>
              </a:rPr>
              <a:t>National TVET </a:t>
            </a:r>
            <a:r>
              <a:rPr lang="en-US" sz="3200" b="1" dirty="0" smtClean="0">
                <a:latin typeface="TH SarabunPSK" pitchFamily="34" charset="-34"/>
                <a:cs typeface="TH SarabunPSK" pitchFamily="34" charset="-34"/>
              </a:rPr>
              <a:t>Qualifications Framework</a:t>
            </a:r>
            <a:endParaRPr lang="en-US" sz="3200" b="1" dirty="0">
              <a:latin typeface="TH SarabunPSK" pitchFamily="34" charset="-34"/>
              <a:cs typeface="TH SarabunPSK" pitchFamily="34" charset="-34"/>
            </a:endParaRPr>
          </a:p>
          <a:p>
            <a:pPr>
              <a:lnSpc>
                <a:spcPct val="150000"/>
              </a:lnSpc>
              <a:buFontTx/>
              <a:buBlip>
                <a:blip r:embed="rId3"/>
              </a:buBlip>
            </a:pPr>
            <a:r>
              <a:rPr lang="en-US" sz="3200" b="1" dirty="0" smtClean="0">
                <a:latin typeface="TH SarabunPSK" pitchFamily="34" charset="-34"/>
                <a:cs typeface="TH SarabunPSK" pitchFamily="34" charset="-34"/>
              </a:rPr>
              <a:t>Vocational Education Standards Testing                                    </a:t>
            </a:r>
          </a:p>
          <a:p>
            <a:pPr>
              <a:lnSpc>
                <a:spcPct val="150000"/>
              </a:lnSpc>
              <a:buFontTx/>
              <a:buBlip>
                <a:blip r:embed="rId3"/>
              </a:buBlip>
            </a:pPr>
            <a:r>
              <a:rPr lang="en-US" sz="32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3200" b="1" dirty="0" smtClean="0">
                <a:latin typeface="TH SarabunPSK" pitchFamily="34" charset="-34"/>
                <a:cs typeface="TH SarabunPSK" pitchFamily="34" charset="-34"/>
              </a:rPr>
              <a:t>Internal Quality Assurance System(IQA)</a:t>
            </a:r>
          </a:p>
          <a:p>
            <a:pPr>
              <a:lnSpc>
                <a:spcPct val="150000"/>
              </a:lnSpc>
              <a:buFontTx/>
              <a:buBlip>
                <a:blip r:embed="rId3"/>
              </a:buBlip>
            </a:pPr>
            <a:r>
              <a:rPr lang="en-US" sz="32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3200" b="1" dirty="0" smtClean="0">
                <a:latin typeface="TH SarabunPSK" pitchFamily="34" charset="-34"/>
                <a:cs typeface="TH SarabunPSK" pitchFamily="34" charset="-34"/>
              </a:rPr>
              <a:t>External Quality Assurance System(EQA)</a:t>
            </a:r>
          </a:p>
          <a:p>
            <a:pPr>
              <a:lnSpc>
                <a:spcPct val="150000"/>
              </a:lnSpc>
              <a:buFontTx/>
              <a:buBlip>
                <a:blip r:embed="rId3"/>
              </a:buBlip>
            </a:pPr>
            <a:r>
              <a:rPr lang="en-US" sz="32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3200" b="1" dirty="0" smtClean="0">
                <a:latin typeface="TH SarabunPSK" pitchFamily="34" charset="-34"/>
                <a:cs typeface="TH SarabunPSK" pitchFamily="34" charset="-34"/>
              </a:rPr>
              <a:t> National Education Testing for Vocational Education (V-NET</a:t>
            </a:r>
            <a:r>
              <a:rPr lang="en-US" sz="3200" b="1" dirty="0" smtClean="0">
                <a:latin typeface="TH SarabunPSK" pitchFamily="34" charset="-34"/>
                <a:cs typeface="TH SarabunPSK" pitchFamily="34" charset="-34"/>
              </a:rPr>
              <a:t>)</a:t>
            </a:r>
          </a:p>
          <a:p>
            <a:pPr>
              <a:lnSpc>
                <a:spcPct val="150000"/>
              </a:lnSpc>
              <a:buFontTx/>
              <a:buBlip>
                <a:blip r:embed="rId3"/>
              </a:buBlip>
            </a:pPr>
            <a:r>
              <a:rPr lang="en-US" sz="32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3200" b="1" dirty="0" smtClean="0">
                <a:latin typeface="TH SarabunPSK" pitchFamily="34" charset="-34"/>
                <a:cs typeface="TH SarabunPSK" pitchFamily="34" charset="-34"/>
              </a:rPr>
              <a:t>Professional Qualification Standard/Skill Standard Testing</a:t>
            </a:r>
            <a:endParaRPr lang="en-US" sz="32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357188" y="228600"/>
            <a:ext cx="8501062" cy="1616224"/>
          </a:xfrm>
          <a:prstGeom prst="rect">
            <a:avLst/>
          </a:prstGeom>
          <a:solidFill>
            <a:srgbClr val="9900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Mechanism in Quality </a:t>
            </a: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Control of </a:t>
            </a:r>
            <a:r>
              <a:rPr lang="en-US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/>
            </a:r>
            <a:br>
              <a:rPr lang="en-US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lang="en-US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TVET </a:t>
            </a: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in MOE</a:t>
            </a:r>
            <a:endParaRPr lang="th-TH" sz="36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0DCDDE-918B-45D7-A256-6C7A6A3FB3F2}" type="slidenum">
              <a:rPr lang="en-US" smtClean="0"/>
              <a:pPr>
                <a:defRPr/>
              </a:pPr>
              <a:t>3</a:t>
            </a:fld>
            <a:endParaRPr lang="th-TH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8" name="AutoShape 12"/>
          <p:cNvSpPr>
            <a:spLocks noChangeArrowheads="1"/>
          </p:cNvSpPr>
          <p:nvPr/>
        </p:nvSpPr>
        <p:spPr bwMode="auto">
          <a:xfrm>
            <a:off x="304800" y="2209800"/>
            <a:ext cx="3048000" cy="2362200"/>
          </a:xfrm>
          <a:prstGeom prst="foldedCorner">
            <a:avLst>
              <a:gd name="adj" fmla="val 7241"/>
            </a:avLst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th-TH" dirty="0">
              <a:solidFill>
                <a:schemeClr val="tx1"/>
              </a:solidFill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28600" y="2133600"/>
            <a:ext cx="91440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3300" dirty="0"/>
              <a:t>         </a:t>
            </a:r>
          </a:p>
          <a:p>
            <a:r>
              <a:rPr lang="en-US" sz="3300" dirty="0"/>
              <a:t> </a:t>
            </a:r>
            <a:r>
              <a:rPr lang="en-US" sz="3300" b="1" dirty="0">
                <a:latin typeface="Franklin Gothic Medium" pitchFamily="34" charset="0"/>
              </a:rPr>
              <a:t>National  TVET </a:t>
            </a:r>
          </a:p>
          <a:p>
            <a:r>
              <a:rPr lang="en-US" sz="3300" b="1" dirty="0">
                <a:latin typeface="Franklin Gothic Medium" pitchFamily="34" charset="0"/>
              </a:rPr>
              <a:t> </a:t>
            </a:r>
            <a:r>
              <a:rPr lang="en-US" sz="3300" b="1" dirty="0" smtClean="0">
                <a:latin typeface="Franklin Gothic Medium" pitchFamily="34" charset="0"/>
              </a:rPr>
              <a:t>Qualifications </a:t>
            </a:r>
            <a:r>
              <a:rPr lang="en-US" sz="3300" b="1" dirty="0">
                <a:latin typeface="Franklin Gothic Medium" pitchFamily="34" charset="0"/>
              </a:rPr>
              <a:t/>
            </a:r>
            <a:br>
              <a:rPr lang="en-US" sz="3300" b="1" dirty="0">
                <a:latin typeface="Franklin Gothic Medium" pitchFamily="34" charset="0"/>
              </a:rPr>
            </a:br>
            <a:r>
              <a:rPr lang="en-US" sz="3300" b="1" dirty="0">
                <a:latin typeface="Franklin Gothic Medium" pitchFamily="34" charset="0"/>
              </a:rPr>
              <a:t>  Framework</a:t>
            </a:r>
          </a:p>
          <a:p>
            <a:r>
              <a:rPr lang="en-US" sz="3300" b="1" dirty="0"/>
              <a:t> </a:t>
            </a:r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4038600" y="2286000"/>
            <a:ext cx="0" cy="2438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495800" y="1905000"/>
            <a:ext cx="395605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3200" b="1">
                <a:latin typeface="Tahoma" pitchFamily="34" charset="0"/>
                <a:cs typeface="Tahoma" pitchFamily="34" charset="0"/>
              </a:rPr>
              <a:t>Voc. Secondary </a:t>
            </a:r>
          </a:p>
          <a:p>
            <a:pPr eaLnBrk="1" hangingPunct="1"/>
            <a:r>
              <a:rPr lang="en-US" sz="3200" b="1">
                <a:latin typeface="Tahoma" pitchFamily="34" charset="0"/>
                <a:cs typeface="Tahoma" pitchFamily="34" charset="0"/>
              </a:rPr>
              <a:t>Certificate</a:t>
            </a:r>
          </a:p>
          <a:p>
            <a:pPr eaLnBrk="1" hangingPunct="1"/>
            <a:endParaRPr lang="en-US" sz="3200" b="1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en-US" sz="3200" b="1">
                <a:latin typeface="Tahoma" pitchFamily="34" charset="0"/>
                <a:cs typeface="Tahoma" pitchFamily="34" charset="0"/>
              </a:rPr>
              <a:t>Technical Diploma</a:t>
            </a:r>
          </a:p>
          <a:p>
            <a:pPr eaLnBrk="1" hangingPunct="1"/>
            <a:endParaRPr lang="en-US" sz="3200" b="1">
              <a:latin typeface="Tahoma" pitchFamily="34" charset="0"/>
              <a:cs typeface="Tahoma" pitchFamily="34" charset="0"/>
            </a:endParaRPr>
          </a:p>
          <a:p>
            <a:pPr eaLnBrk="1" hangingPunct="1"/>
            <a:r>
              <a:rPr lang="en-US" sz="3200" b="1">
                <a:latin typeface="Tahoma" pitchFamily="34" charset="0"/>
                <a:cs typeface="Tahoma" pitchFamily="34" charset="0"/>
              </a:rPr>
              <a:t>Higher Technical</a:t>
            </a:r>
          </a:p>
          <a:p>
            <a:pPr eaLnBrk="1" hangingPunct="1"/>
            <a:r>
              <a:rPr lang="en-US" sz="3200" b="1">
                <a:latin typeface="Tahoma" pitchFamily="34" charset="0"/>
                <a:cs typeface="Tahoma" pitchFamily="34" charset="0"/>
              </a:rPr>
              <a:t>Diploma /Degree</a:t>
            </a: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4038600" y="22860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4038600" y="47244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4038600" y="35814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C37E2C-5CA0-46AE-8E6A-571BC0F4E19C}" type="slidenum">
              <a:rPr lang="en-US" smtClean="0"/>
              <a:pPr>
                <a:defRPr/>
              </a:pPr>
              <a:t>4</a:t>
            </a:fld>
            <a:endParaRPr lang="th-TH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  <p:bldP spid="9223" grpId="0"/>
      <p:bldP spid="9224" grpId="0" animBg="1"/>
      <p:bldP spid="9225" grpId="0" animBg="1"/>
      <p:bldP spid="92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6" name="AutoShape 12"/>
          <p:cNvSpPr>
            <a:spLocks noChangeArrowheads="1"/>
          </p:cNvSpPr>
          <p:nvPr/>
        </p:nvSpPr>
        <p:spPr bwMode="auto">
          <a:xfrm>
            <a:off x="1524000" y="1311424"/>
            <a:ext cx="6172200" cy="53340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th-TH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76200" y="1294656"/>
            <a:ext cx="9067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sz="3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Quality Assurance (QA)</a:t>
            </a:r>
            <a:endParaRPr lang="en-US" sz="41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Tx/>
              <a:buChar char="-"/>
            </a:pPr>
            <a:endParaRPr lang="en-US" sz="33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Tx/>
              <a:buBlip>
                <a:blip r:embed="rId3"/>
              </a:buBlip>
            </a:pPr>
            <a:endParaRPr lang="en-US" sz="33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33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0"/>
            <a:ext cx="9220200" cy="990600"/>
          </a:xfrm>
          <a:prstGeom prst="rect">
            <a:avLst/>
          </a:prstGeom>
          <a:solidFill>
            <a:srgbClr val="9900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Quality Control of TVET in Thailand</a:t>
            </a:r>
            <a:endParaRPr lang="th-TH" sz="36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ตัวแทนข้อความ 8"/>
          <p:cNvSpPr>
            <a:spLocks noGrp="1"/>
          </p:cNvSpPr>
          <p:nvPr>
            <p:ph type="body" idx="1"/>
          </p:nvPr>
        </p:nvSpPr>
        <p:spPr>
          <a:xfrm>
            <a:off x="457200" y="2213174"/>
            <a:ext cx="4040188" cy="639762"/>
          </a:xfrm>
        </p:spPr>
        <p:txBody>
          <a:bodyPr/>
          <a:lstStyle/>
          <a:p>
            <a:pPr algn="ctr"/>
            <a:r>
              <a:rPr lang="en-US" dirty="0" smtClean="0"/>
              <a:t>Internal QA</a:t>
            </a:r>
            <a:endParaRPr lang="th-TH" dirty="0"/>
          </a:p>
        </p:txBody>
      </p:sp>
      <p:sp>
        <p:nvSpPr>
          <p:cNvPr id="10" name="ตัวแทนเนื้อหา 9"/>
          <p:cNvSpPr>
            <a:spLocks noGrp="1"/>
          </p:cNvSpPr>
          <p:nvPr>
            <p:ph sz="half" idx="2"/>
          </p:nvPr>
        </p:nvSpPr>
        <p:spPr>
          <a:xfrm>
            <a:off x="457200" y="2862088"/>
            <a:ext cx="4040188" cy="395128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To improve quality &amp; standards of TVET institutions</a:t>
            </a:r>
          </a:p>
          <a:p>
            <a:r>
              <a:rPr lang="en-US" dirty="0" smtClean="0"/>
              <a:t>to assess internal quality</a:t>
            </a:r>
          </a:p>
          <a:p>
            <a:r>
              <a:rPr lang="en-US" dirty="0" smtClean="0"/>
              <a:t>to monitor &amp; inspect   quality of input, process and products</a:t>
            </a:r>
          </a:p>
          <a:p>
            <a:r>
              <a:rPr lang="en-US" dirty="0" smtClean="0"/>
              <a:t>to improve quality</a:t>
            </a:r>
          </a:p>
          <a:p>
            <a:pPr marL="0" indent="0">
              <a:buNone/>
            </a:pPr>
            <a:r>
              <a:rPr lang="en-US" u="sng" dirty="0"/>
              <a:t>b</a:t>
            </a:r>
            <a:r>
              <a:rPr lang="en-US" u="sng" dirty="0" smtClean="0"/>
              <a:t>y institutions &amp; agencies in MOE</a:t>
            </a:r>
            <a:endParaRPr lang="th-TH" u="sng" dirty="0"/>
          </a:p>
        </p:txBody>
      </p:sp>
      <p:sp>
        <p:nvSpPr>
          <p:cNvPr id="11" name="ตัวแทนข้อความ 10"/>
          <p:cNvSpPr>
            <a:spLocks noGrp="1"/>
          </p:cNvSpPr>
          <p:nvPr>
            <p:ph type="body" sz="quarter" idx="3"/>
          </p:nvPr>
        </p:nvSpPr>
        <p:spPr>
          <a:xfrm>
            <a:off x="4645025" y="2222326"/>
            <a:ext cx="4041775" cy="639762"/>
          </a:xfrm>
        </p:spPr>
        <p:txBody>
          <a:bodyPr/>
          <a:lstStyle/>
          <a:p>
            <a:pPr algn="ctr"/>
            <a:r>
              <a:rPr lang="en-US" dirty="0" smtClean="0"/>
              <a:t>External </a:t>
            </a:r>
            <a:r>
              <a:rPr lang="en-US" dirty="0"/>
              <a:t>QA</a:t>
            </a:r>
            <a:endParaRPr lang="th-TH" dirty="0"/>
          </a:p>
        </p:txBody>
      </p:sp>
      <p:sp>
        <p:nvSpPr>
          <p:cNvPr id="13" name="ตัวแทนเนื้อหา 12"/>
          <p:cNvSpPr>
            <a:spLocks noGrp="1"/>
          </p:cNvSpPr>
          <p:nvPr>
            <p:ph sz="quarter" idx="4"/>
          </p:nvPr>
        </p:nvSpPr>
        <p:spPr>
          <a:xfrm>
            <a:off x="4645025" y="2862088"/>
            <a:ext cx="4041775" cy="395128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To </a:t>
            </a:r>
            <a:r>
              <a:rPr lang="en-US" dirty="0" smtClean="0"/>
              <a:t>certify TVET institution standards &amp; quality </a:t>
            </a:r>
            <a:endParaRPr lang="en-US" dirty="0"/>
          </a:p>
          <a:p>
            <a:r>
              <a:rPr lang="en-US" dirty="0" smtClean="0"/>
              <a:t>to assess quality of outputs and outcomes</a:t>
            </a:r>
            <a:endParaRPr lang="en-US" dirty="0"/>
          </a:p>
          <a:p>
            <a:r>
              <a:rPr lang="en-US" dirty="0"/>
              <a:t>to monitor &amp; inspect   quality</a:t>
            </a:r>
          </a:p>
          <a:p>
            <a:pPr marL="0" indent="0">
              <a:buNone/>
            </a:pPr>
            <a:r>
              <a:rPr lang="en-US" u="sng" dirty="0"/>
              <a:t>b</a:t>
            </a:r>
            <a:r>
              <a:rPr lang="en-US" u="sng" dirty="0" smtClean="0"/>
              <a:t>y Office  of National Education Standards and Quality Assessment (Prime minister office)</a:t>
            </a:r>
            <a:endParaRPr lang="th-TH" dirty="0"/>
          </a:p>
        </p:txBody>
      </p:sp>
      <p:sp>
        <p:nvSpPr>
          <p:cNvPr id="12" name="ตัวยึดหมายเลขภาพนิ่ง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A6CED7-13C0-4D98-A58F-553DDAE9ECA9}" type="slidenum">
              <a:rPr lang="en-US" smtClean="0"/>
              <a:pPr>
                <a:defRPr/>
              </a:pPr>
              <a:t>5</a:t>
            </a:fld>
            <a:endParaRPr lang="th-TH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 animBg="1"/>
      <p:bldP spid="61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AutoShape 2"/>
          <p:cNvSpPr>
            <a:spLocks noChangeArrowheads="1"/>
          </p:cNvSpPr>
          <p:nvPr/>
        </p:nvSpPr>
        <p:spPr bwMode="auto">
          <a:xfrm>
            <a:off x="285750" y="304800"/>
            <a:ext cx="8715375" cy="1066800"/>
          </a:xfrm>
          <a:prstGeom prst="foldedCorner">
            <a:avLst>
              <a:gd name="adj" fmla="val 0"/>
            </a:avLst>
          </a:prstGeom>
          <a:gradFill rotWithShape="1">
            <a:gsLst>
              <a:gs pos="0">
                <a:srgbClr val="E6DCAC"/>
              </a:gs>
              <a:gs pos="23000">
                <a:srgbClr val="C7AC4C"/>
              </a:gs>
              <a:gs pos="55000">
                <a:srgbClr val="E6D78A"/>
              </a:gs>
              <a:gs pos="70000">
                <a:srgbClr val="C7AC4C"/>
              </a:gs>
              <a:gs pos="88000">
                <a:srgbClr val="E6D78A"/>
              </a:gs>
              <a:gs pos="100000">
                <a:srgbClr val="E6DCAC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sz="3600" b="1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ONESQA-External Quality Assurance</a:t>
            </a:r>
            <a:endParaRPr lang="th-TH" sz="3600" b="1">
              <a:solidFill>
                <a:schemeClr val="bg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7353" name="AutoShape 9"/>
          <p:cNvSpPr>
            <a:spLocks noChangeArrowheads="1"/>
          </p:cNvSpPr>
          <p:nvPr/>
        </p:nvSpPr>
        <p:spPr bwMode="auto">
          <a:xfrm>
            <a:off x="2362200" y="1905000"/>
            <a:ext cx="4495800" cy="1066800"/>
          </a:xfrm>
          <a:prstGeom prst="foldedCorner">
            <a:avLst>
              <a:gd name="adj" fmla="val 0"/>
            </a:avLst>
          </a:prstGeom>
          <a:gradFill rotWithShape="1">
            <a:gsLst>
              <a:gs pos="0">
                <a:srgbClr val="E6DCAC"/>
              </a:gs>
              <a:gs pos="23000">
                <a:srgbClr val="C7AC4C"/>
              </a:gs>
              <a:gs pos="55000">
                <a:srgbClr val="E6D78A"/>
              </a:gs>
              <a:gs pos="70000">
                <a:srgbClr val="C7AC4C"/>
              </a:gs>
              <a:gs pos="88000">
                <a:srgbClr val="E6D78A"/>
              </a:gs>
              <a:gs pos="100000">
                <a:srgbClr val="E6DCAC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Every 5 Years</a:t>
            </a:r>
            <a:endParaRPr lang="th-TH" sz="28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7354" name="AutoShape 10"/>
          <p:cNvSpPr>
            <a:spLocks noChangeArrowheads="1"/>
          </p:cNvSpPr>
          <p:nvPr/>
        </p:nvSpPr>
        <p:spPr bwMode="auto">
          <a:xfrm>
            <a:off x="685800" y="3581400"/>
            <a:ext cx="7620000" cy="1066800"/>
          </a:xfrm>
          <a:prstGeom prst="foldedCorner">
            <a:avLst>
              <a:gd name="adj" fmla="val 0"/>
            </a:avLst>
          </a:prstGeom>
          <a:gradFill rotWithShape="1">
            <a:gsLst>
              <a:gs pos="0">
                <a:srgbClr val="E6DCAC"/>
              </a:gs>
              <a:gs pos="23000">
                <a:srgbClr val="C7AC4C"/>
              </a:gs>
              <a:gs pos="55000">
                <a:srgbClr val="E6D78A"/>
              </a:gs>
              <a:gs pos="70000">
                <a:srgbClr val="C7AC4C"/>
              </a:gs>
              <a:gs pos="88000">
                <a:srgbClr val="E6D78A"/>
              </a:gs>
              <a:gs pos="100000">
                <a:srgbClr val="E6DCAC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sz="3600" b="1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MOE-Internal Quality Assurance</a:t>
            </a:r>
            <a:endParaRPr lang="th-TH" sz="3600" b="1">
              <a:solidFill>
                <a:schemeClr val="bg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7355" name="AutoShape 11"/>
          <p:cNvSpPr>
            <a:spLocks noChangeArrowheads="1"/>
          </p:cNvSpPr>
          <p:nvPr/>
        </p:nvSpPr>
        <p:spPr bwMode="auto">
          <a:xfrm>
            <a:off x="2362200" y="5486400"/>
            <a:ext cx="4495800" cy="1066800"/>
          </a:xfrm>
          <a:prstGeom prst="foldedCorner">
            <a:avLst>
              <a:gd name="adj" fmla="val 0"/>
            </a:avLst>
          </a:prstGeom>
          <a:gradFill rotWithShape="1">
            <a:gsLst>
              <a:gs pos="0">
                <a:srgbClr val="E6DCAC"/>
              </a:gs>
              <a:gs pos="23000">
                <a:srgbClr val="C7AC4C"/>
              </a:gs>
              <a:gs pos="55000">
                <a:srgbClr val="E6D78A"/>
              </a:gs>
              <a:gs pos="70000">
                <a:srgbClr val="C7AC4C"/>
              </a:gs>
              <a:gs pos="88000">
                <a:srgbClr val="E6D78A"/>
              </a:gs>
              <a:gs pos="100000">
                <a:srgbClr val="E6DCAC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Every </a:t>
            </a:r>
            <a:r>
              <a:rPr lang="en-US" sz="28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3 Years</a:t>
            </a:r>
            <a:endParaRPr lang="th-TH" sz="2800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7356" name="AutoShape 12"/>
          <p:cNvSpPr>
            <a:spLocks noChangeArrowheads="1"/>
          </p:cNvSpPr>
          <p:nvPr/>
        </p:nvSpPr>
        <p:spPr bwMode="auto">
          <a:xfrm>
            <a:off x="4267200" y="4953000"/>
            <a:ext cx="457200" cy="3810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h-TH"/>
          </a:p>
        </p:txBody>
      </p:sp>
      <p:sp>
        <p:nvSpPr>
          <p:cNvPr id="57357" name="AutoShape 13"/>
          <p:cNvSpPr>
            <a:spLocks noChangeArrowheads="1"/>
          </p:cNvSpPr>
          <p:nvPr/>
        </p:nvSpPr>
        <p:spPr bwMode="auto">
          <a:xfrm>
            <a:off x="4267200" y="3124200"/>
            <a:ext cx="457200" cy="3810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h-TH"/>
          </a:p>
        </p:txBody>
      </p:sp>
      <p:sp>
        <p:nvSpPr>
          <p:cNvPr id="57358" name="AutoShape 14"/>
          <p:cNvSpPr>
            <a:spLocks noChangeArrowheads="1"/>
          </p:cNvSpPr>
          <p:nvPr/>
        </p:nvSpPr>
        <p:spPr bwMode="auto">
          <a:xfrm rot="10800000">
            <a:off x="4191000" y="1447800"/>
            <a:ext cx="457200" cy="3810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3D6D90-AA88-4C9E-9871-4F2C94815A2F}" type="slidenum">
              <a:rPr lang="en-US" smtClean="0"/>
              <a:pPr>
                <a:defRPr/>
              </a:pPr>
              <a:t>6</a:t>
            </a:fld>
            <a:endParaRPr lang="th-TH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7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animBg="1"/>
      <p:bldP spid="57353" grpId="0" animBg="1"/>
      <p:bldP spid="57354" grpId="0" animBg="1"/>
      <p:bldP spid="57355" grpId="0" animBg="1"/>
      <p:bldP spid="57356" grpId="0" animBg="1"/>
      <p:bldP spid="57357" grpId="0" animBg="1"/>
      <p:bldP spid="5735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1285852" y="142852"/>
            <a:ext cx="7072362" cy="1357322"/>
          </a:xfrm>
          <a:prstGeom prst="rect">
            <a:avLst/>
          </a:prstGeom>
          <a:solidFill>
            <a:srgbClr val="990033"/>
          </a:solidFill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External QA issues</a:t>
            </a:r>
            <a:endParaRPr lang="en-US" sz="3200" b="1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85875" y="1766888"/>
            <a:ext cx="714375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en-US" sz="2400" dirty="0">
                <a:latin typeface="Tahoma" pitchFamily="34" charset="0"/>
                <a:cs typeface="Tahoma" pitchFamily="34" charset="0"/>
              </a:rPr>
              <a:t> Educational 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Achievement of students</a:t>
            </a:r>
            <a:endParaRPr lang="en-US" sz="2400" dirty="0"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en-US" sz="2400" dirty="0">
                <a:latin typeface="Tahoma" pitchFamily="34" charset="0"/>
                <a:cs typeface="Tahoma" pitchFamily="34" charset="0"/>
              </a:rPr>
              <a:t> Educational 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Administration/staff development</a:t>
            </a:r>
            <a:endParaRPr lang="en-US" sz="2400" dirty="0"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en-US" sz="2400" dirty="0">
                <a:latin typeface="Tahoma" pitchFamily="34" charset="0"/>
                <a:cs typeface="Tahoma" pitchFamily="34" charset="0"/>
              </a:rPr>
              <a:t> Teaching and Learning 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2400" dirty="0">
                <a:latin typeface="Tahoma" pitchFamily="34" charset="0"/>
                <a:cs typeface="Tahoma" pitchFamily="34" charset="0"/>
              </a:rPr>
              <a:t>which focus on 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Student-Centre and lead to identity and uniqueness of students and institution</a:t>
            </a:r>
            <a:endParaRPr lang="en-US" sz="2400" dirty="0"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en-US" sz="2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Relevance  to Internal </a:t>
            </a:r>
            <a:r>
              <a:rPr lang="en-US" sz="2400" dirty="0">
                <a:latin typeface="Tahoma" pitchFamily="34" charset="0"/>
                <a:cs typeface="Tahoma" pitchFamily="34" charset="0"/>
              </a:rPr>
              <a:t>QA system</a:t>
            </a:r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3326B5-0BB5-4CC7-A799-D04046AEE177}" type="slidenum">
              <a:rPr lang="en-US" smtClean="0"/>
              <a:pPr>
                <a:defRPr/>
              </a:pPr>
              <a:t>7</a:t>
            </a:fld>
            <a:endParaRPr lang="th-TH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714348" y="142852"/>
            <a:ext cx="7643866" cy="714380"/>
          </a:xfrm>
          <a:prstGeom prst="rect">
            <a:avLst/>
          </a:prstGeom>
          <a:solidFill>
            <a:srgbClr val="990033"/>
          </a:solidFill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Internal QA for TVET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14375" y="2071688"/>
            <a:ext cx="714375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en-US" sz="2400" dirty="0">
                <a:latin typeface="Tahoma" pitchFamily="34" charset="0"/>
                <a:cs typeface="Tahoma" pitchFamily="34" charset="0"/>
              </a:rPr>
              <a:t>Student Focus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en-US" sz="2400" dirty="0">
                <a:latin typeface="Tahoma" pitchFamily="34" charset="0"/>
                <a:cs typeface="Tahoma" pitchFamily="34" charset="0"/>
              </a:rPr>
              <a:t>Participation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en-US" sz="2400" dirty="0">
                <a:latin typeface="Tahoma" pitchFamily="34" charset="0"/>
                <a:cs typeface="Tahoma" pitchFamily="34" charset="0"/>
              </a:rPr>
              <a:t>Continuous QA of Institutions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en-US" sz="2400" dirty="0">
                <a:latin typeface="Tahoma" pitchFamily="34" charset="0"/>
                <a:cs typeface="Tahoma" pitchFamily="34" charset="0"/>
              </a:rPr>
              <a:t>Organize and submit SAR every year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en-US" sz="2400" dirty="0">
                <a:latin typeface="Tahoma" pitchFamily="34" charset="0"/>
                <a:cs typeface="Tahoma" pitchFamily="34" charset="0"/>
              </a:rPr>
              <a:t>Relate to external QA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en-US" sz="2400" dirty="0">
                <a:latin typeface="Tahoma" pitchFamily="34" charset="0"/>
                <a:cs typeface="Tahoma" pitchFamily="34" charset="0"/>
              </a:rPr>
              <a:t>Integrate results of Internal and External QA for institutions’ development 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 and implementation plan</a:t>
            </a:r>
            <a:endParaRPr lang="en-US" sz="2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รูปห้าเหลี่ยม 3"/>
          <p:cNvSpPr/>
          <p:nvPr/>
        </p:nvSpPr>
        <p:spPr>
          <a:xfrm>
            <a:off x="214282" y="1285860"/>
            <a:ext cx="2357454" cy="714380"/>
          </a:xfrm>
          <a:prstGeom prst="homePlate">
            <a:avLst/>
          </a:prstGeom>
          <a:solidFill>
            <a:schemeClr val="accent5">
              <a:lumMod val="25000"/>
            </a:schemeClr>
          </a:solidFill>
          <a:scene3d>
            <a:camera prst="isometricOffAxis1Righ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latin typeface="Tahoma" pitchFamily="34" charset="0"/>
                <a:cs typeface="Tahoma" pitchFamily="34" charset="0"/>
              </a:rPr>
              <a:t>Principles</a:t>
            </a:r>
            <a:endParaRPr lang="th-TH" sz="24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ACA913-7246-4E35-A411-7CF2B25C4924}" type="slidenum">
              <a:rPr lang="en-US" smtClean="0"/>
              <a:pPr>
                <a:defRPr/>
              </a:pPr>
              <a:t>8</a:t>
            </a:fld>
            <a:endParaRPr lang="th-TH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285752" y="285728"/>
            <a:ext cx="8572528" cy="714380"/>
          </a:xfrm>
          <a:prstGeom prst="rect">
            <a:avLst/>
          </a:prstGeom>
          <a:solidFill>
            <a:srgbClr val="990033"/>
          </a:solidFill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IQA  Process of Central Authority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625" y="1928813"/>
            <a:ext cx="8286750" cy="4524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  <a:defRPr/>
            </a:pPr>
            <a:r>
              <a:rPr lang="en-US" sz="2400" b="1" spc="-30" dirty="0">
                <a:latin typeface="Tahoma" pitchFamily="34" charset="0"/>
                <a:cs typeface="Tahoma" pitchFamily="34" charset="0"/>
              </a:rPr>
              <a:t>Decentralization to provincial TVET </a:t>
            </a:r>
            <a:r>
              <a:rPr lang="en-US" sz="2400" b="1" spc="-30" dirty="0" smtClean="0">
                <a:latin typeface="Tahoma" pitchFamily="34" charset="0"/>
                <a:cs typeface="Tahoma" pitchFamily="34" charset="0"/>
              </a:rPr>
              <a:t>committee for assessment </a:t>
            </a:r>
            <a:endParaRPr lang="en-US" sz="2400" b="1" spc="-30" dirty="0">
              <a:latin typeface="Tahoma" pitchFamily="34" charset="0"/>
              <a:cs typeface="Tahoma" pitchFamily="34" charset="0"/>
            </a:endParaRPr>
          </a:p>
          <a:p>
            <a:pPr marL="514350" indent="-514350" algn="thaiDist">
              <a:lnSpc>
                <a:spcPct val="200000"/>
              </a:lnSpc>
              <a:buFont typeface="+mj-lt"/>
              <a:buAutoNum type="arabicPeriod"/>
              <a:defRPr/>
            </a:pPr>
            <a:r>
              <a:rPr lang="en-US" sz="2400" b="1" dirty="0">
                <a:latin typeface="Tahoma" pitchFamily="34" charset="0"/>
                <a:cs typeface="Tahoma" pitchFamily="34" charset="0"/>
              </a:rPr>
              <a:t>Participation of Institution </a:t>
            </a:r>
            <a:r>
              <a:rPr lang="en-US" sz="2400" b="1" dirty="0" smtClean="0">
                <a:latin typeface="Tahoma" pitchFamily="34" charset="0"/>
                <a:cs typeface="Tahoma" pitchFamily="34" charset="0"/>
              </a:rPr>
              <a:t>Staff in quality control</a:t>
            </a:r>
            <a:endParaRPr lang="en-US" sz="2400" b="1" dirty="0">
              <a:latin typeface="Tahoma" pitchFamily="34" charset="0"/>
              <a:cs typeface="Tahoma" pitchFamily="34" charset="0"/>
            </a:endParaRPr>
          </a:p>
          <a:p>
            <a:pPr marL="514350" indent="-514350" algn="thaiDist">
              <a:lnSpc>
                <a:spcPct val="200000"/>
              </a:lnSpc>
              <a:buFont typeface="+mj-lt"/>
              <a:buAutoNum type="arabicPeriod"/>
              <a:defRPr/>
            </a:pPr>
            <a:r>
              <a:rPr lang="en-US" sz="2400" b="1" dirty="0">
                <a:latin typeface="Tahoma" pitchFamily="34" charset="0"/>
                <a:cs typeface="Tahoma" pitchFamily="34" charset="0"/>
              </a:rPr>
              <a:t>Provide IQA training and manual</a:t>
            </a:r>
          </a:p>
          <a:p>
            <a:pPr marL="514350" indent="-514350" algn="thaiDist">
              <a:lnSpc>
                <a:spcPct val="200000"/>
              </a:lnSpc>
              <a:buFont typeface="+mj-lt"/>
              <a:buAutoNum type="arabicPeriod"/>
              <a:defRPr/>
            </a:pPr>
            <a:r>
              <a:rPr lang="en-US" sz="2400" b="1" dirty="0">
                <a:latin typeface="Tahoma" pitchFamily="34" charset="0"/>
                <a:cs typeface="Tahoma" pitchFamily="34" charset="0"/>
              </a:rPr>
              <a:t>Organize IQA every three years</a:t>
            </a:r>
            <a:endParaRPr lang="th-TH" sz="24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2F82C-132F-410E-BAE6-D50A381BA953}" type="slidenum">
              <a:rPr lang="en-US" smtClean="0"/>
              <a:pPr>
                <a:defRPr/>
              </a:pPr>
              <a:t>9</a:t>
            </a:fld>
            <a:endParaRPr lang="th-TH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ascade">
  <a:themeElements>
    <a:clrScheme name="Cascade 4">
      <a:dk1>
        <a:srgbClr val="FFFFCC"/>
      </a:dk1>
      <a:lt1>
        <a:srgbClr val="FFFFFF"/>
      </a:lt1>
      <a:dk2>
        <a:srgbClr val="000066"/>
      </a:dk2>
      <a:lt2>
        <a:srgbClr val="FFFFFF"/>
      </a:lt2>
      <a:accent1>
        <a:srgbClr val="0078F0"/>
      </a:accent1>
      <a:accent2>
        <a:srgbClr val="CCECFF"/>
      </a:accent2>
      <a:accent3>
        <a:srgbClr val="AAAAB8"/>
      </a:accent3>
      <a:accent4>
        <a:srgbClr val="DADADA"/>
      </a:accent4>
      <a:accent5>
        <a:srgbClr val="AABEF6"/>
      </a:accent5>
      <a:accent6>
        <a:srgbClr val="B9D6E7"/>
      </a:accent6>
      <a:hlink>
        <a:srgbClr val="3399FF"/>
      </a:hlink>
      <a:folHlink>
        <a:srgbClr val="FFCC00"/>
      </a:folHlink>
    </a:clrScheme>
    <a:fontScheme name="Cascad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scade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cade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ชุดรูปแบบของ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</TotalTime>
  <Words>615</Words>
  <Application>Microsoft Office PowerPoint</Application>
  <PresentationFormat>นำเสนอทางหน้าจอ (4:3)</PresentationFormat>
  <Paragraphs>173</Paragraphs>
  <Slides>19</Slides>
  <Notes>19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3</vt:i4>
      </vt:variant>
      <vt:variant>
        <vt:lpstr>ชื่อเรื่องภาพนิ่ง</vt:lpstr>
      </vt:variant>
      <vt:variant>
        <vt:i4>19</vt:i4>
      </vt:variant>
    </vt:vector>
  </HeadingPairs>
  <TitlesOfParts>
    <vt:vector size="22" baseType="lpstr">
      <vt:lpstr>Default Design</vt:lpstr>
      <vt:lpstr>Orbit</vt:lpstr>
      <vt:lpstr>Cascade</vt:lpstr>
      <vt:lpstr>Quality Assurance Mechanism in TVET : Case of Thailand 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THANK 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UNESCO-UNIVOC NETWORK Case of THAILAND</dc:title>
  <dc:creator>admin</dc:creator>
  <cp:lastModifiedBy>Windows User</cp:lastModifiedBy>
  <cp:revision>110</cp:revision>
  <cp:lastPrinted>2015-07-28T15:20:27Z</cp:lastPrinted>
  <dcterms:created xsi:type="dcterms:W3CDTF">2008-08-16T06:18:52Z</dcterms:created>
  <dcterms:modified xsi:type="dcterms:W3CDTF">2016-04-21T14:05:05Z</dcterms:modified>
</cp:coreProperties>
</file>