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9" r:id="rId2"/>
    <p:sldId id="292" r:id="rId3"/>
    <p:sldId id="297" r:id="rId4"/>
    <p:sldId id="298" r:id="rId5"/>
    <p:sldId id="299" r:id="rId6"/>
    <p:sldId id="282" r:id="rId7"/>
    <p:sldId id="301" r:id="rId8"/>
    <p:sldId id="293" r:id="rId9"/>
    <p:sldId id="308" r:id="rId10"/>
    <p:sldId id="309" r:id="rId11"/>
    <p:sldId id="310" r:id="rId12"/>
    <p:sldId id="324" r:id="rId13"/>
    <p:sldId id="320" r:id="rId14"/>
    <p:sldId id="306" r:id="rId15"/>
    <p:sldId id="295" r:id="rId16"/>
    <p:sldId id="321" r:id="rId17"/>
    <p:sldId id="322" r:id="rId18"/>
    <p:sldId id="32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23" autoAdjust="0"/>
    <p:restoredTop sz="94660"/>
  </p:normalViewPr>
  <p:slideViewPr>
    <p:cSldViewPr snapToGrid="0">
      <p:cViewPr varScale="1">
        <p:scale>
          <a:sx n="59" d="100"/>
          <a:sy n="59" d="100"/>
        </p:scale>
        <p:origin x="1384" y="5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95175D0-FA9F-4EAE-B4D3-A9AFE35D6FE6}" type="datetimeFigureOut">
              <a:rPr lang="en-US" smtClean="0"/>
              <a:t>4/19/2016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62FF7B-CE56-4F70-B0DA-EE8645ABA2F7}" type="slidenum">
              <a:rPr lang="en-US" smtClean="0"/>
              <a:t>‹#›</a:t>
            </a:fld>
            <a:endParaRPr lang="en-US"/>
          </a:p>
        </p:txBody>
      </p:sp>
    </p:spTree>
    <p:extLst>
      <p:ext uri="{BB962C8B-B14F-4D97-AF65-F5344CB8AC3E}">
        <p14:creationId xmlns:p14="http://schemas.microsoft.com/office/powerpoint/2010/main" val="3884502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5175D0-FA9F-4EAE-B4D3-A9AFE35D6FE6}" type="datetimeFigureOut">
              <a:rPr lang="en-US" smtClean="0"/>
              <a:t>4/19/2016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62FF7B-CE56-4F70-B0DA-EE8645ABA2F7}" type="slidenum">
              <a:rPr lang="en-US" smtClean="0"/>
              <a:t>‹#›</a:t>
            </a:fld>
            <a:endParaRPr lang="en-US"/>
          </a:p>
        </p:txBody>
      </p:sp>
    </p:spTree>
    <p:extLst>
      <p:ext uri="{BB962C8B-B14F-4D97-AF65-F5344CB8AC3E}">
        <p14:creationId xmlns:p14="http://schemas.microsoft.com/office/powerpoint/2010/main" val="3072360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5175D0-FA9F-4EAE-B4D3-A9AFE35D6FE6}" type="datetimeFigureOut">
              <a:rPr lang="en-US" smtClean="0"/>
              <a:t>4/19/2016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62FF7B-CE56-4F70-B0DA-EE8645ABA2F7}" type="slidenum">
              <a:rPr lang="en-US" smtClean="0"/>
              <a:t>‹#›</a:t>
            </a:fld>
            <a:endParaRPr lang="en-US"/>
          </a:p>
        </p:txBody>
      </p:sp>
    </p:spTree>
    <p:extLst>
      <p:ext uri="{BB962C8B-B14F-4D97-AF65-F5344CB8AC3E}">
        <p14:creationId xmlns:p14="http://schemas.microsoft.com/office/powerpoint/2010/main" val="1727906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5175D0-FA9F-4EAE-B4D3-A9AFE35D6FE6}" type="datetimeFigureOut">
              <a:rPr lang="en-US" smtClean="0"/>
              <a:t>4/19/2016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62FF7B-CE56-4F70-B0DA-EE8645ABA2F7}" type="slidenum">
              <a:rPr lang="en-US" smtClean="0"/>
              <a:t>‹#›</a:t>
            </a:fld>
            <a:endParaRPr lang="en-US"/>
          </a:p>
        </p:txBody>
      </p:sp>
    </p:spTree>
    <p:extLst>
      <p:ext uri="{BB962C8B-B14F-4D97-AF65-F5344CB8AC3E}">
        <p14:creationId xmlns:p14="http://schemas.microsoft.com/office/powerpoint/2010/main" val="3123338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95175D0-FA9F-4EAE-B4D3-A9AFE35D6FE6}" type="datetimeFigureOut">
              <a:rPr lang="en-US" smtClean="0"/>
              <a:t>4/19/2016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62FF7B-CE56-4F70-B0DA-EE8645ABA2F7}" type="slidenum">
              <a:rPr lang="en-US" smtClean="0"/>
              <a:t>‹#›</a:t>
            </a:fld>
            <a:endParaRPr lang="en-US"/>
          </a:p>
        </p:txBody>
      </p:sp>
    </p:spTree>
    <p:extLst>
      <p:ext uri="{BB962C8B-B14F-4D97-AF65-F5344CB8AC3E}">
        <p14:creationId xmlns:p14="http://schemas.microsoft.com/office/powerpoint/2010/main" val="47501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95175D0-FA9F-4EAE-B4D3-A9AFE35D6FE6}" type="datetimeFigureOut">
              <a:rPr lang="en-US" smtClean="0"/>
              <a:t>4/19/2016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62FF7B-CE56-4F70-B0DA-EE8645ABA2F7}" type="slidenum">
              <a:rPr lang="en-US" smtClean="0"/>
              <a:t>‹#›</a:t>
            </a:fld>
            <a:endParaRPr lang="en-US"/>
          </a:p>
        </p:txBody>
      </p:sp>
    </p:spTree>
    <p:extLst>
      <p:ext uri="{BB962C8B-B14F-4D97-AF65-F5344CB8AC3E}">
        <p14:creationId xmlns:p14="http://schemas.microsoft.com/office/powerpoint/2010/main" val="3805193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5175D0-FA9F-4EAE-B4D3-A9AFE35D6FE6}" type="datetimeFigureOut">
              <a:rPr lang="en-US" smtClean="0"/>
              <a:t>4/19/2016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62FF7B-CE56-4F70-B0DA-EE8645ABA2F7}" type="slidenum">
              <a:rPr lang="en-US" smtClean="0"/>
              <a:t>‹#›</a:t>
            </a:fld>
            <a:endParaRPr lang="en-US"/>
          </a:p>
        </p:txBody>
      </p:sp>
    </p:spTree>
    <p:extLst>
      <p:ext uri="{BB962C8B-B14F-4D97-AF65-F5344CB8AC3E}">
        <p14:creationId xmlns:p14="http://schemas.microsoft.com/office/powerpoint/2010/main" val="2578948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5175D0-FA9F-4EAE-B4D3-A9AFE35D6FE6}" type="datetimeFigureOut">
              <a:rPr lang="en-US" smtClean="0"/>
              <a:t>4/19/2016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62FF7B-CE56-4F70-B0DA-EE8645ABA2F7}" type="slidenum">
              <a:rPr lang="en-US" smtClean="0"/>
              <a:t>‹#›</a:t>
            </a:fld>
            <a:endParaRPr lang="en-US"/>
          </a:p>
        </p:txBody>
      </p:sp>
    </p:spTree>
    <p:extLst>
      <p:ext uri="{BB962C8B-B14F-4D97-AF65-F5344CB8AC3E}">
        <p14:creationId xmlns:p14="http://schemas.microsoft.com/office/powerpoint/2010/main" val="1562446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5175D0-FA9F-4EAE-B4D3-A9AFE35D6FE6}" type="datetimeFigureOut">
              <a:rPr lang="en-US" smtClean="0"/>
              <a:t>4/19/2016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62FF7B-CE56-4F70-B0DA-EE8645ABA2F7}" type="slidenum">
              <a:rPr lang="en-US" smtClean="0"/>
              <a:t>‹#›</a:t>
            </a:fld>
            <a:endParaRPr lang="en-US"/>
          </a:p>
        </p:txBody>
      </p:sp>
    </p:spTree>
    <p:extLst>
      <p:ext uri="{BB962C8B-B14F-4D97-AF65-F5344CB8AC3E}">
        <p14:creationId xmlns:p14="http://schemas.microsoft.com/office/powerpoint/2010/main" val="1325851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5175D0-FA9F-4EAE-B4D3-A9AFE35D6FE6}" type="datetimeFigureOut">
              <a:rPr lang="en-US" smtClean="0"/>
              <a:t>4/19/2016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62FF7B-CE56-4F70-B0DA-EE8645ABA2F7}" type="slidenum">
              <a:rPr lang="en-US" smtClean="0"/>
              <a:t>‹#›</a:t>
            </a:fld>
            <a:endParaRPr lang="en-US"/>
          </a:p>
        </p:txBody>
      </p:sp>
    </p:spTree>
    <p:extLst>
      <p:ext uri="{BB962C8B-B14F-4D97-AF65-F5344CB8AC3E}">
        <p14:creationId xmlns:p14="http://schemas.microsoft.com/office/powerpoint/2010/main" val="672942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5175D0-FA9F-4EAE-B4D3-A9AFE35D6FE6}" type="datetimeFigureOut">
              <a:rPr lang="en-US" smtClean="0"/>
              <a:t>4/19/2016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62FF7B-CE56-4F70-B0DA-EE8645ABA2F7}" type="slidenum">
              <a:rPr lang="en-US" smtClean="0"/>
              <a:t>‹#›</a:t>
            </a:fld>
            <a:endParaRPr lang="en-US"/>
          </a:p>
        </p:txBody>
      </p:sp>
    </p:spTree>
    <p:extLst>
      <p:ext uri="{BB962C8B-B14F-4D97-AF65-F5344CB8AC3E}">
        <p14:creationId xmlns:p14="http://schemas.microsoft.com/office/powerpoint/2010/main" val="1369886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5175D0-FA9F-4EAE-B4D3-A9AFE35D6FE6}" type="datetimeFigureOut">
              <a:rPr lang="en-US" smtClean="0"/>
              <a:t>4/19/2016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62FF7B-CE56-4F70-B0DA-EE8645ABA2F7}" type="slidenum">
              <a:rPr lang="en-US" smtClean="0"/>
              <a:t>‹#›</a:t>
            </a:fld>
            <a:endParaRPr lang="en-US"/>
          </a:p>
        </p:txBody>
      </p:sp>
    </p:spTree>
    <p:extLst>
      <p:ext uri="{BB962C8B-B14F-4D97-AF65-F5344CB8AC3E}">
        <p14:creationId xmlns:p14="http://schemas.microsoft.com/office/powerpoint/2010/main" val="23853013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hdphoto" Target="../media/hdphoto1.wdp"/><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2" name="Rectangle 5"/>
          <p:cNvSpPr>
            <a:spLocks noChangeArrowheads="1"/>
          </p:cNvSpPr>
          <p:nvPr/>
        </p:nvSpPr>
        <p:spPr bwMode="auto">
          <a:xfrm>
            <a:off x="1" y="857250"/>
            <a:ext cx="9157805" cy="5147447"/>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89"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en-US" sz="1350"/>
          </a:p>
        </p:txBody>
      </p:sp>
      <p:sp>
        <p:nvSpPr>
          <p:cNvPr id="899" name="Freeform 12"/>
          <p:cNvSpPr>
            <a:spLocks/>
          </p:cNvSpPr>
          <p:nvPr/>
        </p:nvSpPr>
        <p:spPr bwMode="auto">
          <a:xfrm>
            <a:off x="433633" y="2079688"/>
            <a:ext cx="4432595" cy="2983317"/>
          </a:xfrm>
          <a:custGeom>
            <a:avLst/>
            <a:gdLst>
              <a:gd name="T0" fmla="*/ 1204 w 1313"/>
              <a:gd name="T1" fmla="*/ 1665 h 1665"/>
              <a:gd name="T2" fmla="*/ 109 w 1313"/>
              <a:gd name="T3" fmla="*/ 1665 h 1665"/>
              <a:gd name="T4" fmla="*/ 0 w 1313"/>
              <a:gd name="T5" fmla="*/ 1556 h 1665"/>
              <a:gd name="T6" fmla="*/ 0 w 1313"/>
              <a:gd name="T7" fmla="*/ 109 h 1665"/>
              <a:gd name="T8" fmla="*/ 109 w 1313"/>
              <a:gd name="T9" fmla="*/ 0 h 1665"/>
              <a:gd name="T10" fmla="*/ 1204 w 1313"/>
              <a:gd name="T11" fmla="*/ 0 h 1665"/>
              <a:gd name="T12" fmla="*/ 1313 w 1313"/>
              <a:gd name="T13" fmla="*/ 109 h 1665"/>
              <a:gd name="T14" fmla="*/ 1313 w 1313"/>
              <a:gd name="T15" fmla="*/ 1556 h 1665"/>
              <a:gd name="T16" fmla="*/ 1204 w 1313"/>
              <a:gd name="T17" fmla="*/ 1665 h 1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3" h="1665">
                <a:moveTo>
                  <a:pt x="1204" y="1665"/>
                </a:moveTo>
                <a:cubicBezTo>
                  <a:pt x="109" y="1665"/>
                  <a:pt x="109" y="1665"/>
                  <a:pt x="109" y="1665"/>
                </a:cubicBezTo>
                <a:cubicBezTo>
                  <a:pt x="49" y="1665"/>
                  <a:pt x="0" y="1616"/>
                  <a:pt x="0" y="1556"/>
                </a:cubicBezTo>
                <a:cubicBezTo>
                  <a:pt x="0" y="109"/>
                  <a:pt x="0" y="109"/>
                  <a:pt x="0" y="109"/>
                </a:cubicBezTo>
                <a:cubicBezTo>
                  <a:pt x="0" y="49"/>
                  <a:pt x="49" y="0"/>
                  <a:pt x="109" y="0"/>
                </a:cubicBezTo>
                <a:cubicBezTo>
                  <a:pt x="1204" y="0"/>
                  <a:pt x="1204" y="0"/>
                  <a:pt x="1204" y="0"/>
                </a:cubicBezTo>
                <a:cubicBezTo>
                  <a:pt x="1264" y="0"/>
                  <a:pt x="1313" y="49"/>
                  <a:pt x="1313" y="109"/>
                </a:cubicBezTo>
                <a:cubicBezTo>
                  <a:pt x="1313" y="1556"/>
                  <a:pt x="1313" y="1556"/>
                  <a:pt x="1313" y="1556"/>
                </a:cubicBezTo>
                <a:cubicBezTo>
                  <a:pt x="1313" y="1616"/>
                  <a:pt x="1264" y="1665"/>
                  <a:pt x="1204" y="1665"/>
                </a:cubicBez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dirty="0"/>
          </a:p>
          <a:p>
            <a:endParaRPr lang="en-US" dirty="0"/>
          </a:p>
          <a:p>
            <a:endParaRPr lang="en-US" dirty="0"/>
          </a:p>
          <a:p>
            <a:endParaRPr lang="en-US" b="1" dirty="0"/>
          </a:p>
          <a:p>
            <a:endParaRPr lang="en-US" b="1" dirty="0"/>
          </a:p>
          <a:p>
            <a:r>
              <a:rPr lang="en-US" sz="2000" b="1" dirty="0"/>
              <a:t>   Mr Thomas YEO</a:t>
            </a:r>
          </a:p>
          <a:p>
            <a:r>
              <a:rPr lang="en-US" sz="2000" dirty="0"/>
              <a:t>   MSc IOP, MBA</a:t>
            </a:r>
          </a:p>
          <a:p>
            <a:r>
              <a:rPr lang="en-US" sz="2000" dirty="0"/>
              <a:t>   Consultant</a:t>
            </a:r>
          </a:p>
          <a:p>
            <a:r>
              <a:rPr lang="en-US" sz="2000" dirty="0"/>
              <a:t>   Singapore Polytechnic International</a:t>
            </a:r>
          </a:p>
        </p:txBody>
      </p:sp>
      <p:sp>
        <p:nvSpPr>
          <p:cNvPr id="967" name="Freeform 80"/>
          <p:cNvSpPr>
            <a:spLocks/>
          </p:cNvSpPr>
          <p:nvPr/>
        </p:nvSpPr>
        <p:spPr bwMode="auto">
          <a:xfrm>
            <a:off x="4169310" y="1774257"/>
            <a:ext cx="85591" cy="24454"/>
          </a:xfrm>
          <a:custGeom>
            <a:avLst/>
            <a:gdLst>
              <a:gd name="T0" fmla="*/ 45 w 45"/>
              <a:gd name="T1" fmla="*/ 0 h 18"/>
              <a:gd name="T2" fmla="*/ 0 w 45"/>
              <a:gd name="T3" fmla="*/ 18 h 18"/>
              <a:gd name="T4" fmla="*/ 0 w 45"/>
              <a:gd name="T5" fmla="*/ 18 h 18"/>
              <a:gd name="T6" fmla="*/ 0 w 45"/>
              <a:gd name="T7" fmla="*/ 18 h 18"/>
              <a:gd name="T8" fmla="*/ 0 w 45"/>
              <a:gd name="T9" fmla="*/ 18 h 18"/>
              <a:gd name="T10" fmla="*/ 45 w 45"/>
              <a:gd name="T11" fmla="*/ 1 h 18"/>
              <a:gd name="T12" fmla="*/ 45 w 45"/>
              <a:gd name="T13" fmla="*/ 1 h 18"/>
              <a:gd name="T14" fmla="*/ 45 w 45"/>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8">
                <a:moveTo>
                  <a:pt x="45" y="0"/>
                </a:moveTo>
                <a:cubicBezTo>
                  <a:pt x="0" y="18"/>
                  <a:pt x="0" y="18"/>
                  <a:pt x="0" y="18"/>
                </a:cubicBezTo>
                <a:cubicBezTo>
                  <a:pt x="0" y="18"/>
                  <a:pt x="0" y="18"/>
                  <a:pt x="0" y="18"/>
                </a:cubicBezTo>
                <a:cubicBezTo>
                  <a:pt x="0" y="18"/>
                  <a:pt x="0" y="18"/>
                  <a:pt x="0" y="18"/>
                </a:cubicBezTo>
                <a:cubicBezTo>
                  <a:pt x="0" y="18"/>
                  <a:pt x="0" y="18"/>
                  <a:pt x="0" y="18"/>
                </a:cubicBezTo>
                <a:cubicBezTo>
                  <a:pt x="45" y="1"/>
                  <a:pt x="45" y="1"/>
                  <a:pt x="45" y="1"/>
                </a:cubicBezTo>
                <a:cubicBezTo>
                  <a:pt x="45" y="1"/>
                  <a:pt x="45" y="1"/>
                  <a:pt x="45" y="1"/>
                </a:cubicBezTo>
                <a:cubicBezTo>
                  <a:pt x="45" y="1"/>
                  <a:pt x="45" y="0"/>
                  <a:pt x="45"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8" name="Freeform 81"/>
          <p:cNvSpPr>
            <a:spLocks/>
          </p:cNvSpPr>
          <p:nvPr/>
        </p:nvSpPr>
        <p:spPr bwMode="auto">
          <a:xfrm>
            <a:off x="4181533" y="1774257"/>
            <a:ext cx="61137" cy="24454"/>
          </a:xfrm>
          <a:custGeom>
            <a:avLst/>
            <a:gdLst>
              <a:gd name="T0" fmla="*/ 36 w 36"/>
              <a:gd name="T1" fmla="*/ 0 h 14"/>
              <a:gd name="T2" fmla="*/ 1 w 36"/>
              <a:gd name="T3" fmla="*/ 13 h 14"/>
              <a:gd name="T4" fmla="*/ 0 w 36"/>
              <a:gd name="T5" fmla="*/ 14 h 14"/>
              <a:gd name="T6" fmla="*/ 1 w 36"/>
              <a:gd name="T7" fmla="*/ 14 h 14"/>
              <a:gd name="T8" fmla="*/ 1 w 36"/>
              <a:gd name="T9" fmla="*/ 14 h 14"/>
              <a:gd name="T10" fmla="*/ 36 w 36"/>
              <a:gd name="T11" fmla="*/ 0 h 14"/>
              <a:gd name="T12" fmla="*/ 36 w 36"/>
              <a:gd name="T13" fmla="*/ 0 h 14"/>
              <a:gd name="T14" fmla="*/ 36 w 36"/>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4">
                <a:moveTo>
                  <a:pt x="36" y="0"/>
                </a:moveTo>
                <a:cubicBezTo>
                  <a:pt x="1" y="13"/>
                  <a:pt x="1" y="13"/>
                  <a:pt x="1" y="13"/>
                </a:cubicBezTo>
                <a:cubicBezTo>
                  <a:pt x="0" y="13"/>
                  <a:pt x="0" y="13"/>
                  <a:pt x="0" y="14"/>
                </a:cubicBezTo>
                <a:cubicBezTo>
                  <a:pt x="0" y="14"/>
                  <a:pt x="1" y="14"/>
                  <a:pt x="1" y="14"/>
                </a:cubicBezTo>
                <a:cubicBezTo>
                  <a:pt x="1" y="14"/>
                  <a:pt x="1" y="14"/>
                  <a:pt x="1" y="14"/>
                </a:cubicBezTo>
                <a:cubicBezTo>
                  <a:pt x="36" y="0"/>
                  <a:pt x="36" y="0"/>
                  <a:pt x="36" y="0"/>
                </a:cubicBezTo>
                <a:cubicBezTo>
                  <a:pt x="36" y="0"/>
                  <a:pt x="36" y="0"/>
                  <a:pt x="36" y="0"/>
                </a:cubicBezTo>
                <a:cubicBezTo>
                  <a:pt x="36" y="0"/>
                  <a:pt x="36" y="0"/>
                  <a:pt x="36"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9" name="Freeform 82"/>
          <p:cNvSpPr>
            <a:spLocks/>
          </p:cNvSpPr>
          <p:nvPr/>
        </p:nvSpPr>
        <p:spPr bwMode="auto">
          <a:xfrm>
            <a:off x="4193763" y="1786480"/>
            <a:ext cx="48907" cy="12230"/>
          </a:xfrm>
          <a:custGeom>
            <a:avLst/>
            <a:gdLst>
              <a:gd name="T0" fmla="*/ 26 w 26"/>
              <a:gd name="T1" fmla="*/ 0 h 10"/>
              <a:gd name="T2" fmla="*/ 0 w 26"/>
              <a:gd name="T3" fmla="*/ 10 h 10"/>
              <a:gd name="T4" fmla="*/ 0 w 26"/>
              <a:gd name="T5" fmla="*/ 10 h 10"/>
              <a:gd name="T6" fmla="*/ 1 w 26"/>
              <a:gd name="T7" fmla="*/ 10 h 10"/>
              <a:gd name="T8" fmla="*/ 1 w 26"/>
              <a:gd name="T9" fmla="*/ 10 h 10"/>
              <a:gd name="T10" fmla="*/ 26 w 26"/>
              <a:gd name="T11" fmla="*/ 1 h 10"/>
              <a:gd name="T12" fmla="*/ 26 w 26"/>
              <a:gd name="T13" fmla="*/ 0 h 10"/>
              <a:gd name="T14" fmla="*/ 26 w 26"/>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0">
                <a:moveTo>
                  <a:pt x="26" y="0"/>
                </a:moveTo>
                <a:cubicBezTo>
                  <a:pt x="0" y="10"/>
                  <a:pt x="0" y="10"/>
                  <a:pt x="0" y="10"/>
                </a:cubicBezTo>
                <a:cubicBezTo>
                  <a:pt x="0" y="10"/>
                  <a:pt x="0" y="10"/>
                  <a:pt x="0" y="10"/>
                </a:cubicBezTo>
                <a:cubicBezTo>
                  <a:pt x="0" y="10"/>
                  <a:pt x="0" y="10"/>
                  <a:pt x="1" y="10"/>
                </a:cubicBezTo>
                <a:cubicBezTo>
                  <a:pt x="1" y="10"/>
                  <a:pt x="1" y="10"/>
                  <a:pt x="1" y="10"/>
                </a:cubicBezTo>
                <a:cubicBezTo>
                  <a:pt x="26" y="1"/>
                  <a:pt x="26" y="1"/>
                  <a:pt x="26" y="1"/>
                </a:cubicBezTo>
                <a:cubicBezTo>
                  <a:pt x="26" y="1"/>
                  <a:pt x="26" y="0"/>
                  <a:pt x="26" y="0"/>
                </a:cubicBezTo>
                <a:cubicBezTo>
                  <a:pt x="26" y="0"/>
                  <a:pt x="26" y="0"/>
                  <a:pt x="26"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0" name="Freeform 83"/>
          <p:cNvSpPr>
            <a:spLocks/>
          </p:cNvSpPr>
          <p:nvPr/>
        </p:nvSpPr>
        <p:spPr bwMode="auto">
          <a:xfrm>
            <a:off x="4328253" y="1774257"/>
            <a:ext cx="85591" cy="24454"/>
          </a:xfrm>
          <a:custGeom>
            <a:avLst/>
            <a:gdLst>
              <a:gd name="T0" fmla="*/ 45 w 45"/>
              <a:gd name="T1" fmla="*/ 0 h 18"/>
              <a:gd name="T2" fmla="*/ 0 w 45"/>
              <a:gd name="T3" fmla="*/ 18 h 18"/>
              <a:gd name="T4" fmla="*/ 0 w 45"/>
              <a:gd name="T5" fmla="*/ 18 h 18"/>
              <a:gd name="T6" fmla="*/ 0 w 45"/>
              <a:gd name="T7" fmla="*/ 18 h 18"/>
              <a:gd name="T8" fmla="*/ 0 w 45"/>
              <a:gd name="T9" fmla="*/ 18 h 18"/>
              <a:gd name="T10" fmla="*/ 45 w 45"/>
              <a:gd name="T11" fmla="*/ 1 h 18"/>
              <a:gd name="T12" fmla="*/ 45 w 45"/>
              <a:gd name="T13" fmla="*/ 1 h 18"/>
              <a:gd name="T14" fmla="*/ 45 w 45"/>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8">
                <a:moveTo>
                  <a:pt x="45" y="0"/>
                </a:moveTo>
                <a:cubicBezTo>
                  <a:pt x="0" y="18"/>
                  <a:pt x="0" y="18"/>
                  <a:pt x="0" y="18"/>
                </a:cubicBezTo>
                <a:cubicBezTo>
                  <a:pt x="0" y="18"/>
                  <a:pt x="0" y="18"/>
                  <a:pt x="0" y="18"/>
                </a:cubicBezTo>
                <a:cubicBezTo>
                  <a:pt x="0" y="18"/>
                  <a:pt x="0" y="18"/>
                  <a:pt x="0" y="18"/>
                </a:cubicBezTo>
                <a:cubicBezTo>
                  <a:pt x="0" y="18"/>
                  <a:pt x="0" y="18"/>
                  <a:pt x="0" y="18"/>
                </a:cubicBezTo>
                <a:cubicBezTo>
                  <a:pt x="45" y="1"/>
                  <a:pt x="45" y="1"/>
                  <a:pt x="45" y="1"/>
                </a:cubicBezTo>
                <a:cubicBezTo>
                  <a:pt x="45" y="1"/>
                  <a:pt x="45" y="1"/>
                  <a:pt x="45" y="1"/>
                </a:cubicBezTo>
                <a:cubicBezTo>
                  <a:pt x="45" y="1"/>
                  <a:pt x="45" y="0"/>
                  <a:pt x="45"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1" name="Freeform 84"/>
          <p:cNvSpPr>
            <a:spLocks/>
          </p:cNvSpPr>
          <p:nvPr/>
        </p:nvSpPr>
        <p:spPr bwMode="auto">
          <a:xfrm>
            <a:off x="4340484" y="1774257"/>
            <a:ext cx="61137" cy="24454"/>
          </a:xfrm>
          <a:custGeom>
            <a:avLst/>
            <a:gdLst>
              <a:gd name="T0" fmla="*/ 35 w 36"/>
              <a:gd name="T1" fmla="*/ 0 h 14"/>
              <a:gd name="T2" fmla="*/ 0 w 36"/>
              <a:gd name="T3" fmla="*/ 13 h 14"/>
              <a:gd name="T4" fmla="*/ 0 w 36"/>
              <a:gd name="T5" fmla="*/ 14 h 14"/>
              <a:gd name="T6" fmla="*/ 0 w 36"/>
              <a:gd name="T7" fmla="*/ 14 h 14"/>
              <a:gd name="T8" fmla="*/ 0 w 36"/>
              <a:gd name="T9" fmla="*/ 14 h 14"/>
              <a:gd name="T10" fmla="*/ 35 w 36"/>
              <a:gd name="T11" fmla="*/ 0 h 14"/>
              <a:gd name="T12" fmla="*/ 35 w 36"/>
              <a:gd name="T13" fmla="*/ 0 h 14"/>
              <a:gd name="T14" fmla="*/ 35 w 36"/>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4">
                <a:moveTo>
                  <a:pt x="35" y="0"/>
                </a:moveTo>
                <a:cubicBezTo>
                  <a:pt x="0" y="13"/>
                  <a:pt x="0" y="13"/>
                  <a:pt x="0" y="13"/>
                </a:cubicBezTo>
                <a:cubicBezTo>
                  <a:pt x="0" y="13"/>
                  <a:pt x="0" y="13"/>
                  <a:pt x="0" y="14"/>
                </a:cubicBezTo>
                <a:cubicBezTo>
                  <a:pt x="0" y="14"/>
                  <a:pt x="0" y="14"/>
                  <a:pt x="0" y="14"/>
                </a:cubicBezTo>
                <a:cubicBezTo>
                  <a:pt x="0" y="14"/>
                  <a:pt x="0" y="14"/>
                  <a:pt x="0" y="14"/>
                </a:cubicBezTo>
                <a:cubicBezTo>
                  <a:pt x="35" y="0"/>
                  <a:pt x="35" y="0"/>
                  <a:pt x="35" y="0"/>
                </a:cubicBezTo>
                <a:cubicBezTo>
                  <a:pt x="35" y="0"/>
                  <a:pt x="36" y="0"/>
                  <a:pt x="35" y="0"/>
                </a:cubicBezTo>
                <a:cubicBezTo>
                  <a:pt x="35" y="0"/>
                  <a:pt x="35" y="0"/>
                  <a:pt x="35"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2" name="Freeform 85"/>
          <p:cNvSpPr>
            <a:spLocks/>
          </p:cNvSpPr>
          <p:nvPr/>
        </p:nvSpPr>
        <p:spPr bwMode="auto">
          <a:xfrm>
            <a:off x="4352707" y="1786480"/>
            <a:ext cx="48907" cy="12230"/>
          </a:xfrm>
          <a:custGeom>
            <a:avLst/>
            <a:gdLst>
              <a:gd name="T0" fmla="*/ 26 w 26"/>
              <a:gd name="T1" fmla="*/ 0 h 10"/>
              <a:gd name="T2" fmla="*/ 1 w 26"/>
              <a:gd name="T3" fmla="*/ 10 h 10"/>
              <a:gd name="T4" fmla="*/ 0 w 26"/>
              <a:gd name="T5" fmla="*/ 10 h 10"/>
              <a:gd name="T6" fmla="*/ 1 w 26"/>
              <a:gd name="T7" fmla="*/ 10 h 10"/>
              <a:gd name="T8" fmla="*/ 1 w 26"/>
              <a:gd name="T9" fmla="*/ 10 h 10"/>
              <a:gd name="T10" fmla="*/ 26 w 26"/>
              <a:gd name="T11" fmla="*/ 1 h 10"/>
              <a:gd name="T12" fmla="*/ 26 w 26"/>
              <a:gd name="T13" fmla="*/ 0 h 10"/>
              <a:gd name="T14" fmla="*/ 26 w 26"/>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0">
                <a:moveTo>
                  <a:pt x="26" y="0"/>
                </a:moveTo>
                <a:cubicBezTo>
                  <a:pt x="1" y="10"/>
                  <a:pt x="1" y="10"/>
                  <a:pt x="1" y="10"/>
                </a:cubicBezTo>
                <a:cubicBezTo>
                  <a:pt x="1" y="10"/>
                  <a:pt x="0" y="10"/>
                  <a:pt x="0" y="10"/>
                </a:cubicBezTo>
                <a:cubicBezTo>
                  <a:pt x="1" y="10"/>
                  <a:pt x="1" y="10"/>
                  <a:pt x="1" y="10"/>
                </a:cubicBezTo>
                <a:cubicBezTo>
                  <a:pt x="1" y="10"/>
                  <a:pt x="1" y="10"/>
                  <a:pt x="1" y="10"/>
                </a:cubicBezTo>
                <a:cubicBezTo>
                  <a:pt x="26" y="1"/>
                  <a:pt x="26" y="1"/>
                  <a:pt x="26" y="1"/>
                </a:cubicBezTo>
                <a:cubicBezTo>
                  <a:pt x="26" y="1"/>
                  <a:pt x="26" y="0"/>
                  <a:pt x="26" y="0"/>
                </a:cubicBezTo>
                <a:cubicBezTo>
                  <a:pt x="26" y="0"/>
                  <a:pt x="26" y="0"/>
                  <a:pt x="26"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7" name="Group 6"/>
          <p:cNvGrpSpPr/>
          <p:nvPr/>
        </p:nvGrpSpPr>
        <p:grpSpPr>
          <a:xfrm>
            <a:off x="5269712" y="1040655"/>
            <a:ext cx="3680242" cy="4756192"/>
            <a:chOff x="7026313" y="244540"/>
            <a:chExt cx="4907009" cy="6341604"/>
          </a:xfrm>
        </p:grpSpPr>
        <p:sp>
          <p:nvSpPr>
            <p:cNvPr id="903" name="Freeform 16"/>
            <p:cNvSpPr>
              <a:spLocks/>
            </p:cNvSpPr>
            <p:nvPr/>
          </p:nvSpPr>
          <p:spPr bwMode="auto">
            <a:xfrm>
              <a:off x="7026313" y="244540"/>
              <a:ext cx="4907009" cy="6341604"/>
            </a:xfrm>
            <a:custGeom>
              <a:avLst/>
              <a:gdLst>
                <a:gd name="T0" fmla="*/ 1944 w 2053"/>
                <a:gd name="T1" fmla="*/ 2658 h 2658"/>
                <a:gd name="T2" fmla="*/ 109 w 2053"/>
                <a:gd name="T3" fmla="*/ 2658 h 2658"/>
                <a:gd name="T4" fmla="*/ 0 w 2053"/>
                <a:gd name="T5" fmla="*/ 2549 h 2658"/>
                <a:gd name="T6" fmla="*/ 0 w 2053"/>
                <a:gd name="T7" fmla="*/ 109 h 2658"/>
                <a:gd name="T8" fmla="*/ 109 w 2053"/>
                <a:gd name="T9" fmla="*/ 0 h 2658"/>
                <a:gd name="T10" fmla="*/ 1944 w 2053"/>
                <a:gd name="T11" fmla="*/ 0 h 2658"/>
                <a:gd name="T12" fmla="*/ 2053 w 2053"/>
                <a:gd name="T13" fmla="*/ 109 h 2658"/>
                <a:gd name="T14" fmla="*/ 2053 w 2053"/>
                <a:gd name="T15" fmla="*/ 2549 h 2658"/>
                <a:gd name="T16" fmla="*/ 1944 w 2053"/>
                <a:gd name="T17" fmla="*/ 2658 h 2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3" h="2658">
                  <a:moveTo>
                    <a:pt x="1944" y="2658"/>
                  </a:moveTo>
                  <a:cubicBezTo>
                    <a:pt x="109" y="2658"/>
                    <a:pt x="109" y="2658"/>
                    <a:pt x="109" y="2658"/>
                  </a:cubicBezTo>
                  <a:cubicBezTo>
                    <a:pt x="49" y="2658"/>
                    <a:pt x="0" y="2609"/>
                    <a:pt x="0" y="2549"/>
                  </a:cubicBezTo>
                  <a:cubicBezTo>
                    <a:pt x="0" y="109"/>
                    <a:pt x="0" y="109"/>
                    <a:pt x="0" y="109"/>
                  </a:cubicBezTo>
                  <a:cubicBezTo>
                    <a:pt x="0" y="49"/>
                    <a:pt x="49" y="0"/>
                    <a:pt x="109" y="0"/>
                  </a:cubicBezTo>
                  <a:cubicBezTo>
                    <a:pt x="1944" y="0"/>
                    <a:pt x="1944" y="0"/>
                    <a:pt x="1944" y="0"/>
                  </a:cubicBezTo>
                  <a:cubicBezTo>
                    <a:pt x="2004" y="0"/>
                    <a:pt x="2053" y="49"/>
                    <a:pt x="2053" y="109"/>
                  </a:cubicBezTo>
                  <a:cubicBezTo>
                    <a:pt x="2053" y="2549"/>
                    <a:pt x="2053" y="2549"/>
                    <a:pt x="2053" y="2549"/>
                  </a:cubicBezTo>
                  <a:cubicBezTo>
                    <a:pt x="2053" y="2609"/>
                    <a:pt x="2004" y="2658"/>
                    <a:pt x="1944" y="2658"/>
                  </a:cubicBez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04" name="Freeform 17"/>
            <p:cNvSpPr>
              <a:spLocks/>
            </p:cNvSpPr>
            <p:nvPr/>
          </p:nvSpPr>
          <p:spPr bwMode="auto">
            <a:xfrm>
              <a:off x="7450168" y="831424"/>
              <a:ext cx="896634" cy="391256"/>
            </a:xfrm>
            <a:custGeom>
              <a:avLst/>
              <a:gdLst>
                <a:gd name="T0" fmla="*/ 349 w 381"/>
                <a:gd name="T1" fmla="*/ 162 h 162"/>
                <a:gd name="T2" fmla="*/ 32 w 381"/>
                <a:gd name="T3" fmla="*/ 162 h 162"/>
                <a:gd name="T4" fmla="*/ 0 w 381"/>
                <a:gd name="T5" fmla="*/ 130 h 162"/>
                <a:gd name="T6" fmla="*/ 0 w 381"/>
                <a:gd name="T7" fmla="*/ 32 h 162"/>
                <a:gd name="T8" fmla="*/ 32 w 381"/>
                <a:gd name="T9" fmla="*/ 0 h 162"/>
                <a:gd name="T10" fmla="*/ 349 w 381"/>
                <a:gd name="T11" fmla="*/ 0 h 162"/>
                <a:gd name="T12" fmla="*/ 381 w 381"/>
                <a:gd name="T13" fmla="*/ 32 h 162"/>
                <a:gd name="T14" fmla="*/ 381 w 381"/>
                <a:gd name="T15" fmla="*/ 130 h 162"/>
                <a:gd name="T16" fmla="*/ 349 w 381"/>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1" h="162">
                  <a:moveTo>
                    <a:pt x="349" y="162"/>
                  </a:moveTo>
                  <a:cubicBezTo>
                    <a:pt x="32" y="162"/>
                    <a:pt x="32" y="162"/>
                    <a:pt x="32" y="162"/>
                  </a:cubicBezTo>
                  <a:cubicBezTo>
                    <a:pt x="15" y="162"/>
                    <a:pt x="0" y="148"/>
                    <a:pt x="0" y="130"/>
                  </a:cubicBezTo>
                  <a:cubicBezTo>
                    <a:pt x="0" y="32"/>
                    <a:pt x="0" y="32"/>
                    <a:pt x="0" y="32"/>
                  </a:cubicBezTo>
                  <a:cubicBezTo>
                    <a:pt x="0" y="15"/>
                    <a:pt x="15" y="0"/>
                    <a:pt x="32" y="0"/>
                  </a:cubicBezTo>
                  <a:cubicBezTo>
                    <a:pt x="349" y="0"/>
                    <a:pt x="349" y="0"/>
                    <a:pt x="349" y="0"/>
                  </a:cubicBezTo>
                  <a:cubicBezTo>
                    <a:pt x="366" y="0"/>
                    <a:pt x="381" y="15"/>
                    <a:pt x="381" y="32"/>
                  </a:cubicBezTo>
                  <a:cubicBezTo>
                    <a:pt x="381" y="130"/>
                    <a:pt x="381" y="130"/>
                    <a:pt x="381" y="130"/>
                  </a:cubicBezTo>
                  <a:cubicBezTo>
                    <a:pt x="381" y="148"/>
                    <a:pt x="366" y="162"/>
                    <a:pt x="349" y="16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05" name="Freeform 18"/>
            <p:cNvSpPr>
              <a:spLocks/>
            </p:cNvSpPr>
            <p:nvPr/>
          </p:nvSpPr>
          <p:spPr bwMode="auto">
            <a:xfrm>
              <a:off x="9324942" y="831424"/>
              <a:ext cx="1776960" cy="391256"/>
            </a:xfrm>
            <a:custGeom>
              <a:avLst/>
              <a:gdLst>
                <a:gd name="T0" fmla="*/ 709 w 741"/>
                <a:gd name="T1" fmla="*/ 162 h 162"/>
                <a:gd name="T2" fmla="*/ 32 w 741"/>
                <a:gd name="T3" fmla="*/ 162 h 162"/>
                <a:gd name="T4" fmla="*/ 0 w 741"/>
                <a:gd name="T5" fmla="*/ 130 h 162"/>
                <a:gd name="T6" fmla="*/ 0 w 741"/>
                <a:gd name="T7" fmla="*/ 32 h 162"/>
                <a:gd name="T8" fmla="*/ 32 w 741"/>
                <a:gd name="T9" fmla="*/ 0 h 162"/>
                <a:gd name="T10" fmla="*/ 709 w 741"/>
                <a:gd name="T11" fmla="*/ 0 h 162"/>
                <a:gd name="T12" fmla="*/ 741 w 741"/>
                <a:gd name="T13" fmla="*/ 32 h 162"/>
                <a:gd name="T14" fmla="*/ 741 w 741"/>
                <a:gd name="T15" fmla="*/ 130 h 162"/>
                <a:gd name="T16" fmla="*/ 709 w 741"/>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1" h="162">
                  <a:moveTo>
                    <a:pt x="709" y="162"/>
                  </a:moveTo>
                  <a:cubicBezTo>
                    <a:pt x="32" y="162"/>
                    <a:pt x="32" y="162"/>
                    <a:pt x="32" y="162"/>
                  </a:cubicBezTo>
                  <a:cubicBezTo>
                    <a:pt x="14" y="162"/>
                    <a:pt x="0" y="148"/>
                    <a:pt x="0" y="130"/>
                  </a:cubicBezTo>
                  <a:cubicBezTo>
                    <a:pt x="0" y="32"/>
                    <a:pt x="0" y="32"/>
                    <a:pt x="0" y="32"/>
                  </a:cubicBezTo>
                  <a:cubicBezTo>
                    <a:pt x="0" y="15"/>
                    <a:pt x="14" y="0"/>
                    <a:pt x="32" y="0"/>
                  </a:cubicBezTo>
                  <a:cubicBezTo>
                    <a:pt x="709" y="0"/>
                    <a:pt x="709" y="0"/>
                    <a:pt x="709" y="0"/>
                  </a:cubicBezTo>
                  <a:cubicBezTo>
                    <a:pt x="727" y="0"/>
                    <a:pt x="741" y="15"/>
                    <a:pt x="741" y="32"/>
                  </a:cubicBezTo>
                  <a:cubicBezTo>
                    <a:pt x="741" y="130"/>
                    <a:pt x="741" y="130"/>
                    <a:pt x="741" y="130"/>
                  </a:cubicBezTo>
                  <a:cubicBezTo>
                    <a:pt x="741" y="148"/>
                    <a:pt x="727" y="162"/>
                    <a:pt x="709" y="16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06" name="Freeform 19"/>
            <p:cNvSpPr>
              <a:spLocks/>
            </p:cNvSpPr>
            <p:nvPr/>
          </p:nvSpPr>
          <p:spPr bwMode="auto">
            <a:xfrm>
              <a:off x="7433867" y="1923673"/>
              <a:ext cx="195627" cy="391256"/>
            </a:xfrm>
            <a:custGeom>
              <a:avLst/>
              <a:gdLst>
                <a:gd name="T0" fmla="*/ 50 w 82"/>
                <a:gd name="T1" fmla="*/ 162 h 162"/>
                <a:gd name="T2" fmla="*/ 32 w 82"/>
                <a:gd name="T3" fmla="*/ 162 h 162"/>
                <a:gd name="T4" fmla="*/ 0 w 82"/>
                <a:gd name="T5" fmla="*/ 130 h 162"/>
                <a:gd name="T6" fmla="*/ 0 w 82"/>
                <a:gd name="T7" fmla="*/ 32 h 162"/>
                <a:gd name="T8" fmla="*/ 32 w 82"/>
                <a:gd name="T9" fmla="*/ 0 h 162"/>
                <a:gd name="T10" fmla="*/ 50 w 82"/>
                <a:gd name="T11" fmla="*/ 0 h 162"/>
                <a:gd name="T12" fmla="*/ 82 w 82"/>
                <a:gd name="T13" fmla="*/ 32 h 162"/>
                <a:gd name="T14" fmla="*/ 82 w 82"/>
                <a:gd name="T15" fmla="*/ 130 h 162"/>
                <a:gd name="T16" fmla="*/ 50 w 82"/>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162">
                  <a:moveTo>
                    <a:pt x="50" y="162"/>
                  </a:moveTo>
                  <a:cubicBezTo>
                    <a:pt x="32" y="162"/>
                    <a:pt x="32" y="162"/>
                    <a:pt x="32" y="162"/>
                  </a:cubicBezTo>
                  <a:cubicBezTo>
                    <a:pt x="15" y="162"/>
                    <a:pt x="0" y="148"/>
                    <a:pt x="0" y="130"/>
                  </a:cubicBezTo>
                  <a:cubicBezTo>
                    <a:pt x="0" y="32"/>
                    <a:pt x="0" y="32"/>
                    <a:pt x="0" y="32"/>
                  </a:cubicBezTo>
                  <a:cubicBezTo>
                    <a:pt x="0" y="14"/>
                    <a:pt x="15" y="0"/>
                    <a:pt x="32" y="0"/>
                  </a:cubicBezTo>
                  <a:cubicBezTo>
                    <a:pt x="50" y="0"/>
                    <a:pt x="50" y="0"/>
                    <a:pt x="50" y="0"/>
                  </a:cubicBezTo>
                  <a:cubicBezTo>
                    <a:pt x="68" y="0"/>
                    <a:pt x="82" y="14"/>
                    <a:pt x="82" y="32"/>
                  </a:cubicBezTo>
                  <a:cubicBezTo>
                    <a:pt x="82" y="130"/>
                    <a:pt x="82" y="130"/>
                    <a:pt x="82" y="130"/>
                  </a:cubicBezTo>
                  <a:cubicBezTo>
                    <a:pt x="82" y="148"/>
                    <a:pt x="68" y="162"/>
                    <a:pt x="50" y="16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07" name="Freeform 20"/>
            <p:cNvSpPr>
              <a:spLocks/>
            </p:cNvSpPr>
            <p:nvPr/>
          </p:nvSpPr>
          <p:spPr bwMode="auto">
            <a:xfrm>
              <a:off x="8493524" y="1923673"/>
              <a:ext cx="1222681" cy="391256"/>
            </a:xfrm>
            <a:custGeom>
              <a:avLst/>
              <a:gdLst>
                <a:gd name="T0" fmla="*/ 485 w 517"/>
                <a:gd name="T1" fmla="*/ 162 h 162"/>
                <a:gd name="T2" fmla="*/ 32 w 517"/>
                <a:gd name="T3" fmla="*/ 162 h 162"/>
                <a:gd name="T4" fmla="*/ 0 w 517"/>
                <a:gd name="T5" fmla="*/ 130 h 162"/>
                <a:gd name="T6" fmla="*/ 0 w 517"/>
                <a:gd name="T7" fmla="*/ 32 h 162"/>
                <a:gd name="T8" fmla="*/ 32 w 517"/>
                <a:gd name="T9" fmla="*/ 0 h 162"/>
                <a:gd name="T10" fmla="*/ 485 w 517"/>
                <a:gd name="T11" fmla="*/ 0 h 162"/>
                <a:gd name="T12" fmla="*/ 517 w 517"/>
                <a:gd name="T13" fmla="*/ 32 h 162"/>
                <a:gd name="T14" fmla="*/ 517 w 517"/>
                <a:gd name="T15" fmla="*/ 130 h 162"/>
                <a:gd name="T16" fmla="*/ 485 w 517"/>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7" h="162">
                  <a:moveTo>
                    <a:pt x="485" y="162"/>
                  </a:moveTo>
                  <a:cubicBezTo>
                    <a:pt x="32" y="162"/>
                    <a:pt x="32" y="162"/>
                    <a:pt x="32" y="162"/>
                  </a:cubicBezTo>
                  <a:cubicBezTo>
                    <a:pt x="14" y="162"/>
                    <a:pt x="0" y="148"/>
                    <a:pt x="0" y="130"/>
                  </a:cubicBezTo>
                  <a:cubicBezTo>
                    <a:pt x="0" y="32"/>
                    <a:pt x="0" y="32"/>
                    <a:pt x="0" y="32"/>
                  </a:cubicBezTo>
                  <a:cubicBezTo>
                    <a:pt x="0" y="14"/>
                    <a:pt x="14" y="0"/>
                    <a:pt x="32" y="0"/>
                  </a:cubicBezTo>
                  <a:cubicBezTo>
                    <a:pt x="485" y="0"/>
                    <a:pt x="485" y="0"/>
                    <a:pt x="485" y="0"/>
                  </a:cubicBezTo>
                  <a:cubicBezTo>
                    <a:pt x="503" y="0"/>
                    <a:pt x="517" y="14"/>
                    <a:pt x="517" y="32"/>
                  </a:cubicBezTo>
                  <a:cubicBezTo>
                    <a:pt x="517" y="130"/>
                    <a:pt x="517" y="130"/>
                    <a:pt x="517" y="130"/>
                  </a:cubicBezTo>
                  <a:cubicBezTo>
                    <a:pt x="517" y="148"/>
                    <a:pt x="503" y="162"/>
                    <a:pt x="485" y="16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08" name="Freeform 21"/>
            <p:cNvSpPr>
              <a:spLocks/>
            </p:cNvSpPr>
            <p:nvPr/>
          </p:nvSpPr>
          <p:spPr bwMode="auto">
            <a:xfrm>
              <a:off x="10694334" y="1923673"/>
              <a:ext cx="619489" cy="391256"/>
            </a:xfrm>
            <a:custGeom>
              <a:avLst/>
              <a:gdLst>
                <a:gd name="T0" fmla="*/ 226 w 258"/>
                <a:gd name="T1" fmla="*/ 162 h 162"/>
                <a:gd name="T2" fmla="*/ 32 w 258"/>
                <a:gd name="T3" fmla="*/ 162 h 162"/>
                <a:gd name="T4" fmla="*/ 0 w 258"/>
                <a:gd name="T5" fmla="*/ 130 h 162"/>
                <a:gd name="T6" fmla="*/ 0 w 258"/>
                <a:gd name="T7" fmla="*/ 32 h 162"/>
                <a:gd name="T8" fmla="*/ 32 w 258"/>
                <a:gd name="T9" fmla="*/ 0 h 162"/>
                <a:gd name="T10" fmla="*/ 226 w 258"/>
                <a:gd name="T11" fmla="*/ 0 h 162"/>
                <a:gd name="T12" fmla="*/ 258 w 258"/>
                <a:gd name="T13" fmla="*/ 32 h 162"/>
                <a:gd name="T14" fmla="*/ 258 w 258"/>
                <a:gd name="T15" fmla="*/ 130 h 162"/>
                <a:gd name="T16" fmla="*/ 226 w 258"/>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8" h="162">
                  <a:moveTo>
                    <a:pt x="226" y="162"/>
                  </a:moveTo>
                  <a:cubicBezTo>
                    <a:pt x="32" y="162"/>
                    <a:pt x="32" y="162"/>
                    <a:pt x="32" y="162"/>
                  </a:cubicBezTo>
                  <a:cubicBezTo>
                    <a:pt x="14" y="162"/>
                    <a:pt x="0" y="148"/>
                    <a:pt x="0" y="130"/>
                  </a:cubicBezTo>
                  <a:cubicBezTo>
                    <a:pt x="0" y="32"/>
                    <a:pt x="0" y="32"/>
                    <a:pt x="0" y="32"/>
                  </a:cubicBezTo>
                  <a:cubicBezTo>
                    <a:pt x="0" y="14"/>
                    <a:pt x="14" y="0"/>
                    <a:pt x="32" y="0"/>
                  </a:cubicBezTo>
                  <a:cubicBezTo>
                    <a:pt x="226" y="0"/>
                    <a:pt x="226" y="0"/>
                    <a:pt x="226" y="0"/>
                  </a:cubicBezTo>
                  <a:cubicBezTo>
                    <a:pt x="244" y="0"/>
                    <a:pt x="258" y="14"/>
                    <a:pt x="258" y="32"/>
                  </a:cubicBezTo>
                  <a:cubicBezTo>
                    <a:pt x="258" y="130"/>
                    <a:pt x="258" y="130"/>
                    <a:pt x="258" y="130"/>
                  </a:cubicBezTo>
                  <a:cubicBezTo>
                    <a:pt x="258" y="148"/>
                    <a:pt x="244" y="162"/>
                    <a:pt x="226" y="16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09" name="Freeform 22"/>
            <p:cNvSpPr>
              <a:spLocks/>
            </p:cNvSpPr>
            <p:nvPr/>
          </p:nvSpPr>
          <p:spPr bwMode="auto">
            <a:xfrm>
              <a:off x="7433867" y="3015933"/>
              <a:ext cx="3749537" cy="391256"/>
            </a:xfrm>
            <a:custGeom>
              <a:avLst/>
              <a:gdLst>
                <a:gd name="T0" fmla="*/ 1544 w 1576"/>
                <a:gd name="T1" fmla="*/ 162 h 162"/>
                <a:gd name="T2" fmla="*/ 32 w 1576"/>
                <a:gd name="T3" fmla="*/ 162 h 162"/>
                <a:gd name="T4" fmla="*/ 0 w 1576"/>
                <a:gd name="T5" fmla="*/ 130 h 162"/>
                <a:gd name="T6" fmla="*/ 0 w 1576"/>
                <a:gd name="T7" fmla="*/ 32 h 162"/>
                <a:gd name="T8" fmla="*/ 32 w 1576"/>
                <a:gd name="T9" fmla="*/ 0 h 162"/>
                <a:gd name="T10" fmla="*/ 1544 w 1576"/>
                <a:gd name="T11" fmla="*/ 0 h 162"/>
                <a:gd name="T12" fmla="*/ 1576 w 1576"/>
                <a:gd name="T13" fmla="*/ 32 h 162"/>
                <a:gd name="T14" fmla="*/ 1576 w 1576"/>
                <a:gd name="T15" fmla="*/ 130 h 162"/>
                <a:gd name="T16" fmla="*/ 1544 w 1576"/>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6" h="162">
                  <a:moveTo>
                    <a:pt x="1544" y="162"/>
                  </a:moveTo>
                  <a:cubicBezTo>
                    <a:pt x="32" y="162"/>
                    <a:pt x="32" y="162"/>
                    <a:pt x="32" y="162"/>
                  </a:cubicBezTo>
                  <a:cubicBezTo>
                    <a:pt x="15" y="162"/>
                    <a:pt x="0" y="148"/>
                    <a:pt x="0" y="130"/>
                  </a:cubicBezTo>
                  <a:cubicBezTo>
                    <a:pt x="0" y="32"/>
                    <a:pt x="0" y="32"/>
                    <a:pt x="0" y="32"/>
                  </a:cubicBezTo>
                  <a:cubicBezTo>
                    <a:pt x="0" y="14"/>
                    <a:pt x="15" y="0"/>
                    <a:pt x="32" y="0"/>
                  </a:cubicBezTo>
                  <a:cubicBezTo>
                    <a:pt x="1544" y="0"/>
                    <a:pt x="1544" y="0"/>
                    <a:pt x="1544" y="0"/>
                  </a:cubicBezTo>
                  <a:cubicBezTo>
                    <a:pt x="1561" y="0"/>
                    <a:pt x="1576" y="14"/>
                    <a:pt x="1576" y="32"/>
                  </a:cubicBezTo>
                  <a:cubicBezTo>
                    <a:pt x="1576" y="130"/>
                    <a:pt x="1576" y="130"/>
                    <a:pt x="1576" y="130"/>
                  </a:cubicBezTo>
                  <a:cubicBezTo>
                    <a:pt x="1576" y="148"/>
                    <a:pt x="1561" y="162"/>
                    <a:pt x="1544" y="16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0" name="Freeform 23"/>
            <p:cNvSpPr>
              <a:spLocks/>
            </p:cNvSpPr>
            <p:nvPr/>
          </p:nvSpPr>
          <p:spPr bwMode="auto">
            <a:xfrm>
              <a:off x="7433867" y="4108184"/>
              <a:ext cx="2037797" cy="391256"/>
            </a:xfrm>
            <a:custGeom>
              <a:avLst/>
              <a:gdLst>
                <a:gd name="T0" fmla="*/ 828 w 860"/>
                <a:gd name="T1" fmla="*/ 163 h 163"/>
                <a:gd name="T2" fmla="*/ 32 w 860"/>
                <a:gd name="T3" fmla="*/ 163 h 163"/>
                <a:gd name="T4" fmla="*/ 0 w 860"/>
                <a:gd name="T5" fmla="*/ 131 h 163"/>
                <a:gd name="T6" fmla="*/ 0 w 860"/>
                <a:gd name="T7" fmla="*/ 32 h 163"/>
                <a:gd name="T8" fmla="*/ 32 w 860"/>
                <a:gd name="T9" fmla="*/ 0 h 163"/>
                <a:gd name="T10" fmla="*/ 828 w 860"/>
                <a:gd name="T11" fmla="*/ 0 h 163"/>
                <a:gd name="T12" fmla="*/ 860 w 860"/>
                <a:gd name="T13" fmla="*/ 32 h 163"/>
                <a:gd name="T14" fmla="*/ 860 w 860"/>
                <a:gd name="T15" fmla="*/ 131 h 163"/>
                <a:gd name="T16" fmla="*/ 828 w 860"/>
                <a:gd name="T17"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0" h="163">
                  <a:moveTo>
                    <a:pt x="828" y="163"/>
                  </a:moveTo>
                  <a:cubicBezTo>
                    <a:pt x="32" y="163"/>
                    <a:pt x="32" y="163"/>
                    <a:pt x="32" y="163"/>
                  </a:cubicBezTo>
                  <a:cubicBezTo>
                    <a:pt x="15" y="163"/>
                    <a:pt x="0" y="148"/>
                    <a:pt x="0" y="131"/>
                  </a:cubicBezTo>
                  <a:cubicBezTo>
                    <a:pt x="0" y="32"/>
                    <a:pt x="0" y="32"/>
                    <a:pt x="0" y="32"/>
                  </a:cubicBezTo>
                  <a:cubicBezTo>
                    <a:pt x="0" y="15"/>
                    <a:pt x="15" y="0"/>
                    <a:pt x="32" y="0"/>
                  </a:cubicBezTo>
                  <a:cubicBezTo>
                    <a:pt x="828" y="0"/>
                    <a:pt x="828" y="0"/>
                    <a:pt x="828" y="0"/>
                  </a:cubicBezTo>
                  <a:cubicBezTo>
                    <a:pt x="845" y="0"/>
                    <a:pt x="860" y="15"/>
                    <a:pt x="860" y="32"/>
                  </a:cubicBezTo>
                  <a:cubicBezTo>
                    <a:pt x="860" y="131"/>
                    <a:pt x="860" y="131"/>
                    <a:pt x="860" y="131"/>
                  </a:cubicBezTo>
                  <a:cubicBezTo>
                    <a:pt x="860" y="148"/>
                    <a:pt x="845" y="163"/>
                    <a:pt x="828" y="16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1" name="Freeform 24"/>
            <p:cNvSpPr>
              <a:spLocks/>
            </p:cNvSpPr>
            <p:nvPr/>
          </p:nvSpPr>
          <p:spPr bwMode="auto">
            <a:xfrm>
              <a:off x="10482411" y="4108184"/>
              <a:ext cx="1027052" cy="391256"/>
            </a:xfrm>
            <a:custGeom>
              <a:avLst/>
              <a:gdLst>
                <a:gd name="T0" fmla="*/ 397 w 429"/>
                <a:gd name="T1" fmla="*/ 163 h 163"/>
                <a:gd name="T2" fmla="*/ 32 w 429"/>
                <a:gd name="T3" fmla="*/ 163 h 163"/>
                <a:gd name="T4" fmla="*/ 0 w 429"/>
                <a:gd name="T5" fmla="*/ 131 h 163"/>
                <a:gd name="T6" fmla="*/ 0 w 429"/>
                <a:gd name="T7" fmla="*/ 32 h 163"/>
                <a:gd name="T8" fmla="*/ 32 w 429"/>
                <a:gd name="T9" fmla="*/ 0 h 163"/>
                <a:gd name="T10" fmla="*/ 397 w 429"/>
                <a:gd name="T11" fmla="*/ 0 h 163"/>
                <a:gd name="T12" fmla="*/ 429 w 429"/>
                <a:gd name="T13" fmla="*/ 32 h 163"/>
                <a:gd name="T14" fmla="*/ 429 w 429"/>
                <a:gd name="T15" fmla="*/ 131 h 163"/>
                <a:gd name="T16" fmla="*/ 397 w 429"/>
                <a:gd name="T17"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9" h="163">
                  <a:moveTo>
                    <a:pt x="397" y="163"/>
                  </a:moveTo>
                  <a:cubicBezTo>
                    <a:pt x="32" y="163"/>
                    <a:pt x="32" y="163"/>
                    <a:pt x="32" y="163"/>
                  </a:cubicBezTo>
                  <a:cubicBezTo>
                    <a:pt x="14" y="163"/>
                    <a:pt x="0" y="148"/>
                    <a:pt x="0" y="131"/>
                  </a:cubicBezTo>
                  <a:cubicBezTo>
                    <a:pt x="0" y="32"/>
                    <a:pt x="0" y="32"/>
                    <a:pt x="0" y="32"/>
                  </a:cubicBezTo>
                  <a:cubicBezTo>
                    <a:pt x="0" y="15"/>
                    <a:pt x="14" y="0"/>
                    <a:pt x="32" y="0"/>
                  </a:cubicBezTo>
                  <a:cubicBezTo>
                    <a:pt x="397" y="0"/>
                    <a:pt x="397" y="0"/>
                    <a:pt x="397" y="0"/>
                  </a:cubicBezTo>
                  <a:cubicBezTo>
                    <a:pt x="415" y="0"/>
                    <a:pt x="429" y="15"/>
                    <a:pt x="429" y="32"/>
                  </a:cubicBezTo>
                  <a:cubicBezTo>
                    <a:pt x="429" y="131"/>
                    <a:pt x="429" y="131"/>
                    <a:pt x="429" y="131"/>
                  </a:cubicBezTo>
                  <a:cubicBezTo>
                    <a:pt x="429" y="148"/>
                    <a:pt x="415" y="163"/>
                    <a:pt x="397" y="16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2" name="Freeform 25"/>
            <p:cNvSpPr>
              <a:spLocks/>
            </p:cNvSpPr>
            <p:nvPr/>
          </p:nvSpPr>
          <p:spPr bwMode="auto">
            <a:xfrm>
              <a:off x="7433867" y="5200442"/>
              <a:ext cx="2787706" cy="391256"/>
            </a:xfrm>
            <a:custGeom>
              <a:avLst/>
              <a:gdLst>
                <a:gd name="T0" fmla="*/ 1138 w 1170"/>
                <a:gd name="T1" fmla="*/ 162 h 162"/>
                <a:gd name="T2" fmla="*/ 32 w 1170"/>
                <a:gd name="T3" fmla="*/ 162 h 162"/>
                <a:gd name="T4" fmla="*/ 0 w 1170"/>
                <a:gd name="T5" fmla="*/ 130 h 162"/>
                <a:gd name="T6" fmla="*/ 0 w 1170"/>
                <a:gd name="T7" fmla="*/ 32 h 162"/>
                <a:gd name="T8" fmla="*/ 32 w 1170"/>
                <a:gd name="T9" fmla="*/ 0 h 162"/>
                <a:gd name="T10" fmla="*/ 1138 w 1170"/>
                <a:gd name="T11" fmla="*/ 0 h 162"/>
                <a:gd name="T12" fmla="*/ 1170 w 1170"/>
                <a:gd name="T13" fmla="*/ 32 h 162"/>
                <a:gd name="T14" fmla="*/ 1170 w 1170"/>
                <a:gd name="T15" fmla="*/ 130 h 162"/>
                <a:gd name="T16" fmla="*/ 1138 w 1170"/>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0" h="162">
                  <a:moveTo>
                    <a:pt x="1138" y="162"/>
                  </a:moveTo>
                  <a:cubicBezTo>
                    <a:pt x="32" y="162"/>
                    <a:pt x="32" y="162"/>
                    <a:pt x="32" y="162"/>
                  </a:cubicBezTo>
                  <a:cubicBezTo>
                    <a:pt x="15" y="162"/>
                    <a:pt x="0" y="148"/>
                    <a:pt x="0" y="130"/>
                  </a:cubicBezTo>
                  <a:cubicBezTo>
                    <a:pt x="0" y="32"/>
                    <a:pt x="0" y="32"/>
                    <a:pt x="0" y="32"/>
                  </a:cubicBezTo>
                  <a:cubicBezTo>
                    <a:pt x="0" y="15"/>
                    <a:pt x="15" y="0"/>
                    <a:pt x="32" y="0"/>
                  </a:cubicBezTo>
                  <a:cubicBezTo>
                    <a:pt x="1138" y="0"/>
                    <a:pt x="1138" y="0"/>
                    <a:pt x="1138" y="0"/>
                  </a:cubicBezTo>
                  <a:cubicBezTo>
                    <a:pt x="1156" y="0"/>
                    <a:pt x="1170" y="15"/>
                    <a:pt x="1170" y="32"/>
                  </a:cubicBezTo>
                  <a:cubicBezTo>
                    <a:pt x="1170" y="130"/>
                    <a:pt x="1170" y="130"/>
                    <a:pt x="1170" y="130"/>
                  </a:cubicBezTo>
                  <a:cubicBezTo>
                    <a:pt x="1170" y="148"/>
                    <a:pt x="1156" y="162"/>
                    <a:pt x="1138" y="16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3" name="Freeform 26"/>
            <p:cNvSpPr>
              <a:spLocks/>
            </p:cNvSpPr>
            <p:nvPr/>
          </p:nvSpPr>
          <p:spPr bwMode="auto">
            <a:xfrm>
              <a:off x="10955172" y="5200442"/>
              <a:ext cx="277145" cy="391256"/>
            </a:xfrm>
            <a:custGeom>
              <a:avLst/>
              <a:gdLst>
                <a:gd name="T0" fmla="*/ 86 w 118"/>
                <a:gd name="T1" fmla="*/ 162 h 162"/>
                <a:gd name="T2" fmla="*/ 32 w 118"/>
                <a:gd name="T3" fmla="*/ 162 h 162"/>
                <a:gd name="T4" fmla="*/ 0 w 118"/>
                <a:gd name="T5" fmla="*/ 130 h 162"/>
                <a:gd name="T6" fmla="*/ 0 w 118"/>
                <a:gd name="T7" fmla="*/ 32 h 162"/>
                <a:gd name="T8" fmla="*/ 32 w 118"/>
                <a:gd name="T9" fmla="*/ 0 h 162"/>
                <a:gd name="T10" fmla="*/ 86 w 118"/>
                <a:gd name="T11" fmla="*/ 0 h 162"/>
                <a:gd name="T12" fmla="*/ 118 w 118"/>
                <a:gd name="T13" fmla="*/ 32 h 162"/>
                <a:gd name="T14" fmla="*/ 118 w 118"/>
                <a:gd name="T15" fmla="*/ 130 h 162"/>
                <a:gd name="T16" fmla="*/ 86 w 118"/>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162">
                  <a:moveTo>
                    <a:pt x="86" y="162"/>
                  </a:moveTo>
                  <a:cubicBezTo>
                    <a:pt x="32" y="162"/>
                    <a:pt x="32" y="162"/>
                    <a:pt x="32" y="162"/>
                  </a:cubicBezTo>
                  <a:cubicBezTo>
                    <a:pt x="15" y="162"/>
                    <a:pt x="0" y="148"/>
                    <a:pt x="0" y="130"/>
                  </a:cubicBezTo>
                  <a:cubicBezTo>
                    <a:pt x="0" y="32"/>
                    <a:pt x="0" y="32"/>
                    <a:pt x="0" y="32"/>
                  </a:cubicBezTo>
                  <a:cubicBezTo>
                    <a:pt x="0" y="15"/>
                    <a:pt x="15" y="0"/>
                    <a:pt x="32" y="0"/>
                  </a:cubicBezTo>
                  <a:cubicBezTo>
                    <a:pt x="86" y="0"/>
                    <a:pt x="86" y="0"/>
                    <a:pt x="86" y="0"/>
                  </a:cubicBezTo>
                  <a:cubicBezTo>
                    <a:pt x="104" y="0"/>
                    <a:pt x="118" y="15"/>
                    <a:pt x="118" y="32"/>
                  </a:cubicBezTo>
                  <a:cubicBezTo>
                    <a:pt x="118" y="130"/>
                    <a:pt x="118" y="130"/>
                    <a:pt x="118" y="130"/>
                  </a:cubicBezTo>
                  <a:cubicBezTo>
                    <a:pt x="118" y="148"/>
                    <a:pt x="104" y="162"/>
                    <a:pt x="86" y="16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4" name="Freeform 27"/>
            <p:cNvSpPr>
              <a:spLocks noEditPoints="1"/>
            </p:cNvSpPr>
            <p:nvPr/>
          </p:nvSpPr>
          <p:spPr bwMode="auto">
            <a:xfrm>
              <a:off x="7711011" y="1776958"/>
              <a:ext cx="668401" cy="684696"/>
            </a:xfrm>
            <a:custGeom>
              <a:avLst/>
              <a:gdLst>
                <a:gd name="T0" fmla="*/ 257 w 282"/>
                <a:gd name="T1" fmla="*/ 111 h 282"/>
                <a:gd name="T2" fmla="*/ 242 w 282"/>
                <a:gd name="T3" fmla="*/ 95 h 282"/>
                <a:gd name="T4" fmla="*/ 254 w 282"/>
                <a:gd name="T5" fmla="*/ 71 h 282"/>
                <a:gd name="T6" fmla="*/ 228 w 282"/>
                <a:gd name="T7" fmla="*/ 28 h 282"/>
                <a:gd name="T8" fmla="*/ 202 w 282"/>
                <a:gd name="T9" fmla="*/ 38 h 282"/>
                <a:gd name="T10" fmla="*/ 179 w 282"/>
                <a:gd name="T11" fmla="*/ 37 h 282"/>
                <a:gd name="T12" fmla="*/ 171 w 282"/>
                <a:gd name="T13" fmla="*/ 12 h 282"/>
                <a:gd name="T14" fmla="*/ 123 w 282"/>
                <a:gd name="T15" fmla="*/ 0 h 282"/>
                <a:gd name="T16" fmla="*/ 111 w 282"/>
                <a:gd name="T17" fmla="*/ 26 h 282"/>
                <a:gd name="T18" fmla="*/ 95 w 282"/>
                <a:gd name="T19" fmla="*/ 40 h 282"/>
                <a:gd name="T20" fmla="*/ 71 w 282"/>
                <a:gd name="T21" fmla="*/ 28 h 282"/>
                <a:gd name="T22" fmla="*/ 28 w 282"/>
                <a:gd name="T23" fmla="*/ 54 h 282"/>
                <a:gd name="T24" fmla="*/ 38 w 282"/>
                <a:gd name="T25" fmla="*/ 81 h 282"/>
                <a:gd name="T26" fmla="*/ 37 w 282"/>
                <a:gd name="T27" fmla="*/ 103 h 282"/>
                <a:gd name="T28" fmla="*/ 12 w 282"/>
                <a:gd name="T29" fmla="*/ 111 h 282"/>
                <a:gd name="T30" fmla="*/ 0 w 282"/>
                <a:gd name="T31" fmla="*/ 159 h 282"/>
                <a:gd name="T32" fmla="*/ 26 w 282"/>
                <a:gd name="T33" fmla="*/ 171 h 282"/>
                <a:gd name="T34" fmla="*/ 40 w 282"/>
                <a:gd name="T35" fmla="*/ 188 h 282"/>
                <a:gd name="T36" fmla="*/ 28 w 282"/>
                <a:gd name="T37" fmla="*/ 211 h 282"/>
                <a:gd name="T38" fmla="*/ 54 w 282"/>
                <a:gd name="T39" fmla="*/ 254 h 282"/>
                <a:gd name="T40" fmla="*/ 81 w 282"/>
                <a:gd name="T41" fmla="*/ 244 h 282"/>
                <a:gd name="T42" fmla="*/ 103 w 282"/>
                <a:gd name="T43" fmla="*/ 245 h 282"/>
                <a:gd name="T44" fmla="*/ 111 w 282"/>
                <a:gd name="T45" fmla="*/ 270 h 282"/>
                <a:gd name="T46" fmla="*/ 159 w 282"/>
                <a:gd name="T47" fmla="*/ 282 h 282"/>
                <a:gd name="T48" fmla="*/ 171 w 282"/>
                <a:gd name="T49" fmla="*/ 257 h 282"/>
                <a:gd name="T50" fmla="*/ 188 w 282"/>
                <a:gd name="T51" fmla="*/ 242 h 282"/>
                <a:gd name="T52" fmla="*/ 211 w 282"/>
                <a:gd name="T53" fmla="*/ 254 h 282"/>
                <a:gd name="T54" fmla="*/ 254 w 282"/>
                <a:gd name="T55" fmla="*/ 228 h 282"/>
                <a:gd name="T56" fmla="*/ 244 w 282"/>
                <a:gd name="T57" fmla="*/ 201 h 282"/>
                <a:gd name="T58" fmla="*/ 245 w 282"/>
                <a:gd name="T59" fmla="*/ 179 h 282"/>
                <a:gd name="T60" fmla="*/ 270 w 282"/>
                <a:gd name="T61" fmla="*/ 171 h 282"/>
                <a:gd name="T62" fmla="*/ 282 w 282"/>
                <a:gd name="T63" fmla="*/ 123 h 282"/>
                <a:gd name="T64" fmla="*/ 141 w 282"/>
                <a:gd name="T65" fmla="*/ 202 h 282"/>
                <a:gd name="T66" fmla="*/ 141 w 282"/>
                <a:gd name="T67" fmla="*/ 81 h 282"/>
                <a:gd name="T68" fmla="*/ 141 w 282"/>
                <a:gd name="T69" fmla="*/ 20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2" h="282">
                  <a:moveTo>
                    <a:pt x="270" y="111"/>
                  </a:moveTo>
                  <a:cubicBezTo>
                    <a:pt x="257" y="111"/>
                    <a:pt x="257" y="111"/>
                    <a:pt x="257" y="111"/>
                  </a:cubicBezTo>
                  <a:cubicBezTo>
                    <a:pt x="252" y="111"/>
                    <a:pt x="247" y="108"/>
                    <a:pt x="245" y="103"/>
                  </a:cubicBezTo>
                  <a:cubicBezTo>
                    <a:pt x="244" y="100"/>
                    <a:pt x="243" y="97"/>
                    <a:pt x="242" y="95"/>
                  </a:cubicBezTo>
                  <a:cubicBezTo>
                    <a:pt x="240" y="90"/>
                    <a:pt x="241" y="84"/>
                    <a:pt x="244" y="81"/>
                  </a:cubicBezTo>
                  <a:cubicBezTo>
                    <a:pt x="254" y="71"/>
                    <a:pt x="254" y="71"/>
                    <a:pt x="254" y="71"/>
                  </a:cubicBezTo>
                  <a:cubicBezTo>
                    <a:pt x="259" y="66"/>
                    <a:pt x="259" y="59"/>
                    <a:pt x="254" y="54"/>
                  </a:cubicBezTo>
                  <a:cubicBezTo>
                    <a:pt x="228" y="28"/>
                    <a:pt x="228" y="28"/>
                    <a:pt x="228" y="28"/>
                  </a:cubicBezTo>
                  <a:cubicBezTo>
                    <a:pt x="224" y="24"/>
                    <a:pt x="216" y="24"/>
                    <a:pt x="211" y="28"/>
                  </a:cubicBezTo>
                  <a:cubicBezTo>
                    <a:pt x="202" y="38"/>
                    <a:pt x="202" y="38"/>
                    <a:pt x="202" y="38"/>
                  </a:cubicBezTo>
                  <a:cubicBezTo>
                    <a:pt x="198" y="42"/>
                    <a:pt x="192" y="42"/>
                    <a:pt x="188" y="40"/>
                  </a:cubicBezTo>
                  <a:cubicBezTo>
                    <a:pt x="185" y="39"/>
                    <a:pt x="182" y="38"/>
                    <a:pt x="179" y="37"/>
                  </a:cubicBezTo>
                  <a:cubicBezTo>
                    <a:pt x="175" y="35"/>
                    <a:pt x="171" y="31"/>
                    <a:pt x="171" y="26"/>
                  </a:cubicBezTo>
                  <a:cubicBezTo>
                    <a:pt x="171" y="12"/>
                    <a:pt x="171" y="12"/>
                    <a:pt x="171" y="12"/>
                  </a:cubicBezTo>
                  <a:cubicBezTo>
                    <a:pt x="171" y="5"/>
                    <a:pt x="166" y="0"/>
                    <a:pt x="159" y="0"/>
                  </a:cubicBezTo>
                  <a:cubicBezTo>
                    <a:pt x="123" y="0"/>
                    <a:pt x="123" y="0"/>
                    <a:pt x="123" y="0"/>
                  </a:cubicBezTo>
                  <a:cubicBezTo>
                    <a:pt x="116" y="0"/>
                    <a:pt x="111" y="5"/>
                    <a:pt x="111" y="12"/>
                  </a:cubicBezTo>
                  <a:cubicBezTo>
                    <a:pt x="111" y="26"/>
                    <a:pt x="111" y="26"/>
                    <a:pt x="111" y="26"/>
                  </a:cubicBezTo>
                  <a:cubicBezTo>
                    <a:pt x="111" y="31"/>
                    <a:pt x="108" y="35"/>
                    <a:pt x="103" y="37"/>
                  </a:cubicBezTo>
                  <a:cubicBezTo>
                    <a:pt x="100" y="38"/>
                    <a:pt x="97" y="39"/>
                    <a:pt x="95" y="40"/>
                  </a:cubicBezTo>
                  <a:cubicBezTo>
                    <a:pt x="90" y="42"/>
                    <a:pt x="84" y="42"/>
                    <a:pt x="81" y="38"/>
                  </a:cubicBezTo>
                  <a:cubicBezTo>
                    <a:pt x="71" y="28"/>
                    <a:pt x="71" y="28"/>
                    <a:pt x="71" y="28"/>
                  </a:cubicBezTo>
                  <a:cubicBezTo>
                    <a:pt x="67" y="24"/>
                    <a:pt x="59" y="24"/>
                    <a:pt x="54" y="28"/>
                  </a:cubicBezTo>
                  <a:cubicBezTo>
                    <a:pt x="28" y="54"/>
                    <a:pt x="28" y="54"/>
                    <a:pt x="28" y="54"/>
                  </a:cubicBezTo>
                  <a:cubicBezTo>
                    <a:pt x="24" y="59"/>
                    <a:pt x="24" y="66"/>
                    <a:pt x="28" y="71"/>
                  </a:cubicBezTo>
                  <a:cubicBezTo>
                    <a:pt x="38" y="81"/>
                    <a:pt x="38" y="81"/>
                    <a:pt x="38" y="81"/>
                  </a:cubicBezTo>
                  <a:cubicBezTo>
                    <a:pt x="42" y="84"/>
                    <a:pt x="43" y="90"/>
                    <a:pt x="40" y="95"/>
                  </a:cubicBezTo>
                  <a:cubicBezTo>
                    <a:pt x="39" y="97"/>
                    <a:pt x="38" y="100"/>
                    <a:pt x="37" y="103"/>
                  </a:cubicBezTo>
                  <a:cubicBezTo>
                    <a:pt x="35" y="108"/>
                    <a:pt x="31" y="111"/>
                    <a:pt x="26" y="111"/>
                  </a:cubicBezTo>
                  <a:cubicBezTo>
                    <a:pt x="12" y="111"/>
                    <a:pt x="12" y="111"/>
                    <a:pt x="12" y="111"/>
                  </a:cubicBezTo>
                  <a:cubicBezTo>
                    <a:pt x="5" y="111"/>
                    <a:pt x="0" y="116"/>
                    <a:pt x="0" y="123"/>
                  </a:cubicBezTo>
                  <a:cubicBezTo>
                    <a:pt x="0" y="159"/>
                    <a:pt x="0" y="159"/>
                    <a:pt x="0" y="159"/>
                  </a:cubicBezTo>
                  <a:cubicBezTo>
                    <a:pt x="0" y="166"/>
                    <a:pt x="5" y="171"/>
                    <a:pt x="12" y="171"/>
                  </a:cubicBezTo>
                  <a:cubicBezTo>
                    <a:pt x="26" y="171"/>
                    <a:pt x="26" y="171"/>
                    <a:pt x="26" y="171"/>
                  </a:cubicBezTo>
                  <a:cubicBezTo>
                    <a:pt x="31" y="171"/>
                    <a:pt x="35" y="175"/>
                    <a:pt x="37" y="179"/>
                  </a:cubicBezTo>
                  <a:cubicBezTo>
                    <a:pt x="38" y="182"/>
                    <a:pt x="39" y="185"/>
                    <a:pt x="40" y="188"/>
                  </a:cubicBezTo>
                  <a:cubicBezTo>
                    <a:pt x="43" y="192"/>
                    <a:pt x="42" y="198"/>
                    <a:pt x="38" y="201"/>
                  </a:cubicBezTo>
                  <a:cubicBezTo>
                    <a:pt x="28" y="211"/>
                    <a:pt x="28" y="211"/>
                    <a:pt x="28" y="211"/>
                  </a:cubicBezTo>
                  <a:cubicBezTo>
                    <a:pt x="24" y="216"/>
                    <a:pt x="24" y="223"/>
                    <a:pt x="28" y="228"/>
                  </a:cubicBezTo>
                  <a:cubicBezTo>
                    <a:pt x="54" y="254"/>
                    <a:pt x="54" y="254"/>
                    <a:pt x="54" y="254"/>
                  </a:cubicBezTo>
                  <a:cubicBezTo>
                    <a:pt x="59" y="259"/>
                    <a:pt x="67" y="259"/>
                    <a:pt x="71" y="254"/>
                  </a:cubicBezTo>
                  <a:cubicBezTo>
                    <a:pt x="81" y="244"/>
                    <a:pt x="81" y="244"/>
                    <a:pt x="81" y="244"/>
                  </a:cubicBezTo>
                  <a:cubicBezTo>
                    <a:pt x="84" y="241"/>
                    <a:pt x="90" y="240"/>
                    <a:pt x="95" y="242"/>
                  </a:cubicBezTo>
                  <a:cubicBezTo>
                    <a:pt x="97" y="243"/>
                    <a:pt x="100" y="244"/>
                    <a:pt x="103" y="245"/>
                  </a:cubicBezTo>
                  <a:cubicBezTo>
                    <a:pt x="108" y="247"/>
                    <a:pt x="111" y="252"/>
                    <a:pt x="111" y="257"/>
                  </a:cubicBezTo>
                  <a:cubicBezTo>
                    <a:pt x="111" y="270"/>
                    <a:pt x="111" y="270"/>
                    <a:pt x="111" y="270"/>
                  </a:cubicBezTo>
                  <a:cubicBezTo>
                    <a:pt x="111" y="277"/>
                    <a:pt x="116" y="282"/>
                    <a:pt x="123" y="282"/>
                  </a:cubicBezTo>
                  <a:cubicBezTo>
                    <a:pt x="159" y="282"/>
                    <a:pt x="159" y="282"/>
                    <a:pt x="159" y="282"/>
                  </a:cubicBezTo>
                  <a:cubicBezTo>
                    <a:pt x="166" y="282"/>
                    <a:pt x="171" y="277"/>
                    <a:pt x="171" y="270"/>
                  </a:cubicBezTo>
                  <a:cubicBezTo>
                    <a:pt x="171" y="257"/>
                    <a:pt x="171" y="257"/>
                    <a:pt x="171" y="257"/>
                  </a:cubicBezTo>
                  <a:cubicBezTo>
                    <a:pt x="171" y="252"/>
                    <a:pt x="175" y="247"/>
                    <a:pt x="179" y="245"/>
                  </a:cubicBezTo>
                  <a:cubicBezTo>
                    <a:pt x="182" y="244"/>
                    <a:pt x="185" y="243"/>
                    <a:pt x="188" y="242"/>
                  </a:cubicBezTo>
                  <a:cubicBezTo>
                    <a:pt x="192" y="240"/>
                    <a:pt x="198" y="241"/>
                    <a:pt x="202" y="244"/>
                  </a:cubicBezTo>
                  <a:cubicBezTo>
                    <a:pt x="211" y="254"/>
                    <a:pt x="211" y="254"/>
                    <a:pt x="211" y="254"/>
                  </a:cubicBezTo>
                  <a:cubicBezTo>
                    <a:pt x="216" y="259"/>
                    <a:pt x="224" y="259"/>
                    <a:pt x="228" y="254"/>
                  </a:cubicBezTo>
                  <a:cubicBezTo>
                    <a:pt x="254" y="228"/>
                    <a:pt x="254" y="228"/>
                    <a:pt x="254" y="228"/>
                  </a:cubicBezTo>
                  <a:cubicBezTo>
                    <a:pt x="259" y="223"/>
                    <a:pt x="259" y="216"/>
                    <a:pt x="254" y="211"/>
                  </a:cubicBezTo>
                  <a:cubicBezTo>
                    <a:pt x="244" y="201"/>
                    <a:pt x="244" y="201"/>
                    <a:pt x="244" y="201"/>
                  </a:cubicBezTo>
                  <a:cubicBezTo>
                    <a:pt x="241" y="198"/>
                    <a:pt x="240" y="192"/>
                    <a:pt x="242" y="188"/>
                  </a:cubicBezTo>
                  <a:cubicBezTo>
                    <a:pt x="243" y="185"/>
                    <a:pt x="244" y="182"/>
                    <a:pt x="245" y="179"/>
                  </a:cubicBezTo>
                  <a:cubicBezTo>
                    <a:pt x="247" y="175"/>
                    <a:pt x="252" y="171"/>
                    <a:pt x="257" y="171"/>
                  </a:cubicBezTo>
                  <a:cubicBezTo>
                    <a:pt x="270" y="171"/>
                    <a:pt x="270" y="171"/>
                    <a:pt x="270" y="171"/>
                  </a:cubicBezTo>
                  <a:cubicBezTo>
                    <a:pt x="277" y="171"/>
                    <a:pt x="282" y="166"/>
                    <a:pt x="282" y="159"/>
                  </a:cubicBezTo>
                  <a:cubicBezTo>
                    <a:pt x="282" y="123"/>
                    <a:pt x="282" y="123"/>
                    <a:pt x="282" y="123"/>
                  </a:cubicBezTo>
                  <a:cubicBezTo>
                    <a:pt x="282" y="116"/>
                    <a:pt x="277" y="111"/>
                    <a:pt x="270" y="111"/>
                  </a:cubicBezTo>
                  <a:close/>
                  <a:moveTo>
                    <a:pt x="141" y="202"/>
                  </a:moveTo>
                  <a:cubicBezTo>
                    <a:pt x="108" y="202"/>
                    <a:pt x="81" y="175"/>
                    <a:pt x="81" y="141"/>
                  </a:cubicBezTo>
                  <a:cubicBezTo>
                    <a:pt x="81" y="108"/>
                    <a:pt x="108" y="81"/>
                    <a:pt x="141" y="81"/>
                  </a:cubicBezTo>
                  <a:cubicBezTo>
                    <a:pt x="175" y="81"/>
                    <a:pt x="202" y="108"/>
                    <a:pt x="202" y="141"/>
                  </a:cubicBezTo>
                  <a:cubicBezTo>
                    <a:pt x="202" y="175"/>
                    <a:pt x="175" y="202"/>
                    <a:pt x="141" y="20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5" name="Oval 28"/>
            <p:cNvSpPr>
              <a:spLocks noChangeArrowheads="1"/>
            </p:cNvSpPr>
            <p:nvPr/>
          </p:nvSpPr>
          <p:spPr bwMode="auto">
            <a:xfrm>
              <a:off x="7971847" y="2054091"/>
              <a:ext cx="146727" cy="130419"/>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6" name="Freeform 29"/>
            <p:cNvSpPr>
              <a:spLocks noEditPoints="1"/>
            </p:cNvSpPr>
            <p:nvPr/>
          </p:nvSpPr>
          <p:spPr bwMode="auto">
            <a:xfrm>
              <a:off x="9634685" y="3814742"/>
              <a:ext cx="733609" cy="847721"/>
            </a:xfrm>
            <a:custGeom>
              <a:avLst/>
              <a:gdLst>
                <a:gd name="T0" fmla="*/ 279 w 303"/>
                <a:gd name="T1" fmla="*/ 140 h 354"/>
                <a:gd name="T2" fmla="*/ 273 w 303"/>
                <a:gd name="T3" fmla="*/ 140 h 354"/>
                <a:gd name="T4" fmla="*/ 273 w 303"/>
                <a:gd name="T5" fmla="*/ 122 h 354"/>
                <a:gd name="T6" fmla="*/ 152 w 303"/>
                <a:gd name="T7" fmla="*/ 0 h 354"/>
                <a:gd name="T8" fmla="*/ 30 w 303"/>
                <a:gd name="T9" fmla="*/ 122 h 354"/>
                <a:gd name="T10" fmla="*/ 30 w 303"/>
                <a:gd name="T11" fmla="*/ 140 h 354"/>
                <a:gd name="T12" fmla="*/ 24 w 303"/>
                <a:gd name="T13" fmla="*/ 140 h 354"/>
                <a:gd name="T14" fmla="*/ 0 w 303"/>
                <a:gd name="T15" fmla="*/ 165 h 354"/>
                <a:gd name="T16" fmla="*/ 0 w 303"/>
                <a:gd name="T17" fmla="*/ 330 h 354"/>
                <a:gd name="T18" fmla="*/ 24 w 303"/>
                <a:gd name="T19" fmla="*/ 354 h 354"/>
                <a:gd name="T20" fmla="*/ 279 w 303"/>
                <a:gd name="T21" fmla="*/ 354 h 354"/>
                <a:gd name="T22" fmla="*/ 303 w 303"/>
                <a:gd name="T23" fmla="*/ 330 h 354"/>
                <a:gd name="T24" fmla="*/ 303 w 303"/>
                <a:gd name="T25" fmla="*/ 165 h 354"/>
                <a:gd name="T26" fmla="*/ 279 w 303"/>
                <a:gd name="T27" fmla="*/ 140 h 354"/>
                <a:gd name="T28" fmla="*/ 167 w 303"/>
                <a:gd name="T29" fmla="*/ 245 h 354"/>
                <a:gd name="T30" fmla="*/ 167 w 303"/>
                <a:gd name="T31" fmla="*/ 263 h 354"/>
                <a:gd name="T32" fmla="*/ 154 w 303"/>
                <a:gd name="T33" fmla="*/ 276 h 354"/>
                <a:gd name="T34" fmla="*/ 149 w 303"/>
                <a:gd name="T35" fmla="*/ 276 h 354"/>
                <a:gd name="T36" fmla="*/ 136 w 303"/>
                <a:gd name="T37" fmla="*/ 263 h 354"/>
                <a:gd name="T38" fmla="*/ 136 w 303"/>
                <a:gd name="T39" fmla="*/ 245 h 354"/>
                <a:gd name="T40" fmla="*/ 120 w 303"/>
                <a:gd name="T41" fmla="*/ 212 h 354"/>
                <a:gd name="T42" fmla="*/ 148 w 303"/>
                <a:gd name="T43" fmla="*/ 185 h 354"/>
                <a:gd name="T44" fmla="*/ 184 w 303"/>
                <a:gd name="T45" fmla="*/ 217 h 354"/>
                <a:gd name="T46" fmla="*/ 167 w 303"/>
                <a:gd name="T47" fmla="*/ 245 h 354"/>
                <a:gd name="T48" fmla="*/ 228 w 303"/>
                <a:gd name="T49" fmla="*/ 140 h 354"/>
                <a:gd name="T50" fmla="*/ 75 w 303"/>
                <a:gd name="T51" fmla="*/ 140 h 354"/>
                <a:gd name="T52" fmla="*/ 75 w 303"/>
                <a:gd name="T53" fmla="*/ 113 h 354"/>
                <a:gd name="T54" fmla="*/ 152 w 303"/>
                <a:gd name="T55" fmla="*/ 36 h 354"/>
                <a:gd name="T56" fmla="*/ 228 w 303"/>
                <a:gd name="T57" fmla="*/ 113 h 354"/>
                <a:gd name="T58" fmla="*/ 228 w 303"/>
                <a:gd name="T59" fmla="*/ 14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3" h="354">
                  <a:moveTo>
                    <a:pt x="279" y="140"/>
                  </a:moveTo>
                  <a:cubicBezTo>
                    <a:pt x="273" y="140"/>
                    <a:pt x="273" y="140"/>
                    <a:pt x="273" y="140"/>
                  </a:cubicBezTo>
                  <a:cubicBezTo>
                    <a:pt x="273" y="122"/>
                    <a:pt x="273" y="122"/>
                    <a:pt x="273" y="122"/>
                  </a:cubicBezTo>
                  <a:cubicBezTo>
                    <a:pt x="273" y="55"/>
                    <a:pt x="219" y="0"/>
                    <a:pt x="152" y="0"/>
                  </a:cubicBezTo>
                  <a:cubicBezTo>
                    <a:pt x="85" y="0"/>
                    <a:pt x="30" y="55"/>
                    <a:pt x="30" y="122"/>
                  </a:cubicBezTo>
                  <a:cubicBezTo>
                    <a:pt x="30" y="140"/>
                    <a:pt x="30" y="140"/>
                    <a:pt x="30" y="140"/>
                  </a:cubicBezTo>
                  <a:cubicBezTo>
                    <a:pt x="24" y="140"/>
                    <a:pt x="24" y="140"/>
                    <a:pt x="24" y="140"/>
                  </a:cubicBezTo>
                  <a:cubicBezTo>
                    <a:pt x="11" y="140"/>
                    <a:pt x="0" y="151"/>
                    <a:pt x="0" y="165"/>
                  </a:cubicBezTo>
                  <a:cubicBezTo>
                    <a:pt x="0" y="330"/>
                    <a:pt x="0" y="330"/>
                    <a:pt x="0" y="330"/>
                  </a:cubicBezTo>
                  <a:cubicBezTo>
                    <a:pt x="0" y="343"/>
                    <a:pt x="11" y="354"/>
                    <a:pt x="24" y="354"/>
                  </a:cubicBezTo>
                  <a:cubicBezTo>
                    <a:pt x="279" y="354"/>
                    <a:pt x="279" y="354"/>
                    <a:pt x="279" y="354"/>
                  </a:cubicBezTo>
                  <a:cubicBezTo>
                    <a:pt x="293" y="354"/>
                    <a:pt x="303" y="343"/>
                    <a:pt x="303" y="330"/>
                  </a:cubicBezTo>
                  <a:cubicBezTo>
                    <a:pt x="303" y="165"/>
                    <a:pt x="303" y="165"/>
                    <a:pt x="303" y="165"/>
                  </a:cubicBezTo>
                  <a:cubicBezTo>
                    <a:pt x="303" y="151"/>
                    <a:pt x="293" y="140"/>
                    <a:pt x="279" y="140"/>
                  </a:cubicBezTo>
                  <a:close/>
                  <a:moveTo>
                    <a:pt x="167" y="245"/>
                  </a:moveTo>
                  <a:cubicBezTo>
                    <a:pt x="167" y="263"/>
                    <a:pt x="167" y="263"/>
                    <a:pt x="167" y="263"/>
                  </a:cubicBezTo>
                  <a:cubicBezTo>
                    <a:pt x="167" y="270"/>
                    <a:pt x="161" y="276"/>
                    <a:pt x="154" y="276"/>
                  </a:cubicBezTo>
                  <a:cubicBezTo>
                    <a:pt x="149" y="276"/>
                    <a:pt x="149" y="276"/>
                    <a:pt x="149" y="276"/>
                  </a:cubicBezTo>
                  <a:cubicBezTo>
                    <a:pt x="142" y="276"/>
                    <a:pt x="136" y="270"/>
                    <a:pt x="136" y="263"/>
                  </a:cubicBezTo>
                  <a:cubicBezTo>
                    <a:pt x="136" y="245"/>
                    <a:pt x="136" y="245"/>
                    <a:pt x="136" y="245"/>
                  </a:cubicBezTo>
                  <a:cubicBezTo>
                    <a:pt x="125" y="239"/>
                    <a:pt x="118" y="226"/>
                    <a:pt x="120" y="212"/>
                  </a:cubicBezTo>
                  <a:cubicBezTo>
                    <a:pt x="122" y="198"/>
                    <a:pt x="134" y="187"/>
                    <a:pt x="148" y="185"/>
                  </a:cubicBezTo>
                  <a:cubicBezTo>
                    <a:pt x="167" y="183"/>
                    <a:pt x="184" y="198"/>
                    <a:pt x="184" y="217"/>
                  </a:cubicBezTo>
                  <a:cubicBezTo>
                    <a:pt x="184" y="229"/>
                    <a:pt x="177" y="240"/>
                    <a:pt x="167" y="245"/>
                  </a:cubicBezTo>
                  <a:close/>
                  <a:moveTo>
                    <a:pt x="228" y="140"/>
                  </a:moveTo>
                  <a:cubicBezTo>
                    <a:pt x="75" y="140"/>
                    <a:pt x="75" y="140"/>
                    <a:pt x="75" y="140"/>
                  </a:cubicBezTo>
                  <a:cubicBezTo>
                    <a:pt x="75" y="113"/>
                    <a:pt x="75" y="113"/>
                    <a:pt x="75" y="113"/>
                  </a:cubicBezTo>
                  <a:cubicBezTo>
                    <a:pt x="75" y="71"/>
                    <a:pt x="109" y="36"/>
                    <a:pt x="152" y="36"/>
                  </a:cubicBezTo>
                  <a:cubicBezTo>
                    <a:pt x="194" y="36"/>
                    <a:pt x="228" y="71"/>
                    <a:pt x="228" y="113"/>
                  </a:cubicBezTo>
                  <a:lnTo>
                    <a:pt x="228" y="14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7" name="Freeform 30"/>
            <p:cNvSpPr>
              <a:spLocks/>
            </p:cNvSpPr>
            <p:nvPr/>
          </p:nvSpPr>
          <p:spPr bwMode="auto">
            <a:xfrm>
              <a:off x="9830313" y="2135608"/>
              <a:ext cx="228233" cy="326046"/>
            </a:xfrm>
            <a:custGeom>
              <a:avLst/>
              <a:gdLst>
                <a:gd name="T0" fmla="*/ 83 w 97"/>
                <a:gd name="T1" fmla="*/ 0 h 138"/>
                <a:gd name="T2" fmla="*/ 14 w 97"/>
                <a:gd name="T3" fmla="*/ 0 h 138"/>
                <a:gd name="T4" fmla="*/ 0 w 97"/>
                <a:gd name="T5" fmla="*/ 14 h 138"/>
                <a:gd name="T6" fmla="*/ 0 w 97"/>
                <a:gd name="T7" fmla="*/ 124 h 138"/>
                <a:gd name="T8" fmla="*/ 14 w 97"/>
                <a:gd name="T9" fmla="*/ 138 h 138"/>
                <a:gd name="T10" fmla="*/ 83 w 97"/>
                <a:gd name="T11" fmla="*/ 138 h 138"/>
                <a:gd name="T12" fmla="*/ 97 w 97"/>
                <a:gd name="T13" fmla="*/ 124 h 138"/>
                <a:gd name="T14" fmla="*/ 97 w 97"/>
                <a:gd name="T15" fmla="*/ 14 h 138"/>
                <a:gd name="T16" fmla="*/ 83 w 97"/>
                <a:gd name="T1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38">
                  <a:moveTo>
                    <a:pt x="83" y="0"/>
                  </a:moveTo>
                  <a:cubicBezTo>
                    <a:pt x="14" y="0"/>
                    <a:pt x="14" y="0"/>
                    <a:pt x="14" y="0"/>
                  </a:cubicBezTo>
                  <a:cubicBezTo>
                    <a:pt x="6" y="0"/>
                    <a:pt x="0" y="6"/>
                    <a:pt x="0" y="14"/>
                  </a:cubicBezTo>
                  <a:cubicBezTo>
                    <a:pt x="0" y="124"/>
                    <a:pt x="0" y="124"/>
                    <a:pt x="0" y="124"/>
                  </a:cubicBezTo>
                  <a:cubicBezTo>
                    <a:pt x="0" y="132"/>
                    <a:pt x="6" y="138"/>
                    <a:pt x="14" y="138"/>
                  </a:cubicBezTo>
                  <a:cubicBezTo>
                    <a:pt x="83" y="138"/>
                    <a:pt x="83" y="138"/>
                    <a:pt x="83" y="138"/>
                  </a:cubicBezTo>
                  <a:cubicBezTo>
                    <a:pt x="91" y="138"/>
                    <a:pt x="97" y="132"/>
                    <a:pt x="97" y="124"/>
                  </a:cubicBezTo>
                  <a:cubicBezTo>
                    <a:pt x="97" y="14"/>
                    <a:pt x="97" y="14"/>
                    <a:pt x="97" y="14"/>
                  </a:cubicBezTo>
                  <a:cubicBezTo>
                    <a:pt x="97" y="6"/>
                    <a:pt x="91" y="0"/>
                    <a:pt x="83"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8" name="Freeform 31"/>
            <p:cNvSpPr>
              <a:spLocks/>
            </p:cNvSpPr>
            <p:nvPr/>
          </p:nvSpPr>
          <p:spPr bwMode="auto">
            <a:xfrm>
              <a:off x="10091151" y="1923673"/>
              <a:ext cx="244540" cy="537981"/>
            </a:xfrm>
            <a:custGeom>
              <a:avLst/>
              <a:gdLst>
                <a:gd name="T0" fmla="*/ 84 w 98"/>
                <a:gd name="T1" fmla="*/ 0 h 230"/>
                <a:gd name="T2" fmla="*/ 14 w 98"/>
                <a:gd name="T3" fmla="*/ 0 h 230"/>
                <a:gd name="T4" fmla="*/ 0 w 98"/>
                <a:gd name="T5" fmla="*/ 14 h 230"/>
                <a:gd name="T6" fmla="*/ 0 w 98"/>
                <a:gd name="T7" fmla="*/ 216 h 230"/>
                <a:gd name="T8" fmla="*/ 14 w 98"/>
                <a:gd name="T9" fmla="*/ 230 h 230"/>
                <a:gd name="T10" fmla="*/ 84 w 98"/>
                <a:gd name="T11" fmla="*/ 230 h 230"/>
                <a:gd name="T12" fmla="*/ 98 w 98"/>
                <a:gd name="T13" fmla="*/ 216 h 230"/>
                <a:gd name="T14" fmla="*/ 98 w 98"/>
                <a:gd name="T15" fmla="*/ 14 h 230"/>
                <a:gd name="T16" fmla="*/ 84 w 98"/>
                <a:gd name="T17"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230">
                  <a:moveTo>
                    <a:pt x="84" y="0"/>
                  </a:moveTo>
                  <a:cubicBezTo>
                    <a:pt x="14" y="0"/>
                    <a:pt x="14" y="0"/>
                    <a:pt x="14" y="0"/>
                  </a:cubicBezTo>
                  <a:cubicBezTo>
                    <a:pt x="6" y="0"/>
                    <a:pt x="0" y="6"/>
                    <a:pt x="0" y="14"/>
                  </a:cubicBezTo>
                  <a:cubicBezTo>
                    <a:pt x="0" y="216"/>
                    <a:pt x="0" y="216"/>
                    <a:pt x="0" y="216"/>
                  </a:cubicBezTo>
                  <a:cubicBezTo>
                    <a:pt x="0" y="224"/>
                    <a:pt x="6" y="230"/>
                    <a:pt x="14" y="230"/>
                  </a:cubicBezTo>
                  <a:cubicBezTo>
                    <a:pt x="84" y="230"/>
                    <a:pt x="84" y="230"/>
                    <a:pt x="84" y="230"/>
                  </a:cubicBezTo>
                  <a:cubicBezTo>
                    <a:pt x="92" y="230"/>
                    <a:pt x="98" y="224"/>
                    <a:pt x="98" y="216"/>
                  </a:cubicBezTo>
                  <a:cubicBezTo>
                    <a:pt x="98" y="14"/>
                    <a:pt x="98" y="14"/>
                    <a:pt x="98" y="14"/>
                  </a:cubicBezTo>
                  <a:cubicBezTo>
                    <a:pt x="98" y="6"/>
                    <a:pt x="92" y="0"/>
                    <a:pt x="84"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9" name="Freeform 32"/>
            <p:cNvSpPr>
              <a:spLocks/>
            </p:cNvSpPr>
            <p:nvPr/>
          </p:nvSpPr>
          <p:spPr bwMode="auto">
            <a:xfrm>
              <a:off x="10368286" y="1695441"/>
              <a:ext cx="228233" cy="766214"/>
            </a:xfrm>
            <a:custGeom>
              <a:avLst/>
              <a:gdLst>
                <a:gd name="T0" fmla="*/ 83 w 97"/>
                <a:gd name="T1" fmla="*/ 0 h 322"/>
                <a:gd name="T2" fmla="*/ 14 w 97"/>
                <a:gd name="T3" fmla="*/ 0 h 322"/>
                <a:gd name="T4" fmla="*/ 0 w 97"/>
                <a:gd name="T5" fmla="*/ 14 h 322"/>
                <a:gd name="T6" fmla="*/ 0 w 97"/>
                <a:gd name="T7" fmla="*/ 308 h 322"/>
                <a:gd name="T8" fmla="*/ 14 w 97"/>
                <a:gd name="T9" fmla="*/ 322 h 322"/>
                <a:gd name="T10" fmla="*/ 83 w 97"/>
                <a:gd name="T11" fmla="*/ 322 h 322"/>
                <a:gd name="T12" fmla="*/ 97 w 97"/>
                <a:gd name="T13" fmla="*/ 308 h 322"/>
                <a:gd name="T14" fmla="*/ 97 w 97"/>
                <a:gd name="T15" fmla="*/ 14 h 322"/>
                <a:gd name="T16" fmla="*/ 83 w 97"/>
                <a:gd name="T17" fmla="*/ 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322">
                  <a:moveTo>
                    <a:pt x="83" y="0"/>
                  </a:moveTo>
                  <a:cubicBezTo>
                    <a:pt x="14" y="0"/>
                    <a:pt x="14" y="0"/>
                    <a:pt x="14" y="0"/>
                  </a:cubicBezTo>
                  <a:cubicBezTo>
                    <a:pt x="6" y="0"/>
                    <a:pt x="0" y="6"/>
                    <a:pt x="0" y="14"/>
                  </a:cubicBezTo>
                  <a:cubicBezTo>
                    <a:pt x="0" y="308"/>
                    <a:pt x="0" y="308"/>
                    <a:pt x="0" y="308"/>
                  </a:cubicBezTo>
                  <a:cubicBezTo>
                    <a:pt x="0" y="316"/>
                    <a:pt x="6" y="322"/>
                    <a:pt x="14" y="322"/>
                  </a:cubicBezTo>
                  <a:cubicBezTo>
                    <a:pt x="83" y="322"/>
                    <a:pt x="83" y="322"/>
                    <a:pt x="83" y="322"/>
                  </a:cubicBezTo>
                  <a:cubicBezTo>
                    <a:pt x="91" y="322"/>
                    <a:pt x="97" y="316"/>
                    <a:pt x="97" y="308"/>
                  </a:cubicBezTo>
                  <a:cubicBezTo>
                    <a:pt x="97" y="14"/>
                    <a:pt x="97" y="14"/>
                    <a:pt x="97" y="14"/>
                  </a:cubicBezTo>
                  <a:cubicBezTo>
                    <a:pt x="97" y="6"/>
                    <a:pt x="91" y="0"/>
                    <a:pt x="83"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0" name="Freeform 33"/>
            <p:cNvSpPr>
              <a:spLocks/>
            </p:cNvSpPr>
            <p:nvPr/>
          </p:nvSpPr>
          <p:spPr bwMode="auto">
            <a:xfrm>
              <a:off x="10351988" y="4874397"/>
              <a:ext cx="489070" cy="1059656"/>
            </a:xfrm>
            <a:custGeom>
              <a:avLst/>
              <a:gdLst>
                <a:gd name="T0" fmla="*/ 144 w 209"/>
                <a:gd name="T1" fmla="*/ 392 h 444"/>
                <a:gd name="T2" fmla="*/ 129 w 209"/>
                <a:gd name="T3" fmla="*/ 361 h 444"/>
                <a:gd name="T4" fmla="*/ 130 w 209"/>
                <a:gd name="T5" fmla="*/ 355 h 444"/>
                <a:gd name="T6" fmla="*/ 138 w 209"/>
                <a:gd name="T7" fmla="*/ 343 h 444"/>
                <a:gd name="T8" fmla="*/ 170 w 209"/>
                <a:gd name="T9" fmla="*/ 337 h 444"/>
                <a:gd name="T10" fmla="*/ 192 w 209"/>
                <a:gd name="T11" fmla="*/ 349 h 444"/>
                <a:gd name="T12" fmla="*/ 209 w 209"/>
                <a:gd name="T13" fmla="*/ 336 h 444"/>
                <a:gd name="T14" fmla="*/ 206 w 209"/>
                <a:gd name="T15" fmla="*/ 248 h 444"/>
                <a:gd name="T16" fmla="*/ 196 w 209"/>
                <a:gd name="T17" fmla="*/ 244 h 444"/>
                <a:gd name="T18" fmla="*/ 196 w 209"/>
                <a:gd name="T19" fmla="*/ 244 h 444"/>
                <a:gd name="T20" fmla="*/ 171 w 209"/>
                <a:gd name="T21" fmla="*/ 255 h 444"/>
                <a:gd name="T22" fmla="*/ 146 w 209"/>
                <a:gd name="T23" fmla="*/ 200 h 444"/>
                <a:gd name="T24" fmla="*/ 149 w 209"/>
                <a:gd name="T25" fmla="*/ 197 h 444"/>
                <a:gd name="T26" fmla="*/ 196 w 209"/>
                <a:gd name="T27" fmla="*/ 201 h 444"/>
                <a:gd name="T28" fmla="*/ 196 w 209"/>
                <a:gd name="T29" fmla="*/ 201 h 444"/>
                <a:gd name="T30" fmla="*/ 206 w 209"/>
                <a:gd name="T31" fmla="*/ 197 h 444"/>
                <a:gd name="T32" fmla="*/ 209 w 209"/>
                <a:gd name="T33" fmla="*/ 109 h 444"/>
                <a:gd name="T34" fmla="*/ 192 w 209"/>
                <a:gd name="T35" fmla="*/ 96 h 444"/>
                <a:gd name="T36" fmla="*/ 170 w 209"/>
                <a:gd name="T37" fmla="*/ 108 h 444"/>
                <a:gd name="T38" fmla="*/ 138 w 209"/>
                <a:gd name="T39" fmla="*/ 102 h 444"/>
                <a:gd name="T40" fmla="*/ 131 w 209"/>
                <a:gd name="T41" fmla="*/ 90 h 444"/>
                <a:gd name="T42" fmla="*/ 129 w 209"/>
                <a:gd name="T43" fmla="*/ 84 h 444"/>
                <a:gd name="T44" fmla="*/ 135 w 209"/>
                <a:gd name="T45" fmla="*/ 26 h 444"/>
                <a:gd name="T46" fmla="*/ 131 w 209"/>
                <a:gd name="T47" fmla="*/ 23 h 444"/>
                <a:gd name="T48" fmla="*/ 65 w 209"/>
                <a:gd name="T49" fmla="*/ 53 h 444"/>
                <a:gd name="T50" fmla="*/ 80 w 209"/>
                <a:gd name="T51" fmla="*/ 83 h 444"/>
                <a:gd name="T52" fmla="*/ 80 w 209"/>
                <a:gd name="T53" fmla="*/ 87 h 444"/>
                <a:gd name="T54" fmla="*/ 77 w 209"/>
                <a:gd name="T55" fmla="*/ 96 h 444"/>
                <a:gd name="T56" fmla="*/ 43 w 209"/>
                <a:gd name="T57" fmla="*/ 108 h 444"/>
                <a:gd name="T58" fmla="*/ 16 w 209"/>
                <a:gd name="T59" fmla="*/ 96 h 444"/>
                <a:gd name="T60" fmla="*/ 0 w 209"/>
                <a:gd name="T61" fmla="*/ 109 h 444"/>
                <a:gd name="T62" fmla="*/ 2 w 209"/>
                <a:gd name="T63" fmla="*/ 197 h 444"/>
                <a:gd name="T64" fmla="*/ 13 w 209"/>
                <a:gd name="T65" fmla="*/ 201 h 444"/>
                <a:gd name="T66" fmla="*/ 13 w 209"/>
                <a:gd name="T67" fmla="*/ 201 h 444"/>
                <a:gd name="T68" fmla="*/ 38 w 209"/>
                <a:gd name="T69" fmla="*/ 190 h 444"/>
                <a:gd name="T70" fmla="*/ 63 w 209"/>
                <a:gd name="T71" fmla="*/ 244 h 444"/>
                <a:gd name="T72" fmla="*/ 60 w 209"/>
                <a:gd name="T73" fmla="*/ 248 h 444"/>
                <a:gd name="T74" fmla="*/ 13 w 209"/>
                <a:gd name="T75" fmla="*/ 244 h 444"/>
                <a:gd name="T76" fmla="*/ 13 w 209"/>
                <a:gd name="T77" fmla="*/ 244 h 444"/>
                <a:gd name="T78" fmla="*/ 2 w 209"/>
                <a:gd name="T79" fmla="*/ 248 h 444"/>
                <a:gd name="T80" fmla="*/ 0 w 209"/>
                <a:gd name="T81" fmla="*/ 336 h 444"/>
                <a:gd name="T82" fmla="*/ 16 w 209"/>
                <a:gd name="T83" fmla="*/ 349 h 444"/>
                <a:gd name="T84" fmla="*/ 39 w 209"/>
                <a:gd name="T85" fmla="*/ 337 h 444"/>
                <a:gd name="T86" fmla="*/ 71 w 209"/>
                <a:gd name="T87" fmla="*/ 343 h 444"/>
                <a:gd name="T88" fmla="*/ 78 w 209"/>
                <a:gd name="T89" fmla="*/ 354 h 444"/>
                <a:gd name="T90" fmla="*/ 80 w 209"/>
                <a:gd name="T91" fmla="*/ 361 h 444"/>
                <a:gd name="T92" fmla="*/ 74 w 209"/>
                <a:gd name="T93" fmla="*/ 419 h 444"/>
                <a:gd name="T94" fmla="*/ 78 w 209"/>
                <a:gd name="T95" fmla="*/ 422 h 444"/>
                <a:gd name="T96" fmla="*/ 144 w 209"/>
                <a:gd name="T97" fmla="*/ 39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9" h="444">
                  <a:moveTo>
                    <a:pt x="144" y="392"/>
                  </a:moveTo>
                  <a:cubicBezTo>
                    <a:pt x="144" y="380"/>
                    <a:pt x="138" y="368"/>
                    <a:pt x="129" y="361"/>
                  </a:cubicBezTo>
                  <a:cubicBezTo>
                    <a:pt x="128" y="361"/>
                    <a:pt x="129" y="358"/>
                    <a:pt x="130" y="355"/>
                  </a:cubicBezTo>
                  <a:cubicBezTo>
                    <a:pt x="132" y="351"/>
                    <a:pt x="135" y="347"/>
                    <a:pt x="138" y="343"/>
                  </a:cubicBezTo>
                  <a:cubicBezTo>
                    <a:pt x="146" y="334"/>
                    <a:pt x="159" y="331"/>
                    <a:pt x="170" y="337"/>
                  </a:cubicBezTo>
                  <a:cubicBezTo>
                    <a:pt x="192" y="349"/>
                    <a:pt x="192" y="349"/>
                    <a:pt x="192" y="349"/>
                  </a:cubicBezTo>
                  <a:cubicBezTo>
                    <a:pt x="201" y="351"/>
                    <a:pt x="209" y="345"/>
                    <a:pt x="209" y="336"/>
                  </a:cubicBezTo>
                  <a:cubicBezTo>
                    <a:pt x="206" y="248"/>
                    <a:pt x="206" y="248"/>
                    <a:pt x="206" y="248"/>
                  </a:cubicBezTo>
                  <a:cubicBezTo>
                    <a:pt x="206" y="242"/>
                    <a:pt x="200" y="240"/>
                    <a:pt x="196" y="244"/>
                  </a:cubicBezTo>
                  <a:cubicBezTo>
                    <a:pt x="196" y="244"/>
                    <a:pt x="196" y="244"/>
                    <a:pt x="196" y="244"/>
                  </a:cubicBezTo>
                  <a:cubicBezTo>
                    <a:pt x="190" y="251"/>
                    <a:pt x="181" y="255"/>
                    <a:pt x="171" y="255"/>
                  </a:cubicBezTo>
                  <a:cubicBezTo>
                    <a:pt x="146" y="255"/>
                    <a:pt x="127" y="227"/>
                    <a:pt x="146" y="200"/>
                  </a:cubicBezTo>
                  <a:cubicBezTo>
                    <a:pt x="147" y="199"/>
                    <a:pt x="148" y="198"/>
                    <a:pt x="149" y="197"/>
                  </a:cubicBezTo>
                  <a:cubicBezTo>
                    <a:pt x="167" y="185"/>
                    <a:pt x="186" y="189"/>
                    <a:pt x="196" y="201"/>
                  </a:cubicBezTo>
                  <a:cubicBezTo>
                    <a:pt x="196" y="201"/>
                    <a:pt x="196" y="201"/>
                    <a:pt x="196" y="201"/>
                  </a:cubicBezTo>
                  <a:cubicBezTo>
                    <a:pt x="200" y="205"/>
                    <a:pt x="206" y="202"/>
                    <a:pt x="206" y="197"/>
                  </a:cubicBezTo>
                  <a:cubicBezTo>
                    <a:pt x="209" y="109"/>
                    <a:pt x="209" y="109"/>
                    <a:pt x="209" y="109"/>
                  </a:cubicBezTo>
                  <a:cubicBezTo>
                    <a:pt x="209" y="100"/>
                    <a:pt x="201" y="94"/>
                    <a:pt x="192" y="96"/>
                  </a:cubicBezTo>
                  <a:cubicBezTo>
                    <a:pt x="170" y="108"/>
                    <a:pt x="170" y="108"/>
                    <a:pt x="170" y="108"/>
                  </a:cubicBezTo>
                  <a:cubicBezTo>
                    <a:pt x="159" y="114"/>
                    <a:pt x="146" y="111"/>
                    <a:pt x="138" y="102"/>
                  </a:cubicBezTo>
                  <a:cubicBezTo>
                    <a:pt x="135" y="98"/>
                    <a:pt x="132" y="94"/>
                    <a:pt x="131" y="90"/>
                  </a:cubicBezTo>
                  <a:cubicBezTo>
                    <a:pt x="129" y="87"/>
                    <a:pt x="128" y="84"/>
                    <a:pt x="129" y="84"/>
                  </a:cubicBezTo>
                  <a:cubicBezTo>
                    <a:pt x="144" y="72"/>
                    <a:pt x="150" y="48"/>
                    <a:pt x="135" y="26"/>
                  </a:cubicBezTo>
                  <a:cubicBezTo>
                    <a:pt x="134" y="25"/>
                    <a:pt x="132" y="24"/>
                    <a:pt x="131" y="23"/>
                  </a:cubicBezTo>
                  <a:cubicBezTo>
                    <a:pt x="99" y="0"/>
                    <a:pt x="65" y="23"/>
                    <a:pt x="65" y="53"/>
                  </a:cubicBezTo>
                  <a:cubicBezTo>
                    <a:pt x="65" y="65"/>
                    <a:pt x="71" y="76"/>
                    <a:pt x="80" y="83"/>
                  </a:cubicBezTo>
                  <a:cubicBezTo>
                    <a:pt x="81" y="84"/>
                    <a:pt x="81" y="85"/>
                    <a:pt x="80" y="87"/>
                  </a:cubicBezTo>
                  <a:cubicBezTo>
                    <a:pt x="80" y="90"/>
                    <a:pt x="79" y="93"/>
                    <a:pt x="77" y="96"/>
                  </a:cubicBezTo>
                  <a:cubicBezTo>
                    <a:pt x="71" y="109"/>
                    <a:pt x="56" y="114"/>
                    <a:pt x="43" y="108"/>
                  </a:cubicBezTo>
                  <a:cubicBezTo>
                    <a:pt x="16" y="96"/>
                    <a:pt x="16" y="96"/>
                    <a:pt x="16" y="96"/>
                  </a:cubicBezTo>
                  <a:cubicBezTo>
                    <a:pt x="8" y="94"/>
                    <a:pt x="0" y="100"/>
                    <a:pt x="0" y="109"/>
                  </a:cubicBezTo>
                  <a:cubicBezTo>
                    <a:pt x="2" y="197"/>
                    <a:pt x="2" y="197"/>
                    <a:pt x="2" y="197"/>
                  </a:cubicBezTo>
                  <a:cubicBezTo>
                    <a:pt x="2" y="202"/>
                    <a:pt x="9" y="205"/>
                    <a:pt x="13" y="201"/>
                  </a:cubicBezTo>
                  <a:cubicBezTo>
                    <a:pt x="13" y="201"/>
                    <a:pt x="13" y="201"/>
                    <a:pt x="13" y="201"/>
                  </a:cubicBezTo>
                  <a:cubicBezTo>
                    <a:pt x="19" y="194"/>
                    <a:pt x="28" y="190"/>
                    <a:pt x="38" y="190"/>
                  </a:cubicBezTo>
                  <a:cubicBezTo>
                    <a:pt x="63" y="190"/>
                    <a:pt x="81" y="218"/>
                    <a:pt x="63" y="244"/>
                  </a:cubicBezTo>
                  <a:cubicBezTo>
                    <a:pt x="62" y="246"/>
                    <a:pt x="61" y="247"/>
                    <a:pt x="60" y="248"/>
                  </a:cubicBezTo>
                  <a:cubicBezTo>
                    <a:pt x="42" y="260"/>
                    <a:pt x="23" y="256"/>
                    <a:pt x="13" y="244"/>
                  </a:cubicBezTo>
                  <a:cubicBezTo>
                    <a:pt x="13" y="244"/>
                    <a:pt x="13" y="244"/>
                    <a:pt x="13" y="244"/>
                  </a:cubicBezTo>
                  <a:cubicBezTo>
                    <a:pt x="9" y="240"/>
                    <a:pt x="2" y="242"/>
                    <a:pt x="2" y="248"/>
                  </a:cubicBezTo>
                  <a:cubicBezTo>
                    <a:pt x="0" y="336"/>
                    <a:pt x="0" y="336"/>
                    <a:pt x="0" y="336"/>
                  </a:cubicBezTo>
                  <a:cubicBezTo>
                    <a:pt x="0" y="345"/>
                    <a:pt x="8" y="351"/>
                    <a:pt x="16" y="349"/>
                  </a:cubicBezTo>
                  <a:cubicBezTo>
                    <a:pt x="39" y="337"/>
                    <a:pt x="39" y="337"/>
                    <a:pt x="39" y="337"/>
                  </a:cubicBezTo>
                  <a:cubicBezTo>
                    <a:pt x="50" y="331"/>
                    <a:pt x="63" y="334"/>
                    <a:pt x="71" y="343"/>
                  </a:cubicBezTo>
                  <a:cubicBezTo>
                    <a:pt x="74" y="347"/>
                    <a:pt x="76" y="351"/>
                    <a:pt x="78" y="354"/>
                  </a:cubicBezTo>
                  <a:cubicBezTo>
                    <a:pt x="80" y="358"/>
                    <a:pt x="81" y="360"/>
                    <a:pt x="80" y="361"/>
                  </a:cubicBezTo>
                  <a:cubicBezTo>
                    <a:pt x="65" y="373"/>
                    <a:pt x="59" y="396"/>
                    <a:pt x="74" y="419"/>
                  </a:cubicBezTo>
                  <a:cubicBezTo>
                    <a:pt x="75" y="420"/>
                    <a:pt x="76" y="421"/>
                    <a:pt x="78" y="422"/>
                  </a:cubicBezTo>
                  <a:cubicBezTo>
                    <a:pt x="109" y="444"/>
                    <a:pt x="144" y="422"/>
                    <a:pt x="144" y="39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1" name="Freeform 34"/>
            <p:cNvSpPr>
              <a:spLocks/>
            </p:cNvSpPr>
            <p:nvPr/>
          </p:nvSpPr>
          <p:spPr bwMode="auto">
            <a:xfrm>
              <a:off x="8444605" y="652093"/>
              <a:ext cx="798819" cy="603191"/>
            </a:xfrm>
            <a:custGeom>
              <a:avLst/>
              <a:gdLst>
                <a:gd name="T0" fmla="*/ 109 w 332"/>
                <a:gd name="T1" fmla="*/ 187 h 253"/>
                <a:gd name="T2" fmla="*/ 117 w 332"/>
                <a:gd name="T3" fmla="*/ 191 h 253"/>
                <a:gd name="T4" fmla="*/ 132 w 332"/>
                <a:gd name="T5" fmla="*/ 225 h 253"/>
                <a:gd name="T6" fmla="*/ 139 w 332"/>
                <a:gd name="T7" fmla="*/ 230 h 253"/>
                <a:gd name="T8" fmla="*/ 145 w 332"/>
                <a:gd name="T9" fmla="*/ 227 h 253"/>
                <a:gd name="T10" fmla="*/ 287 w 332"/>
                <a:gd name="T11" fmla="*/ 86 h 253"/>
                <a:gd name="T12" fmla="*/ 293 w 332"/>
                <a:gd name="T13" fmla="*/ 83 h 253"/>
                <a:gd name="T14" fmla="*/ 298 w 332"/>
                <a:gd name="T15" fmla="*/ 86 h 253"/>
                <a:gd name="T16" fmla="*/ 318 w 332"/>
                <a:gd name="T17" fmla="*/ 105 h 253"/>
                <a:gd name="T18" fmla="*/ 324 w 332"/>
                <a:gd name="T19" fmla="*/ 108 h 253"/>
                <a:gd name="T20" fmla="*/ 332 w 332"/>
                <a:gd name="T21" fmla="*/ 100 h 253"/>
                <a:gd name="T22" fmla="*/ 332 w 332"/>
                <a:gd name="T23" fmla="*/ 8 h 253"/>
                <a:gd name="T24" fmla="*/ 324 w 332"/>
                <a:gd name="T25" fmla="*/ 0 h 253"/>
                <a:gd name="T26" fmla="*/ 233 w 332"/>
                <a:gd name="T27" fmla="*/ 0 h 253"/>
                <a:gd name="T28" fmla="*/ 233 w 332"/>
                <a:gd name="T29" fmla="*/ 0 h 253"/>
                <a:gd name="T30" fmla="*/ 227 w 332"/>
                <a:gd name="T31" fmla="*/ 14 h 253"/>
                <a:gd name="T32" fmla="*/ 249 w 332"/>
                <a:gd name="T33" fmla="*/ 36 h 253"/>
                <a:gd name="T34" fmla="*/ 249 w 332"/>
                <a:gd name="T35" fmla="*/ 48 h 253"/>
                <a:gd name="T36" fmla="*/ 162 w 332"/>
                <a:gd name="T37" fmla="*/ 134 h 253"/>
                <a:gd name="T38" fmla="*/ 156 w 332"/>
                <a:gd name="T39" fmla="*/ 136 h 253"/>
                <a:gd name="T40" fmla="*/ 149 w 332"/>
                <a:gd name="T41" fmla="*/ 132 h 253"/>
                <a:gd name="T42" fmla="*/ 134 w 332"/>
                <a:gd name="T43" fmla="*/ 98 h 253"/>
                <a:gd name="T44" fmla="*/ 126 w 332"/>
                <a:gd name="T45" fmla="*/ 93 h 253"/>
                <a:gd name="T46" fmla="*/ 121 w 332"/>
                <a:gd name="T47" fmla="*/ 96 h 253"/>
                <a:gd name="T48" fmla="*/ 3 w 332"/>
                <a:gd name="T49" fmla="*/ 213 h 253"/>
                <a:gd name="T50" fmla="*/ 3 w 332"/>
                <a:gd name="T51" fmla="*/ 224 h 253"/>
                <a:gd name="T52" fmla="*/ 30 w 332"/>
                <a:gd name="T53" fmla="*/ 251 h 253"/>
                <a:gd name="T54" fmla="*/ 35 w 332"/>
                <a:gd name="T55" fmla="*/ 253 h 253"/>
                <a:gd name="T56" fmla="*/ 41 w 332"/>
                <a:gd name="T57" fmla="*/ 251 h 253"/>
                <a:gd name="T58" fmla="*/ 104 w 332"/>
                <a:gd name="T59" fmla="*/ 189 h 253"/>
                <a:gd name="T60" fmla="*/ 109 w 332"/>
                <a:gd name="T61" fmla="*/ 18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32" h="253">
                  <a:moveTo>
                    <a:pt x="109" y="187"/>
                  </a:moveTo>
                  <a:cubicBezTo>
                    <a:pt x="112" y="187"/>
                    <a:pt x="115" y="188"/>
                    <a:pt x="117" y="191"/>
                  </a:cubicBezTo>
                  <a:cubicBezTo>
                    <a:pt x="132" y="225"/>
                    <a:pt x="132" y="225"/>
                    <a:pt x="132" y="225"/>
                  </a:cubicBezTo>
                  <a:cubicBezTo>
                    <a:pt x="133" y="228"/>
                    <a:pt x="136" y="230"/>
                    <a:pt x="139" y="230"/>
                  </a:cubicBezTo>
                  <a:cubicBezTo>
                    <a:pt x="141" y="230"/>
                    <a:pt x="143" y="229"/>
                    <a:pt x="145" y="227"/>
                  </a:cubicBezTo>
                  <a:cubicBezTo>
                    <a:pt x="287" y="86"/>
                    <a:pt x="287" y="86"/>
                    <a:pt x="287" y="86"/>
                  </a:cubicBezTo>
                  <a:cubicBezTo>
                    <a:pt x="288" y="84"/>
                    <a:pt x="290" y="83"/>
                    <a:pt x="293" y="83"/>
                  </a:cubicBezTo>
                  <a:cubicBezTo>
                    <a:pt x="295" y="83"/>
                    <a:pt x="297" y="84"/>
                    <a:pt x="298" y="86"/>
                  </a:cubicBezTo>
                  <a:cubicBezTo>
                    <a:pt x="318" y="105"/>
                    <a:pt x="318" y="105"/>
                    <a:pt x="318" y="105"/>
                  </a:cubicBezTo>
                  <a:cubicBezTo>
                    <a:pt x="320" y="107"/>
                    <a:pt x="322" y="108"/>
                    <a:pt x="324" y="108"/>
                  </a:cubicBezTo>
                  <a:cubicBezTo>
                    <a:pt x="328" y="108"/>
                    <a:pt x="332" y="105"/>
                    <a:pt x="332" y="100"/>
                  </a:cubicBezTo>
                  <a:cubicBezTo>
                    <a:pt x="332" y="8"/>
                    <a:pt x="332" y="8"/>
                    <a:pt x="332" y="8"/>
                  </a:cubicBezTo>
                  <a:cubicBezTo>
                    <a:pt x="332" y="4"/>
                    <a:pt x="328" y="0"/>
                    <a:pt x="324" y="0"/>
                  </a:cubicBezTo>
                  <a:cubicBezTo>
                    <a:pt x="233" y="0"/>
                    <a:pt x="233" y="0"/>
                    <a:pt x="233" y="0"/>
                  </a:cubicBezTo>
                  <a:cubicBezTo>
                    <a:pt x="233" y="0"/>
                    <a:pt x="233" y="0"/>
                    <a:pt x="233" y="0"/>
                  </a:cubicBezTo>
                  <a:cubicBezTo>
                    <a:pt x="225" y="0"/>
                    <a:pt x="222" y="9"/>
                    <a:pt x="227" y="14"/>
                  </a:cubicBezTo>
                  <a:cubicBezTo>
                    <a:pt x="249" y="36"/>
                    <a:pt x="249" y="36"/>
                    <a:pt x="249" y="36"/>
                  </a:cubicBezTo>
                  <a:cubicBezTo>
                    <a:pt x="252" y="39"/>
                    <a:pt x="252" y="44"/>
                    <a:pt x="249" y="48"/>
                  </a:cubicBezTo>
                  <a:cubicBezTo>
                    <a:pt x="162" y="134"/>
                    <a:pt x="162" y="134"/>
                    <a:pt x="162" y="134"/>
                  </a:cubicBezTo>
                  <a:cubicBezTo>
                    <a:pt x="160" y="136"/>
                    <a:pt x="158" y="136"/>
                    <a:pt x="156" y="136"/>
                  </a:cubicBezTo>
                  <a:cubicBezTo>
                    <a:pt x="153" y="136"/>
                    <a:pt x="150" y="135"/>
                    <a:pt x="149" y="132"/>
                  </a:cubicBezTo>
                  <a:cubicBezTo>
                    <a:pt x="134" y="98"/>
                    <a:pt x="134" y="98"/>
                    <a:pt x="134" y="98"/>
                  </a:cubicBezTo>
                  <a:cubicBezTo>
                    <a:pt x="132" y="95"/>
                    <a:pt x="129" y="93"/>
                    <a:pt x="126" y="93"/>
                  </a:cubicBezTo>
                  <a:cubicBezTo>
                    <a:pt x="124" y="93"/>
                    <a:pt x="122" y="94"/>
                    <a:pt x="121" y="96"/>
                  </a:cubicBezTo>
                  <a:cubicBezTo>
                    <a:pt x="3" y="213"/>
                    <a:pt x="3" y="213"/>
                    <a:pt x="3" y="213"/>
                  </a:cubicBezTo>
                  <a:cubicBezTo>
                    <a:pt x="0" y="216"/>
                    <a:pt x="0" y="221"/>
                    <a:pt x="3" y="224"/>
                  </a:cubicBezTo>
                  <a:cubicBezTo>
                    <a:pt x="30" y="251"/>
                    <a:pt x="30" y="251"/>
                    <a:pt x="30" y="251"/>
                  </a:cubicBezTo>
                  <a:cubicBezTo>
                    <a:pt x="31" y="253"/>
                    <a:pt x="33" y="253"/>
                    <a:pt x="35" y="253"/>
                  </a:cubicBezTo>
                  <a:cubicBezTo>
                    <a:pt x="38" y="253"/>
                    <a:pt x="40" y="253"/>
                    <a:pt x="41" y="251"/>
                  </a:cubicBezTo>
                  <a:cubicBezTo>
                    <a:pt x="104" y="189"/>
                    <a:pt x="104" y="189"/>
                    <a:pt x="104" y="189"/>
                  </a:cubicBezTo>
                  <a:cubicBezTo>
                    <a:pt x="105" y="187"/>
                    <a:pt x="107" y="187"/>
                    <a:pt x="109" y="18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2" name="Freeform 35"/>
            <p:cNvSpPr>
              <a:spLocks/>
            </p:cNvSpPr>
            <p:nvPr/>
          </p:nvSpPr>
          <p:spPr bwMode="auto">
            <a:xfrm>
              <a:off x="8689145" y="11085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3" name="Freeform 36"/>
            <p:cNvSpPr>
              <a:spLocks/>
            </p:cNvSpPr>
            <p:nvPr/>
          </p:nvSpPr>
          <p:spPr bwMode="auto">
            <a:xfrm>
              <a:off x="8705442" y="11085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4" name="Freeform 37"/>
            <p:cNvSpPr>
              <a:spLocks/>
            </p:cNvSpPr>
            <p:nvPr/>
          </p:nvSpPr>
          <p:spPr bwMode="auto">
            <a:xfrm>
              <a:off x="8705442" y="1108558"/>
              <a:ext cx="0"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5" name="Freeform 38"/>
            <p:cNvSpPr>
              <a:spLocks/>
            </p:cNvSpPr>
            <p:nvPr/>
          </p:nvSpPr>
          <p:spPr bwMode="auto">
            <a:xfrm>
              <a:off x="8721750" y="1108558"/>
              <a:ext cx="0" cy="0"/>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1"/>
                    <a:pt x="1" y="1"/>
                  </a:cubicBezTo>
                  <a:cubicBezTo>
                    <a:pt x="1" y="1"/>
                    <a:pt x="0"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6" name="Freeform 39"/>
            <p:cNvSpPr>
              <a:spLocks/>
            </p:cNvSpPr>
            <p:nvPr/>
          </p:nvSpPr>
          <p:spPr bwMode="auto">
            <a:xfrm>
              <a:off x="8705442" y="1108558"/>
              <a:ext cx="0"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7" name="Freeform 40"/>
            <p:cNvSpPr>
              <a:spLocks/>
            </p:cNvSpPr>
            <p:nvPr/>
          </p:nvSpPr>
          <p:spPr bwMode="auto">
            <a:xfrm>
              <a:off x="8705442" y="1108558"/>
              <a:ext cx="0" cy="0"/>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1" y="1"/>
                  </a:cubicBezTo>
                  <a:cubicBezTo>
                    <a:pt x="1" y="0"/>
                    <a:pt x="0"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8" name="Freeform 41"/>
            <p:cNvSpPr>
              <a:spLocks/>
            </p:cNvSpPr>
            <p:nvPr/>
          </p:nvSpPr>
          <p:spPr bwMode="auto">
            <a:xfrm>
              <a:off x="8623927" y="1190073"/>
              <a:ext cx="130419" cy="179331"/>
            </a:xfrm>
            <a:custGeom>
              <a:avLst/>
              <a:gdLst>
                <a:gd name="T0" fmla="*/ 34 w 54"/>
                <a:gd name="T1" fmla="*/ 13 h 77"/>
                <a:gd name="T2" fmla="*/ 28 w 54"/>
                <a:gd name="T3" fmla="*/ 0 h 77"/>
                <a:gd name="T4" fmla="*/ 0 w 54"/>
                <a:gd name="T5" fmla="*/ 28 h 77"/>
                <a:gd name="T6" fmla="*/ 0 w 54"/>
                <a:gd name="T7" fmla="*/ 64 h 77"/>
                <a:gd name="T8" fmla="*/ 14 w 54"/>
                <a:gd name="T9" fmla="*/ 77 h 77"/>
                <a:gd name="T10" fmla="*/ 41 w 54"/>
                <a:gd name="T11" fmla="*/ 77 h 77"/>
                <a:gd name="T12" fmla="*/ 54 w 54"/>
                <a:gd name="T13" fmla="*/ 64 h 77"/>
                <a:gd name="T14" fmla="*/ 54 w 54"/>
                <a:gd name="T15" fmla="*/ 30 h 77"/>
                <a:gd name="T16" fmla="*/ 34 w 54"/>
                <a:gd name="T17" fmla="*/ 1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7">
                  <a:moveTo>
                    <a:pt x="34" y="13"/>
                  </a:moveTo>
                  <a:cubicBezTo>
                    <a:pt x="28" y="0"/>
                    <a:pt x="28" y="0"/>
                    <a:pt x="28" y="0"/>
                  </a:cubicBezTo>
                  <a:cubicBezTo>
                    <a:pt x="0" y="28"/>
                    <a:pt x="0" y="28"/>
                    <a:pt x="0" y="28"/>
                  </a:cubicBezTo>
                  <a:cubicBezTo>
                    <a:pt x="0" y="64"/>
                    <a:pt x="0" y="64"/>
                    <a:pt x="0" y="64"/>
                  </a:cubicBezTo>
                  <a:cubicBezTo>
                    <a:pt x="0" y="71"/>
                    <a:pt x="6" y="77"/>
                    <a:pt x="14" y="77"/>
                  </a:cubicBezTo>
                  <a:cubicBezTo>
                    <a:pt x="41" y="77"/>
                    <a:pt x="41" y="77"/>
                    <a:pt x="41" y="77"/>
                  </a:cubicBezTo>
                  <a:cubicBezTo>
                    <a:pt x="48" y="77"/>
                    <a:pt x="54" y="71"/>
                    <a:pt x="54" y="64"/>
                  </a:cubicBezTo>
                  <a:cubicBezTo>
                    <a:pt x="54" y="30"/>
                    <a:pt x="54" y="30"/>
                    <a:pt x="54" y="30"/>
                  </a:cubicBezTo>
                  <a:cubicBezTo>
                    <a:pt x="45" y="28"/>
                    <a:pt x="38" y="21"/>
                    <a:pt x="34" y="1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9" name="Freeform 42"/>
            <p:cNvSpPr>
              <a:spLocks/>
            </p:cNvSpPr>
            <p:nvPr/>
          </p:nvSpPr>
          <p:spPr bwMode="auto">
            <a:xfrm>
              <a:off x="8721749" y="1108556"/>
              <a:ext cx="32605" cy="81516"/>
            </a:xfrm>
            <a:custGeom>
              <a:avLst/>
              <a:gdLst>
                <a:gd name="T0" fmla="*/ 15 w 15"/>
                <a:gd name="T1" fmla="*/ 33 h 33"/>
                <a:gd name="T2" fmla="*/ 15 w 15"/>
                <a:gd name="T3" fmla="*/ 33 h 33"/>
                <a:gd name="T4" fmla="*/ 2 w 15"/>
                <a:gd name="T5" fmla="*/ 2 h 33"/>
                <a:gd name="T6" fmla="*/ 0 w 15"/>
                <a:gd name="T7" fmla="*/ 0 h 33"/>
                <a:gd name="T8" fmla="*/ 2 w 15"/>
                <a:gd name="T9" fmla="*/ 2 h 33"/>
                <a:gd name="T10" fmla="*/ 15 w 15"/>
                <a:gd name="T11" fmla="*/ 33 h 33"/>
              </a:gdLst>
              <a:ahLst/>
              <a:cxnLst>
                <a:cxn ang="0">
                  <a:pos x="T0" y="T1"/>
                </a:cxn>
                <a:cxn ang="0">
                  <a:pos x="T2" y="T3"/>
                </a:cxn>
                <a:cxn ang="0">
                  <a:pos x="T4" y="T5"/>
                </a:cxn>
                <a:cxn ang="0">
                  <a:pos x="T6" y="T7"/>
                </a:cxn>
                <a:cxn ang="0">
                  <a:pos x="T8" y="T9"/>
                </a:cxn>
                <a:cxn ang="0">
                  <a:pos x="T10" y="T11"/>
                </a:cxn>
              </a:cxnLst>
              <a:rect l="0" t="0" r="r" b="b"/>
              <a:pathLst>
                <a:path w="15" h="33">
                  <a:moveTo>
                    <a:pt x="15" y="33"/>
                  </a:moveTo>
                  <a:cubicBezTo>
                    <a:pt x="15" y="33"/>
                    <a:pt x="15" y="33"/>
                    <a:pt x="15" y="33"/>
                  </a:cubicBezTo>
                  <a:cubicBezTo>
                    <a:pt x="2" y="2"/>
                    <a:pt x="2" y="2"/>
                    <a:pt x="2" y="2"/>
                  </a:cubicBezTo>
                  <a:cubicBezTo>
                    <a:pt x="1" y="2"/>
                    <a:pt x="1" y="1"/>
                    <a:pt x="0" y="0"/>
                  </a:cubicBezTo>
                  <a:cubicBezTo>
                    <a:pt x="1" y="1"/>
                    <a:pt x="1" y="2"/>
                    <a:pt x="2" y="2"/>
                  </a:cubicBezTo>
                  <a:lnTo>
                    <a:pt x="15" y="3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0" name="Freeform 43"/>
            <p:cNvSpPr>
              <a:spLocks/>
            </p:cNvSpPr>
            <p:nvPr/>
          </p:nvSpPr>
          <p:spPr bwMode="auto">
            <a:xfrm>
              <a:off x="8819562" y="1043347"/>
              <a:ext cx="130419" cy="130419"/>
            </a:xfrm>
            <a:custGeom>
              <a:avLst/>
              <a:gdLst>
                <a:gd name="T0" fmla="*/ 8 w 8"/>
                <a:gd name="T1" fmla="*/ 0 h 8"/>
                <a:gd name="T2" fmla="*/ 0 w 8"/>
                <a:gd name="T3" fmla="*/ 8 h 8"/>
                <a:gd name="T4" fmla="*/ 0 w 8"/>
                <a:gd name="T5" fmla="*/ 8 h 8"/>
                <a:gd name="T6" fmla="*/ 8 w 8"/>
                <a:gd name="T7" fmla="*/ 0 h 8"/>
                <a:gd name="T8" fmla="*/ 8 w 8"/>
                <a:gd name="T9" fmla="*/ 0 h 8"/>
              </a:gdLst>
              <a:ahLst/>
              <a:cxnLst>
                <a:cxn ang="0">
                  <a:pos x="T0" y="T1"/>
                </a:cxn>
                <a:cxn ang="0">
                  <a:pos x="T2" y="T3"/>
                </a:cxn>
                <a:cxn ang="0">
                  <a:pos x="T4" y="T5"/>
                </a:cxn>
                <a:cxn ang="0">
                  <a:pos x="T6" y="T7"/>
                </a:cxn>
                <a:cxn ang="0">
                  <a:pos x="T8" y="T9"/>
                </a:cxn>
              </a:cxnLst>
              <a:rect l="0" t="0" r="r" b="b"/>
              <a:pathLst>
                <a:path w="8" h="8">
                  <a:moveTo>
                    <a:pt x="8" y="0"/>
                  </a:moveTo>
                  <a:lnTo>
                    <a:pt x="0" y="8"/>
                  </a:lnTo>
                  <a:lnTo>
                    <a:pt x="0" y="8"/>
                  </a:lnTo>
                  <a:lnTo>
                    <a:pt x="8" y="0"/>
                  </a:lnTo>
                  <a:lnTo>
                    <a:pt x="8"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1" name="Freeform 44"/>
            <p:cNvSpPr>
              <a:spLocks/>
            </p:cNvSpPr>
            <p:nvPr/>
          </p:nvSpPr>
          <p:spPr bwMode="auto">
            <a:xfrm>
              <a:off x="8819557" y="1124863"/>
              <a:ext cx="130419" cy="244539"/>
            </a:xfrm>
            <a:custGeom>
              <a:avLst/>
              <a:gdLst>
                <a:gd name="T0" fmla="*/ 5 w 54"/>
                <a:gd name="T1" fmla="*/ 49 h 104"/>
                <a:gd name="T2" fmla="*/ 0 w 54"/>
                <a:gd name="T3" fmla="*/ 53 h 104"/>
                <a:gd name="T4" fmla="*/ 0 w 54"/>
                <a:gd name="T5" fmla="*/ 91 h 104"/>
                <a:gd name="T6" fmla="*/ 14 w 54"/>
                <a:gd name="T7" fmla="*/ 104 h 104"/>
                <a:gd name="T8" fmla="*/ 41 w 54"/>
                <a:gd name="T9" fmla="*/ 104 h 104"/>
                <a:gd name="T10" fmla="*/ 54 w 54"/>
                <a:gd name="T11" fmla="*/ 91 h 104"/>
                <a:gd name="T12" fmla="*/ 54 w 54"/>
                <a:gd name="T13" fmla="*/ 0 h 104"/>
                <a:gd name="T14" fmla="*/ 5 w 54"/>
                <a:gd name="T15" fmla="*/ 49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104">
                  <a:moveTo>
                    <a:pt x="5" y="49"/>
                  </a:moveTo>
                  <a:cubicBezTo>
                    <a:pt x="3" y="50"/>
                    <a:pt x="2" y="52"/>
                    <a:pt x="0" y="53"/>
                  </a:cubicBezTo>
                  <a:cubicBezTo>
                    <a:pt x="0" y="91"/>
                    <a:pt x="0" y="91"/>
                    <a:pt x="0" y="91"/>
                  </a:cubicBezTo>
                  <a:cubicBezTo>
                    <a:pt x="0" y="98"/>
                    <a:pt x="6" y="104"/>
                    <a:pt x="14" y="104"/>
                  </a:cubicBezTo>
                  <a:cubicBezTo>
                    <a:pt x="41" y="104"/>
                    <a:pt x="41" y="104"/>
                    <a:pt x="41" y="104"/>
                  </a:cubicBezTo>
                  <a:cubicBezTo>
                    <a:pt x="48" y="104"/>
                    <a:pt x="54" y="98"/>
                    <a:pt x="54" y="91"/>
                  </a:cubicBezTo>
                  <a:cubicBezTo>
                    <a:pt x="54" y="0"/>
                    <a:pt x="54" y="0"/>
                    <a:pt x="54" y="0"/>
                  </a:cubicBezTo>
                  <a:lnTo>
                    <a:pt x="5" y="49"/>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2" name="Freeform 45"/>
            <p:cNvSpPr>
              <a:spLocks/>
            </p:cNvSpPr>
            <p:nvPr/>
          </p:nvSpPr>
          <p:spPr bwMode="auto">
            <a:xfrm>
              <a:off x="9129295" y="8640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3" name="Freeform 46"/>
            <p:cNvSpPr>
              <a:spLocks/>
            </p:cNvSpPr>
            <p:nvPr/>
          </p:nvSpPr>
          <p:spPr bwMode="auto">
            <a:xfrm>
              <a:off x="9015163" y="929235"/>
              <a:ext cx="130419" cy="440167"/>
            </a:xfrm>
            <a:custGeom>
              <a:avLst/>
              <a:gdLst>
                <a:gd name="T0" fmla="*/ 0 w 54"/>
                <a:gd name="T1" fmla="*/ 54 h 185"/>
                <a:gd name="T2" fmla="*/ 0 w 54"/>
                <a:gd name="T3" fmla="*/ 172 h 185"/>
                <a:gd name="T4" fmla="*/ 14 w 54"/>
                <a:gd name="T5" fmla="*/ 185 h 185"/>
                <a:gd name="T6" fmla="*/ 41 w 54"/>
                <a:gd name="T7" fmla="*/ 185 h 185"/>
                <a:gd name="T8" fmla="*/ 54 w 54"/>
                <a:gd name="T9" fmla="*/ 172 h 185"/>
                <a:gd name="T10" fmla="*/ 54 w 54"/>
                <a:gd name="T11" fmla="*/ 0 h 185"/>
                <a:gd name="T12" fmla="*/ 0 w 54"/>
                <a:gd name="T13" fmla="*/ 54 h 185"/>
              </a:gdLst>
              <a:ahLst/>
              <a:cxnLst>
                <a:cxn ang="0">
                  <a:pos x="T0" y="T1"/>
                </a:cxn>
                <a:cxn ang="0">
                  <a:pos x="T2" y="T3"/>
                </a:cxn>
                <a:cxn ang="0">
                  <a:pos x="T4" y="T5"/>
                </a:cxn>
                <a:cxn ang="0">
                  <a:pos x="T6" y="T7"/>
                </a:cxn>
                <a:cxn ang="0">
                  <a:pos x="T8" y="T9"/>
                </a:cxn>
                <a:cxn ang="0">
                  <a:pos x="T10" y="T11"/>
                </a:cxn>
                <a:cxn ang="0">
                  <a:pos x="T12" y="T13"/>
                </a:cxn>
              </a:cxnLst>
              <a:rect l="0" t="0" r="r" b="b"/>
              <a:pathLst>
                <a:path w="54" h="185">
                  <a:moveTo>
                    <a:pt x="0" y="54"/>
                  </a:moveTo>
                  <a:cubicBezTo>
                    <a:pt x="0" y="172"/>
                    <a:pt x="0" y="172"/>
                    <a:pt x="0" y="172"/>
                  </a:cubicBezTo>
                  <a:cubicBezTo>
                    <a:pt x="0" y="179"/>
                    <a:pt x="6" y="185"/>
                    <a:pt x="14" y="185"/>
                  </a:cubicBezTo>
                  <a:cubicBezTo>
                    <a:pt x="41" y="185"/>
                    <a:pt x="41" y="185"/>
                    <a:pt x="41" y="185"/>
                  </a:cubicBezTo>
                  <a:cubicBezTo>
                    <a:pt x="48" y="185"/>
                    <a:pt x="54" y="179"/>
                    <a:pt x="54" y="172"/>
                  </a:cubicBezTo>
                  <a:cubicBezTo>
                    <a:pt x="54" y="0"/>
                    <a:pt x="54" y="0"/>
                    <a:pt x="54" y="0"/>
                  </a:cubicBezTo>
                  <a:lnTo>
                    <a:pt x="0" y="54"/>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90" name="Rectangle 89"/>
          <p:cNvSpPr/>
          <p:nvPr/>
        </p:nvSpPr>
        <p:spPr>
          <a:xfrm>
            <a:off x="-42041" y="-52552"/>
            <a:ext cx="9228081" cy="90980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63062" y="-76205"/>
            <a:ext cx="9337691" cy="1077218"/>
          </a:xfrm>
          <a:prstGeom prst="rect">
            <a:avLst/>
          </a:prstGeom>
          <a:solidFill>
            <a:schemeClr val="bg1"/>
          </a:solidFill>
        </p:spPr>
        <p:txBody>
          <a:bodyPr wrap="square" rtlCol="0">
            <a:spAutoFit/>
          </a:bodyPr>
          <a:lstStyle/>
          <a:p>
            <a:r>
              <a:rPr lang="en-GB" sz="3200" b="1" dirty="0"/>
              <a:t>Quality Assurance Framework for </a:t>
            </a:r>
          </a:p>
          <a:p>
            <a:r>
              <a:rPr lang="en-GB" sz="3200" b="1" dirty="0"/>
              <a:t>Competency-based Assessment</a:t>
            </a:r>
            <a:endParaRPr lang="en-SG" sz="3200" b="1" dirty="0"/>
          </a:p>
        </p:txBody>
      </p:sp>
      <p:pic>
        <p:nvPicPr>
          <p:cNvPr id="48" name="Picture 11" descr="Formallogo(Colour)inPantone (Small)"/>
          <p:cNvPicPr>
            <a:picLocks noChangeAspect="1" noChangeArrowheads="1"/>
          </p:cNvPicPr>
          <p:nvPr/>
        </p:nvPicPr>
        <p:blipFill>
          <a:blip r:embed="rId4" cstate="print"/>
          <a:srcRect/>
          <a:stretch>
            <a:fillRect/>
          </a:stretch>
        </p:blipFill>
        <p:spPr bwMode="auto">
          <a:xfrm>
            <a:off x="711479" y="2237909"/>
            <a:ext cx="3641228" cy="1191971"/>
          </a:xfrm>
          <a:prstGeom prst="rect">
            <a:avLst/>
          </a:prstGeom>
          <a:noFill/>
          <a:ln w="9525">
            <a:noFill/>
            <a:miter lim="800000"/>
            <a:headEnd/>
            <a:tailEnd/>
          </a:ln>
        </p:spPr>
      </p:pic>
    </p:spTree>
    <p:extLst>
      <p:ext uri="{BB962C8B-B14F-4D97-AF65-F5344CB8AC3E}">
        <p14:creationId xmlns:p14="http://schemas.microsoft.com/office/powerpoint/2010/main" val="4009892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78000" fill="hold" nodeType="withEffect">
                                  <p:stCondLst>
                                    <p:cond delay="8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250" fill="hold"/>
                                        <p:tgtEl>
                                          <p:spTgt spid="7"/>
                                        </p:tgtEl>
                                        <p:attrNameLst>
                                          <p:attrName>ppt_x</p:attrName>
                                        </p:attrNameLst>
                                      </p:cBhvr>
                                      <p:tavLst>
                                        <p:tav tm="0">
                                          <p:val>
                                            <p:strVal val="#ppt_x"/>
                                          </p:val>
                                        </p:tav>
                                        <p:tav tm="100000">
                                          <p:val>
                                            <p:strVal val="#ppt_x"/>
                                          </p:val>
                                        </p:tav>
                                      </p:tavLst>
                                    </p:anim>
                                    <p:anim calcmode="lin" valueType="num">
                                      <p:cBhvr additive="base">
                                        <p:cTn id="8" dur="12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Rectangle 138"/>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38"/>
          <p:cNvSpPr>
            <a:spLocks noChangeArrowheads="1"/>
          </p:cNvSpPr>
          <p:nvPr/>
        </p:nvSpPr>
        <p:spPr bwMode="auto">
          <a:xfrm>
            <a:off x="0" y="857251"/>
            <a:ext cx="9144000" cy="5143499"/>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7"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en-US" sz="1350"/>
          </a:p>
        </p:txBody>
      </p:sp>
      <p:sp>
        <p:nvSpPr>
          <p:cNvPr id="91" name="Freeform 439"/>
          <p:cNvSpPr>
            <a:spLocks/>
          </p:cNvSpPr>
          <p:nvPr/>
        </p:nvSpPr>
        <p:spPr bwMode="auto">
          <a:xfrm>
            <a:off x="244166" y="1679803"/>
            <a:ext cx="2929985" cy="989608"/>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tx2">
                  <a:lumMod val="40000"/>
                  <a:lumOff val="60000"/>
                </a:schemeClr>
              </a:solidFill>
            </a:endParaRPr>
          </a:p>
        </p:txBody>
      </p:sp>
      <p:sp>
        <p:nvSpPr>
          <p:cNvPr id="92" name="Freeform 440"/>
          <p:cNvSpPr>
            <a:spLocks/>
          </p:cNvSpPr>
          <p:nvPr/>
        </p:nvSpPr>
        <p:spPr bwMode="auto">
          <a:xfrm>
            <a:off x="244166" y="2925970"/>
            <a:ext cx="2929985" cy="1001822"/>
          </a:xfrm>
          <a:custGeom>
            <a:avLst/>
            <a:gdLst>
              <a:gd name="T0" fmla="*/ 1603 w 1635"/>
              <a:gd name="T1" fmla="*/ 561 h 561"/>
              <a:gd name="T2" fmla="*/ 32 w 1635"/>
              <a:gd name="T3" fmla="*/ 561 h 561"/>
              <a:gd name="T4" fmla="*/ 0 w 1635"/>
              <a:gd name="T5" fmla="*/ 529 h 561"/>
              <a:gd name="T6" fmla="*/ 0 w 1635"/>
              <a:gd name="T7" fmla="*/ 32 h 561"/>
              <a:gd name="T8" fmla="*/ 32 w 1635"/>
              <a:gd name="T9" fmla="*/ 0 h 561"/>
              <a:gd name="T10" fmla="*/ 1603 w 1635"/>
              <a:gd name="T11" fmla="*/ 0 h 561"/>
              <a:gd name="T12" fmla="*/ 1635 w 1635"/>
              <a:gd name="T13" fmla="*/ 32 h 561"/>
              <a:gd name="T14" fmla="*/ 1635 w 1635"/>
              <a:gd name="T15" fmla="*/ 529 h 561"/>
              <a:gd name="T16" fmla="*/ 1603 w 1635"/>
              <a:gd name="T17" fmla="*/ 561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1">
                <a:moveTo>
                  <a:pt x="1603" y="561"/>
                </a:moveTo>
                <a:cubicBezTo>
                  <a:pt x="32" y="561"/>
                  <a:pt x="32" y="561"/>
                  <a:pt x="32" y="561"/>
                </a:cubicBezTo>
                <a:cubicBezTo>
                  <a:pt x="14" y="561"/>
                  <a:pt x="0" y="546"/>
                  <a:pt x="0" y="529"/>
                </a:cubicBezTo>
                <a:cubicBezTo>
                  <a:pt x="0" y="32"/>
                  <a:pt x="0" y="32"/>
                  <a:pt x="0" y="32"/>
                </a:cubicBezTo>
                <a:cubicBezTo>
                  <a:pt x="0" y="15"/>
                  <a:pt x="14" y="0"/>
                  <a:pt x="32" y="0"/>
                </a:cubicBezTo>
                <a:cubicBezTo>
                  <a:pt x="1603" y="0"/>
                  <a:pt x="1603" y="0"/>
                  <a:pt x="1603" y="0"/>
                </a:cubicBezTo>
                <a:cubicBezTo>
                  <a:pt x="1620" y="0"/>
                  <a:pt x="1635" y="15"/>
                  <a:pt x="1635" y="32"/>
                </a:cubicBezTo>
                <a:cubicBezTo>
                  <a:pt x="1635" y="529"/>
                  <a:pt x="1635" y="529"/>
                  <a:pt x="1635" y="529"/>
                </a:cubicBezTo>
                <a:cubicBezTo>
                  <a:pt x="1635" y="546"/>
                  <a:pt x="1620" y="561"/>
                  <a:pt x="1603" y="561"/>
                </a:cubicBez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 name="Freeform 441"/>
          <p:cNvSpPr>
            <a:spLocks/>
          </p:cNvSpPr>
          <p:nvPr/>
        </p:nvSpPr>
        <p:spPr bwMode="auto">
          <a:xfrm>
            <a:off x="244166" y="4172138"/>
            <a:ext cx="2929985"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accent4">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Freeform 442"/>
          <p:cNvSpPr>
            <a:spLocks/>
          </p:cNvSpPr>
          <p:nvPr/>
        </p:nvSpPr>
        <p:spPr bwMode="auto">
          <a:xfrm>
            <a:off x="244166" y="5418306"/>
            <a:ext cx="2929985"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Freeform 443"/>
          <p:cNvSpPr>
            <a:spLocks/>
          </p:cNvSpPr>
          <p:nvPr/>
        </p:nvSpPr>
        <p:spPr bwMode="auto">
          <a:xfrm>
            <a:off x="5969841" y="1651523"/>
            <a:ext cx="2917781" cy="989608"/>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tx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Freeform 444"/>
          <p:cNvSpPr>
            <a:spLocks/>
          </p:cNvSpPr>
          <p:nvPr/>
        </p:nvSpPr>
        <p:spPr bwMode="auto">
          <a:xfrm>
            <a:off x="5969841" y="2897690"/>
            <a:ext cx="2917781" cy="1001822"/>
          </a:xfrm>
          <a:custGeom>
            <a:avLst/>
            <a:gdLst>
              <a:gd name="T0" fmla="*/ 1603 w 1635"/>
              <a:gd name="T1" fmla="*/ 561 h 561"/>
              <a:gd name="T2" fmla="*/ 32 w 1635"/>
              <a:gd name="T3" fmla="*/ 561 h 561"/>
              <a:gd name="T4" fmla="*/ 0 w 1635"/>
              <a:gd name="T5" fmla="*/ 529 h 561"/>
              <a:gd name="T6" fmla="*/ 0 w 1635"/>
              <a:gd name="T7" fmla="*/ 32 h 561"/>
              <a:gd name="T8" fmla="*/ 32 w 1635"/>
              <a:gd name="T9" fmla="*/ 0 h 561"/>
              <a:gd name="T10" fmla="*/ 1603 w 1635"/>
              <a:gd name="T11" fmla="*/ 0 h 561"/>
              <a:gd name="T12" fmla="*/ 1635 w 1635"/>
              <a:gd name="T13" fmla="*/ 32 h 561"/>
              <a:gd name="T14" fmla="*/ 1635 w 1635"/>
              <a:gd name="T15" fmla="*/ 529 h 561"/>
              <a:gd name="T16" fmla="*/ 1603 w 1635"/>
              <a:gd name="T17" fmla="*/ 561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1">
                <a:moveTo>
                  <a:pt x="1603" y="561"/>
                </a:moveTo>
                <a:cubicBezTo>
                  <a:pt x="32" y="561"/>
                  <a:pt x="32" y="561"/>
                  <a:pt x="32" y="561"/>
                </a:cubicBezTo>
                <a:cubicBezTo>
                  <a:pt x="14" y="561"/>
                  <a:pt x="0" y="546"/>
                  <a:pt x="0" y="529"/>
                </a:cubicBezTo>
                <a:cubicBezTo>
                  <a:pt x="0" y="32"/>
                  <a:pt x="0" y="32"/>
                  <a:pt x="0" y="32"/>
                </a:cubicBezTo>
                <a:cubicBezTo>
                  <a:pt x="0" y="15"/>
                  <a:pt x="14" y="0"/>
                  <a:pt x="32" y="0"/>
                </a:cubicBezTo>
                <a:cubicBezTo>
                  <a:pt x="1603" y="0"/>
                  <a:pt x="1603" y="0"/>
                  <a:pt x="1603" y="0"/>
                </a:cubicBezTo>
                <a:cubicBezTo>
                  <a:pt x="1621" y="0"/>
                  <a:pt x="1635" y="15"/>
                  <a:pt x="1635" y="32"/>
                </a:cubicBezTo>
                <a:cubicBezTo>
                  <a:pt x="1635" y="529"/>
                  <a:pt x="1635" y="529"/>
                  <a:pt x="1635" y="529"/>
                </a:cubicBezTo>
                <a:cubicBezTo>
                  <a:pt x="1635" y="546"/>
                  <a:pt x="1621" y="561"/>
                  <a:pt x="1603" y="561"/>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445"/>
          <p:cNvSpPr>
            <a:spLocks/>
          </p:cNvSpPr>
          <p:nvPr/>
        </p:nvSpPr>
        <p:spPr bwMode="auto">
          <a:xfrm>
            <a:off x="5969841" y="4143858"/>
            <a:ext cx="2917781"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8" name="Freeform 446"/>
          <p:cNvSpPr>
            <a:spLocks/>
          </p:cNvSpPr>
          <p:nvPr/>
        </p:nvSpPr>
        <p:spPr bwMode="auto">
          <a:xfrm>
            <a:off x="5969841" y="5390026"/>
            <a:ext cx="2917781"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accent6">
              <a:lumMod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8" name="TextBox 127"/>
          <p:cNvSpPr txBox="1"/>
          <p:nvPr/>
        </p:nvSpPr>
        <p:spPr>
          <a:xfrm>
            <a:off x="1028700" y="1655542"/>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Conduct of needs assessment</a:t>
            </a:r>
          </a:p>
        </p:txBody>
      </p:sp>
      <p:sp>
        <p:nvSpPr>
          <p:cNvPr id="129" name="TextBox 128"/>
          <p:cNvSpPr txBox="1"/>
          <p:nvPr/>
        </p:nvSpPr>
        <p:spPr>
          <a:xfrm>
            <a:off x="1028700" y="2912341"/>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How are </a:t>
            </a:r>
            <a:r>
              <a:rPr lang="en-US" dirty="0" smtClean="0">
                <a:solidFill>
                  <a:schemeClr val="tx2"/>
                </a:solidFill>
                <a:latin typeface="Minion Pro SmBd" panose="02040603060306020203" pitchFamily="18" charset="0"/>
                <a:cs typeface="Courier New" panose="02070309020205020404" pitchFamily="49" charset="0"/>
              </a:rPr>
              <a:t>skills </a:t>
            </a:r>
            <a:r>
              <a:rPr lang="en-US" dirty="0">
                <a:solidFill>
                  <a:schemeClr val="tx2"/>
                </a:solidFill>
                <a:latin typeface="Minion Pro SmBd" panose="02040603060306020203" pitchFamily="18" charset="0"/>
                <a:cs typeface="Courier New" panose="02070309020205020404" pitchFamily="49" charset="0"/>
              </a:rPr>
              <a:t>sets identified?</a:t>
            </a:r>
          </a:p>
        </p:txBody>
      </p:sp>
      <p:sp>
        <p:nvSpPr>
          <p:cNvPr id="130" name="TextBox 129"/>
          <p:cNvSpPr txBox="1"/>
          <p:nvPr/>
        </p:nvSpPr>
        <p:spPr>
          <a:xfrm>
            <a:off x="1026304" y="4161507"/>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What are the design parameters?</a:t>
            </a:r>
          </a:p>
        </p:txBody>
      </p:sp>
      <p:sp>
        <p:nvSpPr>
          <p:cNvPr id="131" name="TextBox 130"/>
          <p:cNvSpPr txBox="1"/>
          <p:nvPr/>
        </p:nvSpPr>
        <p:spPr>
          <a:xfrm>
            <a:off x="1026304" y="5418307"/>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Validation with industry</a:t>
            </a:r>
          </a:p>
        </p:txBody>
      </p:sp>
      <p:sp>
        <p:nvSpPr>
          <p:cNvPr id="132" name="TextBox 131"/>
          <p:cNvSpPr txBox="1"/>
          <p:nvPr/>
        </p:nvSpPr>
        <p:spPr>
          <a:xfrm>
            <a:off x="6709803" y="1625468"/>
            <a:ext cx="2131306" cy="1001822"/>
          </a:xfrm>
          <a:prstGeom prst="rect">
            <a:avLst/>
          </a:prstGeom>
          <a:noFill/>
        </p:spPr>
        <p:txBody>
          <a:bodyPr wrap="square" rtlCol="0" anchor="ctr" anchorCtr="0">
            <a:normAutofit/>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At which NQF or occupation level?</a:t>
            </a:r>
            <a:endParaRPr lang="en-GB" dirty="0">
              <a:solidFill>
                <a:schemeClr val="tx2">
                  <a:lumMod val="20000"/>
                  <a:lumOff val="80000"/>
                </a:schemeClr>
              </a:solidFill>
              <a:latin typeface="Minion Pro SmBd" panose="02040603060306020203" pitchFamily="18" charset="0"/>
              <a:cs typeface="Courier New" panose="02070309020205020404" pitchFamily="49" charset="0"/>
            </a:endParaRPr>
          </a:p>
        </p:txBody>
      </p:sp>
      <p:sp>
        <p:nvSpPr>
          <p:cNvPr id="133" name="TextBox 132"/>
          <p:cNvSpPr txBox="1"/>
          <p:nvPr/>
        </p:nvSpPr>
        <p:spPr>
          <a:xfrm>
            <a:off x="6709803" y="2882268"/>
            <a:ext cx="2131306" cy="1001822"/>
          </a:xfrm>
          <a:prstGeom prst="rect">
            <a:avLst/>
          </a:prstGeom>
          <a:noFill/>
        </p:spPr>
        <p:txBody>
          <a:bodyPr wrap="square" rtlCol="0" anchor="ctr" anchorCtr="0">
            <a:normAutofit/>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Who is it for and entry </a:t>
            </a:r>
            <a:r>
              <a:rPr lang="en-GB" dirty="0" smtClean="0">
                <a:solidFill>
                  <a:schemeClr val="tx2">
                    <a:lumMod val="20000"/>
                    <a:lumOff val="80000"/>
                  </a:schemeClr>
                </a:solidFill>
                <a:latin typeface="Minion Pro SmBd" panose="02040603060306020203" pitchFamily="18" charset="0"/>
                <a:cs typeface="Courier New" panose="02070309020205020404" pitchFamily="49" charset="0"/>
              </a:rPr>
              <a:t>requirements?</a:t>
            </a:r>
            <a:endParaRPr lang="en-GB" dirty="0">
              <a:solidFill>
                <a:schemeClr val="tx2">
                  <a:lumMod val="20000"/>
                  <a:lumOff val="80000"/>
                </a:schemeClr>
              </a:solidFill>
              <a:latin typeface="Minion Pro SmBd" panose="02040603060306020203" pitchFamily="18" charset="0"/>
              <a:cs typeface="Courier New" panose="02070309020205020404" pitchFamily="49" charset="0"/>
            </a:endParaRPr>
          </a:p>
        </p:txBody>
      </p:sp>
      <p:sp>
        <p:nvSpPr>
          <p:cNvPr id="134" name="TextBox 133"/>
          <p:cNvSpPr txBox="1"/>
          <p:nvPr/>
        </p:nvSpPr>
        <p:spPr>
          <a:xfrm>
            <a:off x="6707406" y="4131434"/>
            <a:ext cx="2131306" cy="1001822"/>
          </a:xfrm>
          <a:prstGeom prst="rect">
            <a:avLst/>
          </a:prstGeom>
          <a:noFill/>
        </p:spPr>
        <p:txBody>
          <a:bodyPr wrap="square" rtlCol="0" anchor="ctr" anchorCtr="0">
            <a:normAutofit fontScale="92500" lnSpcReduction="20000"/>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Graduate </a:t>
            </a:r>
            <a:r>
              <a:rPr lang="en-GB" dirty="0" smtClean="0">
                <a:solidFill>
                  <a:schemeClr val="tx2">
                    <a:lumMod val="20000"/>
                    <a:lumOff val="80000"/>
                  </a:schemeClr>
                </a:solidFill>
                <a:latin typeface="Minion Pro SmBd" panose="02040603060306020203" pitchFamily="18" charset="0"/>
                <a:cs typeface="Courier New" panose="02070309020205020404" pitchFamily="49" charset="0"/>
              </a:rPr>
              <a:t>profile </a:t>
            </a:r>
            <a:r>
              <a:rPr lang="en-GB" dirty="0">
                <a:solidFill>
                  <a:schemeClr val="tx2">
                    <a:lumMod val="20000"/>
                    <a:lumOff val="80000"/>
                  </a:schemeClr>
                </a:solidFill>
                <a:latin typeface="Minion Pro SmBd" panose="02040603060306020203" pitchFamily="18" charset="0"/>
                <a:cs typeface="Courier New" panose="02070309020205020404" pitchFamily="49" charset="0"/>
              </a:rPr>
              <a:t>or </a:t>
            </a:r>
            <a:r>
              <a:rPr lang="en-GB" dirty="0" smtClean="0">
                <a:solidFill>
                  <a:schemeClr val="tx2">
                    <a:lumMod val="20000"/>
                    <a:lumOff val="80000"/>
                  </a:schemeClr>
                </a:solidFill>
                <a:latin typeface="Minion Pro SmBd" panose="02040603060306020203" pitchFamily="18" charset="0"/>
                <a:cs typeface="Courier New" panose="02070309020205020404" pitchFamily="49" charset="0"/>
              </a:rPr>
              <a:t>o</a:t>
            </a:r>
            <a:r>
              <a:rPr lang="en-GB" dirty="0" smtClean="0">
                <a:solidFill>
                  <a:schemeClr val="tx2">
                    <a:lumMod val="20000"/>
                    <a:lumOff val="80000"/>
                  </a:schemeClr>
                </a:solidFill>
                <a:latin typeface="Minion Pro SmBd" panose="02040603060306020203" pitchFamily="18" charset="0"/>
                <a:cs typeface="Courier New" panose="02070309020205020404" pitchFamily="49" charset="0"/>
              </a:rPr>
              <a:t>utcomes </a:t>
            </a:r>
            <a:r>
              <a:rPr lang="en-GB" dirty="0">
                <a:solidFill>
                  <a:schemeClr val="tx2">
                    <a:lumMod val="20000"/>
                    <a:lumOff val="80000"/>
                  </a:schemeClr>
                </a:solidFill>
                <a:latin typeface="Minion Pro SmBd" panose="02040603060306020203" pitchFamily="18" charset="0"/>
                <a:cs typeface="Courier New" panose="02070309020205020404" pitchFamily="49" charset="0"/>
              </a:rPr>
              <a:t>aligned with </a:t>
            </a:r>
            <a:r>
              <a:rPr lang="en-GB" dirty="0" smtClean="0">
                <a:solidFill>
                  <a:schemeClr val="tx2">
                    <a:lumMod val="20000"/>
                    <a:lumOff val="80000"/>
                  </a:schemeClr>
                </a:solidFill>
                <a:latin typeface="Minion Pro SmBd" panose="02040603060306020203" pitchFamily="18" charset="0"/>
                <a:cs typeface="Courier New" panose="02070309020205020404" pitchFamily="49" charset="0"/>
              </a:rPr>
              <a:t>skills </a:t>
            </a:r>
            <a:r>
              <a:rPr lang="en-GB" dirty="0">
                <a:solidFill>
                  <a:schemeClr val="tx2">
                    <a:lumMod val="20000"/>
                    <a:lumOff val="80000"/>
                  </a:schemeClr>
                </a:solidFill>
                <a:latin typeface="Minion Pro SmBd" panose="02040603060306020203" pitchFamily="18" charset="0"/>
                <a:cs typeface="Courier New" panose="02070309020205020404" pitchFamily="49" charset="0"/>
              </a:rPr>
              <a:t>sets composition</a:t>
            </a:r>
          </a:p>
        </p:txBody>
      </p:sp>
      <p:sp>
        <p:nvSpPr>
          <p:cNvPr id="135" name="TextBox 134"/>
          <p:cNvSpPr txBox="1"/>
          <p:nvPr/>
        </p:nvSpPr>
        <p:spPr>
          <a:xfrm>
            <a:off x="6707406" y="5388233"/>
            <a:ext cx="2131306" cy="1001822"/>
          </a:xfrm>
          <a:prstGeom prst="rect">
            <a:avLst/>
          </a:prstGeom>
          <a:noFill/>
        </p:spPr>
        <p:txBody>
          <a:bodyPr wrap="square" rtlCol="0" anchor="ctr" anchorCtr="0">
            <a:normAutofit/>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Curriculum vs modular implementation</a:t>
            </a:r>
          </a:p>
        </p:txBody>
      </p:sp>
      <p:sp>
        <p:nvSpPr>
          <p:cNvPr id="14" name="Freeform 447"/>
          <p:cNvSpPr>
            <a:spLocks/>
          </p:cNvSpPr>
          <p:nvPr/>
        </p:nvSpPr>
        <p:spPr bwMode="auto">
          <a:xfrm>
            <a:off x="3814047" y="3070433"/>
            <a:ext cx="793541" cy="586668"/>
          </a:xfrm>
          <a:custGeom>
            <a:avLst/>
            <a:gdLst>
              <a:gd name="T0" fmla="*/ 0 w 455"/>
              <a:gd name="T1" fmla="*/ 48 h 336"/>
              <a:gd name="T2" fmla="*/ 0 w 455"/>
              <a:gd name="T3" fmla="*/ 48 h 336"/>
              <a:gd name="T4" fmla="*/ 3 w 455"/>
              <a:gd name="T5" fmla="*/ 78 h 336"/>
              <a:gd name="T6" fmla="*/ 9 w 455"/>
              <a:gd name="T7" fmla="*/ 106 h 336"/>
              <a:gd name="T8" fmla="*/ 18 w 455"/>
              <a:gd name="T9" fmla="*/ 136 h 336"/>
              <a:gd name="T10" fmla="*/ 27 w 455"/>
              <a:gd name="T11" fmla="*/ 164 h 336"/>
              <a:gd name="T12" fmla="*/ 39 w 455"/>
              <a:gd name="T13" fmla="*/ 192 h 336"/>
              <a:gd name="T14" fmla="*/ 52 w 455"/>
              <a:gd name="T15" fmla="*/ 220 h 336"/>
              <a:gd name="T16" fmla="*/ 69 w 455"/>
              <a:gd name="T17" fmla="*/ 247 h 336"/>
              <a:gd name="T18" fmla="*/ 86 w 455"/>
              <a:gd name="T19" fmla="*/ 272 h 336"/>
              <a:gd name="T20" fmla="*/ 86 w 455"/>
              <a:gd name="T21" fmla="*/ 272 h 336"/>
              <a:gd name="T22" fmla="*/ 100 w 455"/>
              <a:gd name="T23" fmla="*/ 290 h 336"/>
              <a:gd name="T24" fmla="*/ 114 w 455"/>
              <a:gd name="T25" fmla="*/ 306 h 336"/>
              <a:gd name="T26" fmla="*/ 128 w 455"/>
              <a:gd name="T27" fmla="*/ 322 h 336"/>
              <a:gd name="T28" fmla="*/ 144 w 455"/>
              <a:gd name="T29" fmla="*/ 336 h 336"/>
              <a:gd name="T30" fmla="*/ 455 w 455"/>
              <a:gd name="T31" fmla="*/ 0 h 336"/>
              <a:gd name="T32" fmla="*/ 0 w 455"/>
              <a:gd name="T33" fmla="*/ 48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5" h="336">
                <a:moveTo>
                  <a:pt x="0" y="48"/>
                </a:moveTo>
                <a:lnTo>
                  <a:pt x="0" y="48"/>
                </a:lnTo>
                <a:lnTo>
                  <a:pt x="3" y="78"/>
                </a:lnTo>
                <a:lnTo>
                  <a:pt x="9" y="106"/>
                </a:lnTo>
                <a:lnTo>
                  <a:pt x="18" y="136"/>
                </a:lnTo>
                <a:lnTo>
                  <a:pt x="27" y="164"/>
                </a:lnTo>
                <a:lnTo>
                  <a:pt x="39" y="192"/>
                </a:lnTo>
                <a:lnTo>
                  <a:pt x="52" y="220"/>
                </a:lnTo>
                <a:lnTo>
                  <a:pt x="69" y="247"/>
                </a:lnTo>
                <a:lnTo>
                  <a:pt x="86" y="272"/>
                </a:lnTo>
                <a:lnTo>
                  <a:pt x="86" y="272"/>
                </a:lnTo>
                <a:lnTo>
                  <a:pt x="100" y="290"/>
                </a:lnTo>
                <a:lnTo>
                  <a:pt x="114" y="306"/>
                </a:lnTo>
                <a:lnTo>
                  <a:pt x="128" y="322"/>
                </a:lnTo>
                <a:lnTo>
                  <a:pt x="144" y="336"/>
                </a:lnTo>
                <a:lnTo>
                  <a:pt x="455" y="0"/>
                </a:lnTo>
                <a:lnTo>
                  <a:pt x="0" y="48"/>
                </a:lnTo>
                <a:close/>
              </a:path>
            </a:pathLst>
          </a:custGeom>
          <a:solidFill>
            <a:schemeClr val="tx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448"/>
          <p:cNvSpPr>
            <a:spLocks/>
          </p:cNvSpPr>
          <p:nvPr/>
        </p:nvSpPr>
        <p:spPr bwMode="auto">
          <a:xfrm>
            <a:off x="4607588" y="3070433"/>
            <a:ext cx="793541" cy="782224"/>
          </a:xfrm>
          <a:custGeom>
            <a:avLst/>
            <a:gdLst>
              <a:gd name="T0" fmla="*/ 102 w 453"/>
              <a:gd name="T1" fmla="*/ 444 h 444"/>
              <a:gd name="T2" fmla="*/ 102 w 453"/>
              <a:gd name="T3" fmla="*/ 444 h 444"/>
              <a:gd name="T4" fmla="*/ 124 w 453"/>
              <a:gd name="T5" fmla="*/ 438 h 444"/>
              <a:gd name="T6" fmla="*/ 146 w 453"/>
              <a:gd name="T7" fmla="*/ 431 h 444"/>
              <a:gd name="T8" fmla="*/ 168 w 453"/>
              <a:gd name="T9" fmla="*/ 423 h 444"/>
              <a:gd name="T10" fmla="*/ 189 w 453"/>
              <a:gd name="T11" fmla="*/ 414 h 444"/>
              <a:gd name="T12" fmla="*/ 210 w 453"/>
              <a:gd name="T13" fmla="*/ 403 h 444"/>
              <a:gd name="T14" fmla="*/ 230 w 453"/>
              <a:gd name="T15" fmla="*/ 392 h 444"/>
              <a:gd name="T16" fmla="*/ 251 w 453"/>
              <a:gd name="T17" fmla="*/ 380 h 444"/>
              <a:gd name="T18" fmla="*/ 270 w 453"/>
              <a:gd name="T19" fmla="*/ 366 h 444"/>
              <a:gd name="T20" fmla="*/ 270 w 453"/>
              <a:gd name="T21" fmla="*/ 366 h 444"/>
              <a:gd name="T22" fmla="*/ 290 w 453"/>
              <a:gd name="T23" fmla="*/ 351 h 444"/>
              <a:gd name="T24" fmla="*/ 308 w 453"/>
              <a:gd name="T25" fmla="*/ 335 h 444"/>
              <a:gd name="T26" fmla="*/ 325 w 453"/>
              <a:gd name="T27" fmla="*/ 318 h 444"/>
              <a:gd name="T28" fmla="*/ 341 w 453"/>
              <a:gd name="T29" fmla="*/ 301 h 444"/>
              <a:gd name="T30" fmla="*/ 356 w 453"/>
              <a:gd name="T31" fmla="*/ 284 h 444"/>
              <a:gd name="T32" fmla="*/ 371 w 453"/>
              <a:gd name="T33" fmla="*/ 264 h 444"/>
              <a:gd name="T34" fmla="*/ 383 w 453"/>
              <a:gd name="T35" fmla="*/ 246 h 444"/>
              <a:gd name="T36" fmla="*/ 395 w 453"/>
              <a:gd name="T37" fmla="*/ 226 h 444"/>
              <a:gd name="T38" fmla="*/ 407 w 453"/>
              <a:gd name="T39" fmla="*/ 206 h 444"/>
              <a:gd name="T40" fmla="*/ 416 w 453"/>
              <a:gd name="T41" fmla="*/ 185 h 444"/>
              <a:gd name="T42" fmla="*/ 425 w 453"/>
              <a:gd name="T43" fmla="*/ 164 h 444"/>
              <a:gd name="T44" fmla="*/ 433 w 453"/>
              <a:gd name="T45" fmla="*/ 142 h 444"/>
              <a:gd name="T46" fmla="*/ 439 w 453"/>
              <a:gd name="T47" fmla="*/ 121 h 444"/>
              <a:gd name="T48" fmla="*/ 445 w 453"/>
              <a:gd name="T49" fmla="*/ 99 h 444"/>
              <a:gd name="T50" fmla="*/ 450 w 453"/>
              <a:gd name="T51" fmla="*/ 77 h 444"/>
              <a:gd name="T52" fmla="*/ 453 w 453"/>
              <a:gd name="T53" fmla="*/ 54 h 444"/>
              <a:gd name="T54" fmla="*/ 0 w 453"/>
              <a:gd name="T55" fmla="*/ 0 h 444"/>
              <a:gd name="T56" fmla="*/ 102 w 453"/>
              <a:gd name="T57"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53" h="444">
                <a:moveTo>
                  <a:pt x="102" y="444"/>
                </a:moveTo>
                <a:lnTo>
                  <a:pt x="102" y="444"/>
                </a:lnTo>
                <a:lnTo>
                  <a:pt x="124" y="438"/>
                </a:lnTo>
                <a:lnTo>
                  <a:pt x="146" y="431"/>
                </a:lnTo>
                <a:lnTo>
                  <a:pt x="168" y="423"/>
                </a:lnTo>
                <a:lnTo>
                  <a:pt x="189" y="414"/>
                </a:lnTo>
                <a:lnTo>
                  <a:pt x="210" y="403"/>
                </a:lnTo>
                <a:lnTo>
                  <a:pt x="230" y="392"/>
                </a:lnTo>
                <a:lnTo>
                  <a:pt x="251" y="380"/>
                </a:lnTo>
                <a:lnTo>
                  <a:pt x="270" y="366"/>
                </a:lnTo>
                <a:lnTo>
                  <a:pt x="270" y="366"/>
                </a:lnTo>
                <a:lnTo>
                  <a:pt x="290" y="351"/>
                </a:lnTo>
                <a:lnTo>
                  <a:pt x="308" y="335"/>
                </a:lnTo>
                <a:lnTo>
                  <a:pt x="325" y="318"/>
                </a:lnTo>
                <a:lnTo>
                  <a:pt x="341" y="301"/>
                </a:lnTo>
                <a:lnTo>
                  <a:pt x="356" y="284"/>
                </a:lnTo>
                <a:lnTo>
                  <a:pt x="371" y="264"/>
                </a:lnTo>
                <a:lnTo>
                  <a:pt x="383" y="246"/>
                </a:lnTo>
                <a:lnTo>
                  <a:pt x="395" y="226"/>
                </a:lnTo>
                <a:lnTo>
                  <a:pt x="407" y="206"/>
                </a:lnTo>
                <a:lnTo>
                  <a:pt x="416" y="185"/>
                </a:lnTo>
                <a:lnTo>
                  <a:pt x="425" y="164"/>
                </a:lnTo>
                <a:lnTo>
                  <a:pt x="433" y="142"/>
                </a:lnTo>
                <a:lnTo>
                  <a:pt x="439" y="121"/>
                </a:lnTo>
                <a:lnTo>
                  <a:pt x="445" y="99"/>
                </a:lnTo>
                <a:lnTo>
                  <a:pt x="450" y="77"/>
                </a:lnTo>
                <a:lnTo>
                  <a:pt x="453" y="54"/>
                </a:lnTo>
                <a:lnTo>
                  <a:pt x="0" y="0"/>
                </a:lnTo>
                <a:lnTo>
                  <a:pt x="102" y="444"/>
                </a:ln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449"/>
          <p:cNvSpPr>
            <a:spLocks/>
          </p:cNvSpPr>
          <p:nvPr/>
        </p:nvSpPr>
        <p:spPr bwMode="auto">
          <a:xfrm>
            <a:off x="4070424" y="3070432"/>
            <a:ext cx="720292" cy="794450"/>
          </a:xfrm>
          <a:custGeom>
            <a:avLst/>
            <a:gdLst>
              <a:gd name="T0" fmla="*/ 0 w 413"/>
              <a:gd name="T1" fmla="*/ 336 h 456"/>
              <a:gd name="T2" fmla="*/ 0 w 413"/>
              <a:gd name="T3" fmla="*/ 336 h 456"/>
              <a:gd name="T4" fmla="*/ 21 w 413"/>
              <a:gd name="T5" fmla="*/ 354 h 456"/>
              <a:gd name="T6" fmla="*/ 44 w 413"/>
              <a:gd name="T7" fmla="*/ 372 h 456"/>
              <a:gd name="T8" fmla="*/ 66 w 413"/>
              <a:gd name="T9" fmla="*/ 387 h 456"/>
              <a:gd name="T10" fmla="*/ 91 w 413"/>
              <a:gd name="T11" fmla="*/ 401 h 456"/>
              <a:gd name="T12" fmla="*/ 115 w 413"/>
              <a:gd name="T13" fmla="*/ 414 h 456"/>
              <a:gd name="T14" fmla="*/ 141 w 413"/>
              <a:gd name="T15" fmla="*/ 425 h 456"/>
              <a:gd name="T16" fmla="*/ 167 w 413"/>
              <a:gd name="T17" fmla="*/ 434 h 456"/>
              <a:gd name="T18" fmla="*/ 193 w 413"/>
              <a:gd name="T19" fmla="*/ 441 h 456"/>
              <a:gd name="T20" fmla="*/ 221 w 413"/>
              <a:gd name="T21" fmla="*/ 448 h 456"/>
              <a:gd name="T22" fmla="*/ 247 w 413"/>
              <a:gd name="T23" fmla="*/ 453 h 456"/>
              <a:gd name="T24" fmla="*/ 275 w 413"/>
              <a:gd name="T25" fmla="*/ 455 h 456"/>
              <a:gd name="T26" fmla="*/ 303 w 413"/>
              <a:gd name="T27" fmla="*/ 456 h 456"/>
              <a:gd name="T28" fmla="*/ 330 w 413"/>
              <a:gd name="T29" fmla="*/ 456 h 456"/>
              <a:gd name="T30" fmla="*/ 358 w 413"/>
              <a:gd name="T31" fmla="*/ 454 h 456"/>
              <a:gd name="T32" fmla="*/ 386 w 413"/>
              <a:gd name="T33" fmla="*/ 450 h 456"/>
              <a:gd name="T34" fmla="*/ 413 w 413"/>
              <a:gd name="T35" fmla="*/ 444 h 456"/>
              <a:gd name="T36" fmla="*/ 311 w 413"/>
              <a:gd name="T37" fmla="*/ 0 h 456"/>
              <a:gd name="T38" fmla="*/ 0 w 413"/>
              <a:gd name="T39" fmla="*/ 33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3" h="456">
                <a:moveTo>
                  <a:pt x="0" y="336"/>
                </a:moveTo>
                <a:lnTo>
                  <a:pt x="0" y="336"/>
                </a:lnTo>
                <a:lnTo>
                  <a:pt x="21" y="354"/>
                </a:lnTo>
                <a:lnTo>
                  <a:pt x="44" y="372"/>
                </a:lnTo>
                <a:lnTo>
                  <a:pt x="66" y="387"/>
                </a:lnTo>
                <a:lnTo>
                  <a:pt x="91" y="401"/>
                </a:lnTo>
                <a:lnTo>
                  <a:pt x="115" y="414"/>
                </a:lnTo>
                <a:lnTo>
                  <a:pt x="141" y="425"/>
                </a:lnTo>
                <a:lnTo>
                  <a:pt x="167" y="434"/>
                </a:lnTo>
                <a:lnTo>
                  <a:pt x="193" y="441"/>
                </a:lnTo>
                <a:lnTo>
                  <a:pt x="221" y="448"/>
                </a:lnTo>
                <a:lnTo>
                  <a:pt x="247" y="453"/>
                </a:lnTo>
                <a:lnTo>
                  <a:pt x="275" y="455"/>
                </a:lnTo>
                <a:lnTo>
                  <a:pt x="303" y="456"/>
                </a:lnTo>
                <a:lnTo>
                  <a:pt x="330" y="456"/>
                </a:lnTo>
                <a:lnTo>
                  <a:pt x="358" y="454"/>
                </a:lnTo>
                <a:lnTo>
                  <a:pt x="386" y="450"/>
                </a:lnTo>
                <a:lnTo>
                  <a:pt x="413" y="444"/>
                </a:lnTo>
                <a:lnTo>
                  <a:pt x="311" y="0"/>
                </a:lnTo>
                <a:lnTo>
                  <a:pt x="0" y="336"/>
                </a:lnTo>
                <a:close/>
              </a:path>
            </a:pathLst>
          </a:custGeom>
          <a:solidFill>
            <a:schemeClr val="accent6"/>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7" name="Freeform 450"/>
          <p:cNvSpPr>
            <a:spLocks/>
          </p:cNvSpPr>
          <p:nvPr/>
        </p:nvSpPr>
        <p:spPr bwMode="auto">
          <a:xfrm>
            <a:off x="4607588" y="2288209"/>
            <a:ext cx="573793" cy="782224"/>
          </a:xfrm>
          <a:custGeom>
            <a:avLst/>
            <a:gdLst>
              <a:gd name="T0" fmla="*/ 324 w 324"/>
              <a:gd name="T1" fmla="*/ 123 h 447"/>
              <a:gd name="T2" fmla="*/ 324 w 324"/>
              <a:gd name="T3" fmla="*/ 123 h 447"/>
              <a:gd name="T4" fmla="*/ 311 w 324"/>
              <a:gd name="T5" fmla="*/ 111 h 447"/>
              <a:gd name="T6" fmla="*/ 298 w 324"/>
              <a:gd name="T7" fmla="*/ 100 h 447"/>
              <a:gd name="T8" fmla="*/ 286 w 324"/>
              <a:gd name="T9" fmla="*/ 89 h 447"/>
              <a:gd name="T10" fmla="*/ 272 w 324"/>
              <a:gd name="T11" fmla="*/ 79 h 447"/>
              <a:gd name="T12" fmla="*/ 259 w 324"/>
              <a:gd name="T13" fmla="*/ 70 h 447"/>
              <a:gd name="T14" fmla="*/ 245 w 324"/>
              <a:gd name="T15" fmla="*/ 61 h 447"/>
              <a:gd name="T16" fmla="*/ 216 w 324"/>
              <a:gd name="T17" fmla="*/ 44 h 447"/>
              <a:gd name="T18" fmla="*/ 186 w 324"/>
              <a:gd name="T19" fmla="*/ 30 h 447"/>
              <a:gd name="T20" fmla="*/ 157 w 324"/>
              <a:gd name="T21" fmla="*/ 18 h 447"/>
              <a:gd name="T22" fmla="*/ 125 w 324"/>
              <a:gd name="T23" fmla="*/ 7 h 447"/>
              <a:gd name="T24" fmla="*/ 93 w 324"/>
              <a:gd name="T25" fmla="*/ 0 h 447"/>
              <a:gd name="T26" fmla="*/ 0 w 324"/>
              <a:gd name="T27" fmla="*/ 447 h 447"/>
              <a:gd name="T28" fmla="*/ 324 w 324"/>
              <a:gd name="T29" fmla="*/ 123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4" h="447">
                <a:moveTo>
                  <a:pt x="324" y="123"/>
                </a:moveTo>
                <a:lnTo>
                  <a:pt x="324" y="123"/>
                </a:lnTo>
                <a:lnTo>
                  <a:pt x="311" y="111"/>
                </a:lnTo>
                <a:lnTo>
                  <a:pt x="298" y="100"/>
                </a:lnTo>
                <a:lnTo>
                  <a:pt x="286" y="89"/>
                </a:lnTo>
                <a:lnTo>
                  <a:pt x="272" y="79"/>
                </a:lnTo>
                <a:lnTo>
                  <a:pt x="259" y="70"/>
                </a:lnTo>
                <a:lnTo>
                  <a:pt x="245" y="61"/>
                </a:lnTo>
                <a:lnTo>
                  <a:pt x="216" y="44"/>
                </a:lnTo>
                <a:lnTo>
                  <a:pt x="186" y="30"/>
                </a:lnTo>
                <a:lnTo>
                  <a:pt x="157" y="18"/>
                </a:lnTo>
                <a:lnTo>
                  <a:pt x="125" y="7"/>
                </a:lnTo>
                <a:lnTo>
                  <a:pt x="93" y="0"/>
                </a:lnTo>
                <a:lnTo>
                  <a:pt x="0" y="447"/>
                </a:lnTo>
                <a:lnTo>
                  <a:pt x="324" y="123"/>
                </a:lnTo>
                <a:close/>
              </a:path>
            </a:pathLst>
          </a:custGeom>
          <a:solidFill>
            <a:schemeClr val="accent4">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451"/>
          <p:cNvSpPr>
            <a:spLocks/>
          </p:cNvSpPr>
          <p:nvPr/>
        </p:nvSpPr>
        <p:spPr bwMode="auto">
          <a:xfrm>
            <a:off x="4607588" y="2508209"/>
            <a:ext cx="805746" cy="660002"/>
          </a:xfrm>
          <a:custGeom>
            <a:avLst/>
            <a:gdLst>
              <a:gd name="T0" fmla="*/ 453 w 457"/>
              <a:gd name="T1" fmla="*/ 378 h 378"/>
              <a:gd name="T2" fmla="*/ 453 w 457"/>
              <a:gd name="T3" fmla="*/ 378 h 378"/>
              <a:gd name="T4" fmla="*/ 455 w 457"/>
              <a:gd name="T5" fmla="*/ 358 h 378"/>
              <a:gd name="T6" fmla="*/ 457 w 457"/>
              <a:gd name="T7" fmla="*/ 336 h 378"/>
              <a:gd name="T8" fmla="*/ 457 w 457"/>
              <a:gd name="T9" fmla="*/ 315 h 378"/>
              <a:gd name="T10" fmla="*/ 456 w 457"/>
              <a:gd name="T11" fmla="*/ 294 h 378"/>
              <a:gd name="T12" fmla="*/ 454 w 457"/>
              <a:gd name="T13" fmla="*/ 273 h 378"/>
              <a:gd name="T14" fmla="*/ 452 w 457"/>
              <a:gd name="T15" fmla="*/ 251 h 378"/>
              <a:gd name="T16" fmla="*/ 448 w 457"/>
              <a:gd name="T17" fmla="*/ 231 h 378"/>
              <a:gd name="T18" fmla="*/ 442 w 457"/>
              <a:gd name="T19" fmla="*/ 209 h 378"/>
              <a:gd name="T20" fmla="*/ 437 w 457"/>
              <a:gd name="T21" fmla="*/ 189 h 378"/>
              <a:gd name="T22" fmla="*/ 430 w 457"/>
              <a:gd name="T23" fmla="*/ 168 h 378"/>
              <a:gd name="T24" fmla="*/ 422 w 457"/>
              <a:gd name="T25" fmla="*/ 148 h 378"/>
              <a:gd name="T26" fmla="*/ 414 w 457"/>
              <a:gd name="T27" fmla="*/ 128 h 378"/>
              <a:gd name="T28" fmla="*/ 403 w 457"/>
              <a:gd name="T29" fmla="*/ 108 h 378"/>
              <a:gd name="T30" fmla="*/ 392 w 457"/>
              <a:gd name="T31" fmla="*/ 89 h 378"/>
              <a:gd name="T32" fmla="*/ 381 w 457"/>
              <a:gd name="T33" fmla="*/ 70 h 378"/>
              <a:gd name="T34" fmla="*/ 368 w 457"/>
              <a:gd name="T35" fmla="*/ 51 h 378"/>
              <a:gd name="T36" fmla="*/ 368 w 457"/>
              <a:gd name="T37" fmla="*/ 51 h 378"/>
              <a:gd name="T38" fmla="*/ 357 w 457"/>
              <a:gd name="T39" fmla="*/ 38 h 378"/>
              <a:gd name="T40" fmla="*/ 346 w 457"/>
              <a:gd name="T41" fmla="*/ 25 h 378"/>
              <a:gd name="T42" fmla="*/ 335 w 457"/>
              <a:gd name="T43" fmla="*/ 12 h 378"/>
              <a:gd name="T44" fmla="*/ 324 w 457"/>
              <a:gd name="T45" fmla="*/ 0 h 378"/>
              <a:gd name="T46" fmla="*/ 0 w 457"/>
              <a:gd name="T47" fmla="*/ 324 h 378"/>
              <a:gd name="T48" fmla="*/ 453 w 457"/>
              <a:gd name="T49"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7" h="378">
                <a:moveTo>
                  <a:pt x="453" y="378"/>
                </a:moveTo>
                <a:lnTo>
                  <a:pt x="453" y="378"/>
                </a:lnTo>
                <a:lnTo>
                  <a:pt x="455" y="358"/>
                </a:lnTo>
                <a:lnTo>
                  <a:pt x="457" y="336"/>
                </a:lnTo>
                <a:lnTo>
                  <a:pt x="457" y="315"/>
                </a:lnTo>
                <a:lnTo>
                  <a:pt x="456" y="294"/>
                </a:lnTo>
                <a:lnTo>
                  <a:pt x="454" y="273"/>
                </a:lnTo>
                <a:lnTo>
                  <a:pt x="452" y="251"/>
                </a:lnTo>
                <a:lnTo>
                  <a:pt x="448" y="231"/>
                </a:lnTo>
                <a:lnTo>
                  <a:pt x="442" y="209"/>
                </a:lnTo>
                <a:lnTo>
                  <a:pt x="437" y="189"/>
                </a:lnTo>
                <a:lnTo>
                  <a:pt x="430" y="168"/>
                </a:lnTo>
                <a:lnTo>
                  <a:pt x="422" y="148"/>
                </a:lnTo>
                <a:lnTo>
                  <a:pt x="414" y="128"/>
                </a:lnTo>
                <a:lnTo>
                  <a:pt x="403" y="108"/>
                </a:lnTo>
                <a:lnTo>
                  <a:pt x="392" y="89"/>
                </a:lnTo>
                <a:lnTo>
                  <a:pt x="381" y="70"/>
                </a:lnTo>
                <a:lnTo>
                  <a:pt x="368" y="51"/>
                </a:lnTo>
                <a:lnTo>
                  <a:pt x="368" y="51"/>
                </a:lnTo>
                <a:lnTo>
                  <a:pt x="357" y="38"/>
                </a:lnTo>
                <a:lnTo>
                  <a:pt x="346" y="25"/>
                </a:lnTo>
                <a:lnTo>
                  <a:pt x="335" y="12"/>
                </a:lnTo>
                <a:lnTo>
                  <a:pt x="324" y="0"/>
                </a:lnTo>
                <a:lnTo>
                  <a:pt x="0" y="324"/>
                </a:lnTo>
                <a:lnTo>
                  <a:pt x="453" y="378"/>
                </a:lnTo>
                <a:close/>
              </a:path>
            </a:pathLst>
          </a:custGeom>
          <a:solidFill>
            <a:schemeClr val="accent6">
              <a:lumMod val="50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9" name="Freeform 452"/>
          <p:cNvSpPr>
            <a:spLocks/>
          </p:cNvSpPr>
          <p:nvPr/>
        </p:nvSpPr>
        <p:spPr bwMode="auto">
          <a:xfrm>
            <a:off x="3814047" y="2874876"/>
            <a:ext cx="793541" cy="281116"/>
          </a:xfrm>
          <a:custGeom>
            <a:avLst/>
            <a:gdLst>
              <a:gd name="T0" fmla="*/ 17 w 458"/>
              <a:gd name="T1" fmla="*/ 0 h 164"/>
              <a:gd name="T2" fmla="*/ 17 w 458"/>
              <a:gd name="T3" fmla="*/ 0 h 164"/>
              <a:gd name="T4" fmla="*/ 11 w 458"/>
              <a:gd name="T5" fmla="*/ 21 h 164"/>
              <a:gd name="T6" fmla="*/ 7 w 458"/>
              <a:gd name="T7" fmla="*/ 40 h 164"/>
              <a:gd name="T8" fmla="*/ 4 w 458"/>
              <a:gd name="T9" fmla="*/ 61 h 164"/>
              <a:gd name="T10" fmla="*/ 2 w 458"/>
              <a:gd name="T11" fmla="*/ 81 h 164"/>
              <a:gd name="T12" fmla="*/ 1 w 458"/>
              <a:gd name="T13" fmla="*/ 102 h 164"/>
              <a:gd name="T14" fmla="*/ 0 w 458"/>
              <a:gd name="T15" fmla="*/ 122 h 164"/>
              <a:gd name="T16" fmla="*/ 1 w 458"/>
              <a:gd name="T17" fmla="*/ 144 h 164"/>
              <a:gd name="T18" fmla="*/ 3 w 458"/>
              <a:gd name="T19" fmla="*/ 164 h 164"/>
              <a:gd name="T20" fmla="*/ 458 w 458"/>
              <a:gd name="T21" fmla="*/ 116 h 164"/>
              <a:gd name="T22" fmla="*/ 17 w 458"/>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8" h="164">
                <a:moveTo>
                  <a:pt x="17" y="0"/>
                </a:moveTo>
                <a:lnTo>
                  <a:pt x="17" y="0"/>
                </a:lnTo>
                <a:lnTo>
                  <a:pt x="11" y="21"/>
                </a:lnTo>
                <a:lnTo>
                  <a:pt x="7" y="40"/>
                </a:lnTo>
                <a:lnTo>
                  <a:pt x="4" y="61"/>
                </a:lnTo>
                <a:lnTo>
                  <a:pt x="2" y="81"/>
                </a:lnTo>
                <a:lnTo>
                  <a:pt x="1" y="102"/>
                </a:lnTo>
                <a:lnTo>
                  <a:pt x="0" y="122"/>
                </a:lnTo>
                <a:lnTo>
                  <a:pt x="1" y="144"/>
                </a:lnTo>
                <a:lnTo>
                  <a:pt x="3" y="164"/>
                </a:lnTo>
                <a:lnTo>
                  <a:pt x="458" y="116"/>
                </a:lnTo>
                <a:lnTo>
                  <a:pt x="17" y="0"/>
                </a:lnTo>
                <a:close/>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0" name="Freeform 453"/>
          <p:cNvSpPr>
            <a:spLocks/>
          </p:cNvSpPr>
          <p:nvPr/>
        </p:nvSpPr>
        <p:spPr bwMode="auto">
          <a:xfrm>
            <a:off x="3838463" y="2337098"/>
            <a:ext cx="769125" cy="733335"/>
          </a:xfrm>
          <a:custGeom>
            <a:avLst/>
            <a:gdLst>
              <a:gd name="T0" fmla="*/ 267 w 441"/>
              <a:gd name="T1" fmla="*/ 0 h 421"/>
              <a:gd name="T2" fmla="*/ 267 w 441"/>
              <a:gd name="T3" fmla="*/ 0 h 421"/>
              <a:gd name="T4" fmla="*/ 242 w 441"/>
              <a:gd name="T5" fmla="*/ 11 h 421"/>
              <a:gd name="T6" fmla="*/ 217 w 441"/>
              <a:gd name="T7" fmla="*/ 24 h 421"/>
              <a:gd name="T8" fmla="*/ 193 w 441"/>
              <a:gd name="T9" fmla="*/ 39 h 421"/>
              <a:gd name="T10" fmla="*/ 170 w 441"/>
              <a:gd name="T11" fmla="*/ 55 h 421"/>
              <a:gd name="T12" fmla="*/ 170 w 441"/>
              <a:gd name="T13" fmla="*/ 55 h 421"/>
              <a:gd name="T14" fmla="*/ 153 w 441"/>
              <a:gd name="T15" fmla="*/ 67 h 421"/>
              <a:gd name="T16" fmla="*/ 139 w 441"/>
              <a:gd name="T17" fmla="*/ 81 h 421"/>
              <a:gd name="T18" fmla="*/ 123 w 441"/>
              <a:gd name="T19" fmla="*/ 94 h 421"/>
              <a:gd name="T20" fmla="*/ 110 w 441"/>
              <a:gd name="T21" fmla="*/ 108 h 421"/>
              <a:gd name="T22" fmla="*/ 97 w 441"/>
              <a:gd name="T23" fmla="*/ 123 h 421"/>
              <a:gd name="T24" fmla="*/ 85 w 441"/>
              <a:gd name="T25" fmla="*/ 137 h 421"/>
              <a:gd name="T26" fmla="*/ 72 w 441"/>
              <a:gd name="T27" fmla="*/ 152 h 421"/>
              <a:gd name="T28" fmla="*/ 62 w 441"/>
              <a:gd name="T29" fmla="*/ 168 h 421"/>
              <a:gd name="T30" fmla="*/ 52 w 441"/>
              <a:gd name="T31" fmla="*/ 184 h 421"/>
              <a:gd name="T32" fmla="*/ 41 w 441"/>
              <a:gd name="T33" fmla="*/ 201 h 421"/>
              <a:gd name="T34" fmla="*/ 32 w 441"/>
              <a:gd name="T35" fmla="*/ 217 h 421"/>
              <a:gd name="T36" fmla="*/ 25 w 441"/>
              <a:gd name="T37" fmla="*/ 234 h 421"/>
              <a:gd name="T38" fmla="*/ 17 w 441"/>
              <a:gd name="T39" fmla="*/ 252 h 421"/>
              <a:gd name="T40" fmla="*/ 11 w 441"/>
              <a:gd name="T41" fmla="*/ 269 h 421"/>
              <a:gd name="T42" fmla="*/ 5 w 441"/>
              <a:gd name="T43" fmla="*/ 287 h 421"/>
              <a:gd name="T44" fmla="*/ 0 w 441"/>
              <a:gd name="T45" fmla="*/ 305 h 421"/>
              <a:gd name="T46" fmla="*/ 441 w 441"/>
              <a:gd name="T47" fmla="*/ 421 h 421"/>
              <a:gd name="T48" fmla="*/ 267 w 441"/>
              <a:gd name="T49"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1" h="421">
                <a:moveTo>
                  <a:pt x="267" y="0"/>
                </a:moveTo>
                <a:lnTo>
                  <a:pt x="267" y="0"/>
                </a:lnTo>
                <a:lnTo>
                  <a:pt x="242" y="11"/>
                </a:lnTo>
                <a:lnTo>
                  <a:pt x="217" y="24"/>
                </a:lnTo>
                <a:lnTo>
                  <a:pt x="193" y="39"/>
                </a:lnTo>
                <a:lnTo>
                  <a:pt x="170" y="55"/>
                </a:lnTo>
                <a:lnTo>
                  <a:pt x="170" y="55"/>
                </a:lnTo>
                <a:lnTo>
                  <a:pt x="153" y="67"/>
                </a:lnTo>
                <a:lnTo>
                  <a:pt x="139" y="81"/>
                </a:lnTo>
                <a:lnTo>
                  <a:pt x="123" y="94"/>
                </a:lnTo>
                <a:lnTo>
                  <a:pt x="110" y="108"/>
                </a:lnTo>
                <a:lnTo>
                  <a:pt x="97" y="123"/>
                </a:lnTo>
                <a:lnTo>
                  <a:pt x="85" y="137"/>
                </a:lnTo>
                <a:lnTo>
                  <a:pt x="72" y="152"/>
                </a:lnTo>
                <a:lnTo>
                  <a:pt x="62" y="168"/>
                </a:lnTo>
                <a:lnTo>
                  <a:pt x="52" y="184"/>
                </a:lnTo>
                <a:lnTo>
                  <a:pt x="41" y="201"/>
                </a:lnTo>
                <a:lnTo>
                  <a:pt x="32" y="217"/>
                </a:lnTo>
                <a:lnTo>
                  <a:pt x="25" y="234"/>
                </a:lnTo>
                <a:lnTo>
                  <a:pt x="17" y="252"/>
                </a:lnTo>
                <a:lnTo>
                  <a:pt x="11" y="269"/>
                </a:lnTo>
                <a:lnTo>
                  <a:pt x="5" y="287"/>
                </a:lnTo>
                <a:lnTo>
                  <a:pt x="0" y="305"/>
                </a:lnTo>
                <a:lnTo>
                  <a:pt x="441" y="421"/>
                </a:lnTo>
                <a:lnTo>
                  <a:pt x="267" y="0"/>
                </a:ln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tx2">
                  <a:lumMod val="40000"/>
                  <a:lumOff val="60000"/>
                </a:schemeClr>
              </a:solidFill>
            </a:endParaRPr>
          </a:p>
        </p:txBody>
      </p:sp>
      <p:sp>
        <p:nvSpPr>
          <p:cNvPr id="21" name="Freeform 454"/>
          <p:cNvSpPr>
            <a:spLocks/>
          </p:cNvSpPr>
          <p:nvPr/>
        </p:nvSpPr>
        <p:spPr bwMode="auto">
          <a:xfrm>
            <a:off x="4302377" y="2275982"/>
            <a:ext cx="476126" cy="794450"/>
          </a:xfrm>
          <a:custGeom>
            <a:avLst/>
            <a:gdLst>
              <a:gd name="T0" fmla="*/ 0 w 267"/>
              <a:gd name="T1" fmla="*/ 35 h 456"/>
              <a:gd name="T2" fmla="*/ 174 w 267"/>
              <a:gd name="T3" fmla="*/ 456 h 456"/>
              <a:gd name="T4" fmla="*/ 267 w 267"/>
              <a:gd name="T5" fmla="*/ 9 h 456"/>
              <a:gd name="T6" fmla="*/ 267 w 267"/>
              <a:gd name="T7" fmla="*/ 9 h 456"/>
              <a:gd name="T8" fmla="*/ 251 w 267"/>
              <a:gd name="T9" fmla="*/ 6 h 456"/>
              <a:gd name="T10" fmla="*/ 234 w 267"/>
              <a:gd name="T11" fmla="*/ 3 h 456"/>
              <a:gd name="T12" fmla="*/ 217 w 267"/>
              <a:gd name="T13" fmla="*/ 2 h 456"/>
              <a:gd name="T14" fmla="*/ 201 w 267"/>
              <a:gd name="T15" fmla="*/ 0 h 456"/>
              <a:gd name="T16" fmla="*/ 184 w 267"/>
              <a:gd name="T17" fmla="*/ 0 h 456"/>
              <a:gd name="T18" fmla="*/ 167 w 267"/>
              <a:gd name="T19" fmla="*/ 0 h 456"/>
              <a:gd name="T20" fmla="*/ 149 w 267"/>
              <a:gd name="T21" fmla="*/ 1 h 456"/>
              <a:gd name="T22" fmla="*/ 133 w 267"/>
              <a:gd name="T23" fmla="*/ 2 h 456"/>
              <a:gd name="T24" fmla="*/ 116 w 267"/>
              <a:gd name="T25" fmla="*/ 4 h 456"/>
              <a:gd name="T26" fmla="*/ 99 w 267"/>
              <a:gd name="T27" fmla="*/ 6 h 456"/>
              <a:gd name="T28" fmla="*/ 83 w 267"/>
              <a:gd name="T29" fmla="*/ 9 h 456"/>
              <a:gd name="T30" fmla="*/ 65 w 267"/>
              <a:gd name="T31" fmla="*/ 13 h 456"/>
              <a:gd name="T32" fmla="*/ 49 w 267"/>
              <a:gd name="T33" fmla="*/ 17 h 456"/>
              <a:gd name="T34" fmla="*/ 33 w 267"/>
              <a:gd name="T35" fmla="*/ 23 h 456"/>
              <a:gd name="T36" fmla="*/ 16 w 267"/>
              <a:gd name="T37" fmla="*/ 29 h 456"/>
              <a:gd name="T38" fmla="*/ 0 w 267"/>
              <a:gd name="T39" fmla="*/ 35 h 456"/>
              <a:gd name="T40" fmla="*/ 0 w 267"/>
              <a:gd name="T41" fmla="*/ 35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456">
                <a:moveTo>
                  <a:pt x="0" y="35"/>
                </a:moveTo>
                <a:lnTo>
                  <a:pt x="174" y="456"/>
                </a:lnTo>
                <a:lnTo>
                  <a:pt x="267" y="9"/>
                </a:lnTo>
                <a:lnTo>
                  <a:pt x="267" y="9"/>
                </a:lnTo>
                <a:lnTo>
                  <a:pt x="251" y="6"/>
                </a:lnTo>
                <a:lnTo>
                  <a:pt x="234" y="3"/>
                </a:lnTo>
                <a:lnTo>
                  <a:pt x="217" y="2"/>
                </a:lnTo>
                <a:lnTo>
                  <a:pt x="201" y="0"/>
                </a:lnTo>
                <a:lnTo>
                  <a:pt x="184" y="0"/>
                </a:lnTo>
                <a:lnTo>
                  <a:pt x="167" y="0"/>
                </a:lnTo>
                <a:lnTo>
                  <a:pt x="149" y="1"/>
                </a:lnTo>
                <a:lnTo>
                  <a:pt x="133" y="2"/>
                </a:lnTo>
                <a:lnTo>
                  <a:pt x="116" y="4"/>
                </a:lnTo>
                <a:lnTo>
                  <a:pt x="99" y="6"/>
                </a:lnTo>
                <a:lnTo>
                  <a:pt x="83" y="9"/>
                </a:lnTo>
                <a:lnTo>
                  <a:pt x="65" y="13"/>
                </a:lnTo>
                <a:lnTo>
                  <a:pt x="49" y="17"/>
                </a:lnTo>
                <a:lnTo>
                  <a:pt x="33" y="23"/>
                </a:lnTo>
                <a:lnTo>
                  <a:pt x="16" y="29"/>
                </a:lnTo>
                <a:lnTo>
                  <a:pt x="0" y="35"/>
                </a:lnTo>
                <a:lnTo>
                  <a:pt x="0" y="35"/>
                </a:lnTo>
                <a:close/>
              </a:path>
            </a:pathLst>
          </a:custGeom>
          <a:solidFill>
            <a:schemeClr val="accent3">
              <a:lumMod val="60000"/>
              <a:lumOff val="40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grpSp>
        <p:nvGrpSpPr>
          <p:cNvPr id="75" name="Group 74"/>
          <p:cNvGrpSpPr/>
          <p:nvPr/>
        </p:nvGrpSpPr>
        <p:grpSpPr>
          <a:xfrm>
            <a:off x="2275508" y="2080471"/>
            <a:ext cx="3358320" cy="4562756"/>
            <a:chOff x="3341832" y="1959747"/>
            <a:chExt cx="3909453" cy="5311548"/>
          </a:xfrm>
          <a:effectLst>
            <a:outerShdw blurRad="114300" dist="76200" dir="2700000" algn="tl" rotWithShape="0">
              <a:prstClr val="black">
                <a:alpha val="40000"/>
              </a:prstClr>
            </a:outerShdw>
          </a:effectLst>
        </p:grpSpPr>
        <p:sp>
          <p:nvSpPr>
            <p:cNvPr id="76" name="Freeform 295"/>
            <p:cNvSpPr>
              <a:spLocks/>
            </p:cNvSpPr>
            <p:nvPr/>
          </p:nvSpPr>
          <p:spPr bwMode="auto">
            <a:xfrm rot="150101">
              <a:off x="3890595" y="4533841"/>
              <a:ext cx="2584981" cy="2234155"/>
            </a:xfrm>
            <a:custGeom>
              <a:avLst/>
              <a:gdLst>
                <a:gd name="T0" fmla="*/ 601 w 884"/>
                <a:gd name="T1" fmla="*/ 545 h 828"/>
                <a:gd name="T2" fmla="*/ 416 w 884"/>
                <a:gd name="T3" fmla="*/ 828 h 828"/>
                <a:gd name="T4" fmla="*/ 0 w 884"/>
                <a:gd name="T5" fmla="*/ 828 h 828"/>
                <a:gd name="T6" fmla="*/ 354 w 884"/>
                <a:gd name="T7" fmla="*/ 321 h 828"/>
                <a:gd name="T8" fmla="*/ 354 w 884"/>
                <a:gd name="T9" fmla="*/ 152 h 828"/>
                <a:gd name="T10" fmla="*/ 393 w 884"/>
                <a:gd name="T11" fmla="*/ 58 h 828"/>
                <a:gd name="T12" fmla="*/ 548 w 884"/>
                <a:gd name="T13" fmla="*/ 114 h 828"/>
                <a:gd name="T14" fmla="*/ 563 w 884"/>
                <a:gd name="T15" fmla="*/ 135 h 828"/>
                <a:gd name="T16" fmla="*/ 720 w 884"/>
                <a:gd name="T17" fmla="*/ 0 h 828"/>
                <a:gd name="T18" fmla="*/ 784 w 884"/>
                <a:gd name="T19" fmla="*/ 107 h 828"/>
                <a:gd name="T20" fmla="*/ 843 w 884"/>
                <a:gd name="T21" fmla="*/ 275 h 828"/>
                <a:gd name="T22" fmla="*/ 884 w 884"/>
                <a:gd name="T23" fmla="*/ 397 h 828"/>
                <a:gd name="T24" fmla="*/ 776 w 884"/>
                <a:gd name="T25" fmla="*/ 472 h 828"/>
                <a:gd name="T26" fmla="*/ 701 w 884"/>
                <a:gd name="T27" fmla="*/ 531 h 828"/>
                <a:gd name="T28" fmla="*/ 601 w 884"/>
                <a:gd name="T29" fmla="*/ 545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4" h="828">
                  <a:moveTo>
                    <a:pt x="601" y="545"/>
                  </a:moveTo>
                  <a:cubicBezTo>
                    <a:pt x="416" y="828"/>
                    <a:pt x="416" y="828"/>
                    <a:pt x="416" y="828"/>
                  </a:cubicBezTo>
                  <a:cubicBezTo>
                    <a:pt x="0" y="828"/>
                    <a:pt x="0" y="828"/>
                    <a:pt x="0" y="828"/>
                  </a:cubicBezTo>
                  <a:cubicBezTo>
                    <a:pt x="354" y="321"/>
                    <a:pt x="354" y="321"/>
                    <a:pt x="354" y="321"/>
                  </a:cubicBezTo>
                  <a:cubicBezTo>
                    <a:pt x="354" y="152"/>
                    <a:pt x="354" y="152"/>
                    <a:pt x="354" y="152"/>
                  </a:cubicBezTo>
                  <a:cubicBezTo>
                    <a:pt x="354" y="117"/>
                    <a:pt x="368" y="83"/>
                    <a:pt x="393" y="58"/>
                  </a:cubicBezTo>
                  <a:cubicBezTo>
                    <a:pt x="548" y="114"/>
                    <a:pt x="548" y="114"/>
                    <a:pt x="548" y="114"/>
                  </a:cubicBezTo>
                  <a:cubicBezTo>
                    <a:pt x="539" y="124"/>
                    <a:pt x="550" y="140"/>
                    <a:pt x="563" y="135"/>
                  </a:cubicBezTo>
                  <a:cubicBezTo>
                    <a:pt x="720" y="0"/>
                    <a:pt x="720" y="0"/>
                    <a:pt x="720" y="0"/>
                  </a:cubicBezTo>
                  <a:cubicBezTo>
                    <a:pt x="784" y="107"/>
                    <a:pt x="784" y="107"/>
                    <a:pt x="784" y="107"/>
                  </a:cubicBezTo>
                  <a:cubicBezTo>
                    <a:pt x="843" y="275"/>
                    <a:pt x="843" y="275"/>
                    <a:pt x="843" y="275"/>
                  </a:cubicBezTo>
                  <a:cubicBezTo>
                    <a:pt x="884" y="397"/>
                    <a:pt x="884" y="397"/>
                    <a:pt x="884" y="397"/>
                  </a:cubicBezTo>
                  <a:cubicBezTo>
                    <a:pt x="776" y="472"/>
                    <a:pt x="776" y="472"/>
                    <a:pt x="776" y="472"/>
                  </a:cubicBezTo>
                  <a:cubicBezTo>
                    <a:pt x="701" y="531"/>
                    <a:pt x="701" y="531"/>
                    <a:pt x="701" y="531"/>
                  </a:cubicBezTo>
                  <a:cubicBezTo>
                    <a:pt x="675" y="558"/>
                    <a:pt x="627" y="555"/>
                    <a:pt x="601" y="54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Rounded Rectangle 10"/>
            <p:cNvSpPr/>
            <p:nvPr/>
          </p:nvSpPr>
          <p:spPr>
            <a:xfrm rot="79947" flipH="1">
              <a:off x="4817890" y="1959747"/>
              <a:ext cx="2433395" cy="4419879"/>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297"/>
            <p:cNvSpPr>
              <a:spLocks/>
            </p:cNvSpPr>
            <p:nvPr/>
          </p:nvSpPr>
          <p:spPr bwMode="auto">
            <a:xfrm rot="150101">
              <a:off x="5814519" y="4635762"/>
              <a:ext cx="881697" cy="512756"/>
            </a:xfrm>
            <a:custGeom>
              <a:avLst/>
              <a:gdLst>
                <a:gd name="T0" fmla="*/ 296 w 306"/>
                <a:gd name="T1" fmla="*/ 53 h 189"/>
                <a:gd name="T2" fmla="*/ 296 w 306"/>
                <a:gd name="T3" fmla="*/ 53 h 189"/>
                <a:gd name="T4" fmla="*/ 253 w 306"/>
                <a:gd name="T5" fmla="*/ 131 h 189"/>
                <a:gd name="T6" fmla="*/ 89 w 306"/>
                <a:gd name="T7" fmla="*/ 180 h 189"/>
                <a:gd name="T8" fmla="*/ 10 w 306"/>
                <a:gd name="T9" fmla="*/ 137 h 189"/>
                <a:gd name="T10" fmla="*/ 10 w 306"/>
                <a:gd name="T11" fmla="*/ 137 h 189"/>
                <a:gd name="T12" fmla="*/ 53 w 306"/>
                <a:gd name="T13" fmla="*/ 58 h 189"/>
                <a:gd name="T14" fmla="*/ 217 w 306"/>
                <a:gd name="T15" fmla="*/ 10 h 189"/>
                <a:gd name="T16" fmla="*/ 296 w 306"/>
                <a:gd name="T17" fmla="*/ 5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89">
                  <a:moveTo>
                    <a:pt x="296" y="53"/>
                  </a:moveTo>
                  <a:cubicBezTo>
                    <a:pt x="296" y="53"/>
                    <a:pt x="296" y="53"/>
                    <a:pt x="296" y="53"/>
                  </a:cubicBezTo>
                  <a:cubicBezTo>
                    <a:pt x="306" y="86"/>
                    <a:pt x="287" y="121"/>
                    <a:pt x="253" y="131"/>
                  </a:cubicBezTo>
                  <a:cubicBezTo>
                    <a:pt x="89" y="180"/>
                    <a:pt x="89" y="180"/>
                    <a:pt x="89" y="180"/>
                  </a:cubicBezTo>
                  <a:cubicBezTo>
                    <a:pt x="55" y="189"/>
                    <a:pt x="20" y="170"/>
                    <a:pt x="10" y="137"/>
                  </a:cubicBezTo>
                  <a:cubicBezTo>
                    <a:pt x="10" y="137"/>
                    <a:pt x="10" y="137"/>
                    <a:pt x="10" y="137"/>
                  </a:cubicBezTo>
                  <a:cubicBezTo>
                    <a:pt x="0" y="103"/>
                    <a:pt x="20" y="68"/>
                    <a:pt x="53" y="58"/>
                  </a:cubicBezTo>
                  <a:cubicBezTo>
                    <a:pt x="217" y="10"/>
                    <a:pt x="217" y="10"/>
                    <a:pt x="217" y="10"/>
                  </a:cubicBezTo>
                  <a:cubicBezTo>
                    <a:pt x="251" y="0"/>
                    <a:pt x="286" y="19"/>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298"/>
            <p:cNvSpPr>
              <a:spLocks/>
            </p:cNvSpPr>
            <p:nvPr/>
          </p:nvSpPr>
          <p:spPr bwMode="auto">
            <a:xfrm rot="150101">
              <a:off x="5851562" y="4811854"/>
              <a:ext cx="320617" cy="293004"/>
            </a:xfrm>
            <a:custGeom>
              <a:avLst/>
              <a:gdLst>
                <a:gd name="T0" fmla="*/ 111 w 111"/>
                <a:gd name="T1" fmla="*/ 89 h 110"/>
                <a:gd name="T2" fmla="*/ 67 w 111"/>
                <a:gd name="T3" fmla="*/ 102 h 110"/>
                <a:gd name="T4" fmla="*/ 9 w 111"/>
                <a:gd name="T5" fmla="*/ 74 h 110"/>
                <a:gd name="T6" fmla="*/ 6 w 111"/>
                <a:gd name="T7" fmla="*/ 64 h 110"/>
                <a:gd name="T8" fmla="*/ 41 w 111"/>
                <a:gd name="T9" fmla="*/ 13 h 110"/>
                <a:gd name="T10" fmla="*/ 84 w 111"/>
                <a:gd name="T11" fmla="*/ 0 h 110"/>
                <a:gd name="T12" fmla="*/ 111 w 111"/>
                <a:gd name="T13" fmla="*/ 89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89"/>
                  </a:moveTo>
                  <a:cubicBezTo>
                    <a:pt x="67" y="102"/>
                    <a:pt x="67" y="102"/>
                    <a:pt x="67" y="102"/>
                  </a:cubicBezTo>
                  <a:cubicBezTo>
                    <a:pt x="40" y="110"/>
                    <a:pt x="15" y="95"/>
                    <a:pt x="9" y="74"/>
                  </a:cubicBezTo>
                  <a:cubicBezTo>
                    <a:pt x="6" y="64"/>
                    <a:pt x="6" y="64"/>
                    <a:pt x="6" y="64"/>
                  </a:cubicBezTo>
                  <a:cubicBezTo>
                    <a:pt x="0" y="43"/>
                    <a:pt x="14" y="20"/>
                    <a:pt x="41" y="13"/>
                  </a:cubicBezTo>
                  <a:cubicBezTo>
                    <a:pt x="84" y="0"/>
                    <a:pt x="84" y="0"/>
                    <a:pt x="84" y="0"/>
                  </a:cubicBezTo>
                  <a:lnTo>
                    <a:pt x="111" y="89"/>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0" name="Freeform 299"/>
            <p:cNvSpPr>
              <a:spLocks/>
            </p:cNvSpPr>
            <p:nvPr/>
          </p:nvSpPr>
          <p:spPr bwMode="auto">
            <a:xfrm rot="150101">
              <a:off x="5773662" y="4303557"/>
              <a:ext cx="901741" cy="512756"/>
            </a:xfrm>
            <a:custGeom>
              <a:avLst/>
              <a:gdLst>
                <a:gd name="T0" fmla="*/ 296 w 306"/>
                <a:gd name="T1" fmla="*/ 53 h 190"/>
                <a:gd name="T2" fmla="*/ 296 w 306"/>
                <a:gd name="T3" fmla="*/ 53 h 190"/>
                <a:gd name="T4" fmla="*/ 253 w 306"/>
                <a:gd name="T5" fmla="*/ 132 h 190"/>
                <a:gd name="T6" fmla="*/ 88 w 306"/>
                <a:gd name="T7" fmla="*/ 180 h 190"/>
                <a:gd name="T8" fmla="*/ 10 w 306"/>
                <a:gd name="T9" fmla="*/ 137 h 190"/>
                <a:gd name="T10" fmla="*/ 10 w 306"/>
                <a:gd name="T11" fmla="*/ 137 h 190"/>
                <a:gd name="T12" fmla="*/ 53 w 306"/>
                <a:gd name="T13" fmla="*/ 59 h 190"/>
                <a:gd name="T14" fmla="*/ 217 w 306"/>
                <a:gd name="T15" fmla="*/ 10 h 190"/>
                <a:gd name="T16" fmla="*/ 296 w 306"/>
                <a:gd name="T17" fmla="*/ 5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90">
                  <a:moveTo>
                    <a:pt x="296" y="53"/>
                  </a:moveTo>
                  <a:cubicBezTo>
                    <a:pt x="296" y="53"/>
                    <a:pt x="296" y="53"/>
                    <a:pt x="296" y="53"/>
                  </a:cubicBezTo>
                  <a:cubicBezTo>
                    <a:pt x="306" y="87"/>
                    <a:pt x="286" y="122"/>
                    <a:pt x="253" y="132"/>
                  </a:cubicBezTo>
                  <a:cubicBezTo>
                    <a:pt x="88" y="180"/>
                    <a:pt x="88" y="180"/>
                    <a:pt x="88" y="180"/>
                  </a:cubicBezTo>
                  <a:cubicBezTo>
                    <a:pt x="55" y="190"/>
                    <a:pt x="20" y="171"/>
                    <a:pt x="10" y="137"/>
                  </a:cubicBezTo>
                  <a:cubicBezTo>
                    <a:pt x="10" y="137"/>
                    <a:pt x="10" y="137"/>
                    <a:pt x="10" y="137"/>
                  </a:cubicBezTo>
                  <a:cubicBezTo>
                    <a:pt x="0" y="104"/>
                    <a:pt x="19" y="68"/>
                    <a:pt x="53" y="59"/>
                  </a:cubicBezTo>
                  <a:cubicBezTo>
                    <a:pt x="217" y="10"/>
                    <a:pt x="217" y="10"/>
                    <a:pt x="217" y="10"/>
                  </a:cubicBezTo>
                  <a:cubicBezTo>
                    <a:pt x="251" y="0"/>
                    <a:pt x="286" y="20"/>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1" name="Freeform 300"/>
            <p:cNvSpPr>
              <a:spLocks/>
            </p:cNvSpPr>
            <p:nvPr/>
          </p:nvSpPr>
          <p:spPr bwMode="auto">
            <a:xfrm rot="150101">
              <a:off x="5831745" y="4461586"/>
              <a:ext cx="320617" cy="293004"/>
            </a:xfrm>
            <a:custGeom>
              <a:avLst/>
              <a:gdLst>
                <a:gd name="T0" fmla="*/ 110 w 110"/>
                <a:gd name="T1" fmla="*/ 90 h 110"/>
                <a:gd name="T2" fmla="*/ 66 w 110"/>
                <a:gd name="T3" fmla="*/ 103 h 110"/>
                <a:gd name="T4" fmla="*/ 9 w 110"/>
                <a:gd name="T5" fmla="*/ 75 h 110"/>
                <a:gd name="T6" fmla="*/ 6 w 110"/>
                <a:gd name="T7" fmla="*/ 64 h 110"/>
                <a:gd name="T8" fmla="*/ 40 w 110"/>
                <a:gd name="T9" fmla="*/ 13 h 110"/>
                <a:gd name="T10" fmla="*/ 84 w 110"/>
                <a:gd name="T11" fmla="*/ 0 h 110"/>
                <a:gd name="T12" fmla="*/ 110 w 110"/>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0" h="110">
                  <a:moveTo>
                    <a:pt x="110" y="90"/>
                  </a:moveTo>
                  <a:cubicBezTo>
                    <a:pt x="66" y="103"/>
                    <a:pt x="66" y="103"/>
                    <a:pt x="66" y="103"/>
                  </a:cubicBezTo>
                  <a:cubicBezTo>
                    <a:pt x="40" y="110"/>
                    <a:pt x="15" y="96"/>
                    <a:pt x="9" y="75"/>
                  </a:cubicBezTo>
                  <a:cubicBezTo>
                    <a:pt x="6" y="64"/>
                    <a:pt x="6" y="64"/>
                    <a:pt x="6" y="64"/>
                  </a:cubicBezTo>
                  <a:cubicBezTo>
                    <a:pt x="0" y="44"/>
                    <a:pt x="13" y="21"/>
                    <a:pt x="40" y="13"/>
                  </a:cubicBezTo>
                  <a:cubicBezTo>
                    <a:pt x="84" y="0"/>
                    <a:pt x="84" y="0"/>
                    <a:pt x="84" y="0"/>
                  </a:cubicBezTo>
                  <a:lnTo>
                    <a:pt x="110"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Freeform 301"/>
            <p:cNvSpPr>
              <a:spLocks/>
            </p:cNvSpPr>
            <p:nvPr/>
          </p:nvSpPr>
          <p:spPr bwMode="auto">
            <a:xfrm rot="150101">
              <a:off x="5813972" y="5003167"/>
              <a:ext cx="841619" cy="494450"/>
            </a:xfrm>
            <a:custGeom>
              <a:avLst/>
              <a:gdLst>
                <a:gd name="T0" fmla="*/ 276 w 286"/>
                <a:gd name="T1" fmla="*/ 52 h 183"/>
                <a:gd name="T2" fmla="*/ 276 w 286"/>
                <a:gd name="T3" fmla="*/ 52 h 183"/>
                <a:gd name="T4" fmla="*/ 233 w 286"/>
                <a:gd name="T5" fmla="*/ 131 h 183"/>
                <a:gd name="T6" fmla="*/ 89 w 286"/>
                <a:gd name="T7" fmla="*/ 173 h 183"/>
                <a:gd name="T8" fmla="*/ 10 w 286"/>
                <a:gd name="T9" fmla="*/ 130 h 183"/>
                <a:gd name="T10" fmla="*/ 10 w 286"/>
                <a:gd name="T11" fmla="*/ 130 h 183"/>
                <a:gd name="T12" fmla="*/ 53 w 286"/>
                <a:gd name="T13" fmla="*/ 52 h 183"/>
                <a:gd name="T14" fmla="*/ 197 w 286"/>
                <a:gd name="T15" fmla="*/ 9 h 183"/>
                <a:gd name="T16" fmla="*/ 276 w 286"/>
                <a:gd name="T17" fmla="*/ 5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6" h="183">
                  <a:moveTo>
                    <a:pt x="276" y="52"/>
                  </a:moveTo>
                  <a:cubicBezTo>
                    <a:pt x="276" y="52"/>
                    <a:pt x="276" y="52"/>
                    <a:pt x="276" y="52"/>
                  </a:cubicBezTo>
                  <a:cubicBezTo>
                    <a:pt x="286" y="86"/>
                    <a:pt x="266" y="121"/>
                    <a:pt x="233" y="131"/>
                  </a:cubicBezTo>
                  <a:cubicBezTo>
                    <a:pt x="89" y="173"/>
                    <a:pt x="89" y="173"/>
                    <a:pt x="89" y="173"/>
                  </a:cubicBezTo>
                  <a:cubicBezTo>
                    <a:pt x="56" y="183"/>
                    <a:pt x="20" y="164"/>
                    <a:pt x="10" y="130"/>
                  </a:cubicBezTo>
                  <a:cubicBezTo>
                    <a:pt x="10" y="130"/>
                    <a:pt x="10" y="130"/>
                    <a:pt x="10" y="130"/>
                  </a:cubicBezTo>
                  <a:cubicBezTo>
                    <a:pt x="0" y="97"/>
                    <a:pt x="20" y="62"/>
                    <a:pt x="53" y="52"/>
                  </a:cubicBezTo>
                  <a:cubicBezTo>
                    <a:pt x="197" y="9"/>
                    <a:pt x="197" y="9"/>
                    <a:pt x="197" y="9"/>
                  </a:cubicBezTo>
                  <a:cubicBezTo>
                    <a:pt x="231" y="0"/>
                    <a:pt x="266" y="19"/>
                    <a:pt x="276" y="5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Freeform 302"/>
            <p:cNvSpPr>
              <a:spLocks/>
            </p:cNvSpPr>
            <p:nvPr/>
          </p:nvSpPr>
          <p:spPr bwMode="auto">
            <a:xfrm rot="150101">
              <a:off x="5851444" y="5161530"/>
              <a:ext cx="320617" cy="293004"/>
            </a:xfrm>
            <a:custGeom>
              <a:avLst/>
              <a:gdLst>
                <a:gd name="T0" fmla="*/ 111 w 111"/>
                <a:gd name="T1" fmla="*/ 90 h 111"/>
                <a:gd name="T2" fmla="*/ 67 w 111"/>
                <a:gd name="T3" fmla="*/ 103 h 111"/>
                <a:gd name="T4" fmla="*/ 9 w 111"/>
                <a:gd name="T5" fmla="*/ 75 h 111"/>
                <a:gd name="T6" fmla="*/ 6 w 111"/>
                <a:gd name="T7" fmla="*/ 65 h 111"/>
                <a:gd name="T8" fmla="*/ 41 w 111"/>
                <a:gd name="T9" fmla="*/ 13 h 111"/>
                <a:gd name="T10" fmla="*/ 85 w 111"/>
                <a:gd name="T11" fmla="*/ 0 h 111"/>
                <a:gd name="T12" fmla="*/ 111 w 111"/>
                <a:gd name="T13" fmla="*/ 90 h 111"/>
              </a:gdLst>
              <a:ahLst/>
              <a:cxnLst>
                <a:cxn ang="0">
                  <a:pos x="T0" y="T1"/>
                </a:cxn>
                <a:cxn ang="0">
                  <a:pos x="T2" y="T3"/>
                </a:cxn>
                <a:cxn ang="0">
                  <a:pos x="T4" y="T5"/>
                </a:cxn>
                <a:cxn ang="0">
                  <a:pos x="T6" y="T7"/>
                </a:cxn>
                <a:cxn ang="0">
                  <a:pos x="T8" y="T9"/>
                </a:cxn>
                <a:cxn ang="0">
                  <a:pos x="T10" y="T11"/>
                </a:cxn>
                <a:cxn ang="0">
                  <a:pos x="T12" y="T13"/>
                </a:cxn>
              </a:cxnLst>
              <a:rect l="0" t="0" r="r" b="b"/>
              <a:pathLst>
                <a:path w="111" h="111">
                  <a:moveTo>
                    <a:pt x="111" y="90"/>
                  </a:moveTo>
                  <a:cubicBezTo>
                    <a:pt x="67" y="103"/>
                    <a:pt x="67" y="103"/>
                    <a:pt x="67" y="103"/>
                  </a:cubicBezTo>
                  <a:cubicBezTo>
                    <a:pt x="40" y="111"/>
                    <a:pt x="15" y="96"/>
                    <a:pt x="9"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4" name="Freeform 303"/>
            <p:cNvSpPr>
              <a:spLocks/>
            </p:cNvSpPr>
            <p:nvPr/>
          </p:nvSpPr>
          <p:spPr bwMode="auto">
            <a:xfrm rot="150101">
              <a:off x="5854449" y="5352811"/>
              <a:ext cx="761465" cy="476131"/>
            </a:xfrm>
            <a:custGeom>
              <a:avLst/>
              <a:gdLst>
                <a:gd name="T0" fmla="*/ 249 w 259"/>
                <a:gd name="T1" fmla="*/ 53 h 176"/>
                <a:gd name="T2" fmla="*/ 249 w 259"/>
                <a:gd name="T3" fmla="*/ 53 h 176"/>
                <a:gd name="T4" fmla="*/ 206 w 259"/>
                <a:gd name="T5" fmla="*/ 132 h 176"/>
                <a:gd name="T6" fmla="*/ 88 w 259"/>
                <a:gd name="T7" fmla="*/ 166 h 176"/>
                <a:gd name="T8" fmla="*/ 9 w 259"/>
                <a:gd name="T9" fmla="*/ 123 h 176"/>
                <a:gd name="T10" fmla="*/ 9 w 259"/>
                <a:gd name="T11" fmla="*/ 123 h 176"/>
                <a:gd name="T12" fmla="*/ 52 w 259"/>
                <a:gd name="T13" fmla="*/ 45 h 176"/>
                <a:gd name="T14" fmla="*/ 170 w 259"/>
                <a:gd name="T15" fmla="*/ 10 h 176"/>
                <a:gd name="T16" fmla="*/ 249 w 259"/>
                <a:gd name="T17" fmla="*/ 5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 h="176">
                  <a:moveTo>
                    <a:pt x="249" y="53"/>
                  </a:moveTo>
                  <a:cubicBezTo>
                    <a:pt x="249" y="53"/>
                    <a:pt x="249" y="53"/>
                    <a:pt x="249" y="53"/>
                  </a:cubicBezTo>
                  <a:cubicBezTo>
                    <a:pt x="259" y="86"/>
                    <a:pt x="239" y="122"/>
                    <a:pt x="206" y="132"/>
                  </a:cubicBezTo>
                  <a:cubicBezTo>
                    <a:pt x="88" y="166"/>
                    <a:pt x="88" y="166"/>
                    <a:pt x="88" y="166"/>
                  </a:cubicBezTo>
                  <a:cubicBezTo>
                    <a:pt x="55" y="176"/>
                    <a:pt x="19" y="157"/>
                    <a:pt x="9" y="123"/>
                  </a:cubicBezTo>
                  <a:cubicBezTo>
                    <a:pt x="9" y="123"/>
                    <a:pt x="9" y="123"/>
                    <a:pt x="9" y="123"/>
                  </a:cubicBezTo>
                  <a:cubicBezTo>
                    <a:pt x="0" y="90"/>
                    <a:pt x="19" y="55"/>
                    <a:pt x="52" y="45"/>
                  </a:cubicBezTo>
                  <a:cubicBezTo>
                    <a:pt x="170" y="10"/>
                    <a:pt x="170" y="10"/>
                    <a:pt x="170" y="10"/>
                  </a:cubicBezTo>
                  <a:cubicBezTo>
                    <a:pt x="204" y="0"/>
                    <a:pt x="239" y="20"/>
                    <a:pt x="249"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5" name="Freeform 304"/>
            <p:cNvSpPr>
              <a:spLocks/>
            </p:cNvSpPr>
            <p:nvPr/>
          </p:nvSpPr>
          <p:spPr bwMode="auto">
            <a:xfrm rot="150101">
              <a:off x="5892200" y="5494341"/>
              <a:ext cx="340662" cy="293004"/>
            </a:xfrm>
            <a:custGeom>
              <a:avLst/>
              <a:gdLst>
                <a:gd name="T0" fmla="*/ 111 w 111"/>
                <a:gd name="T1" fmla="*/ 90 h 110"/>
                <a:gd name="T2" fmla="*/ 67 w 111"/>
                <a:gd name="T3" fmla="*/ 103 h 110"/>
                <a:gd name="T4" fmla="*/ 10 w 111"/>
                <a:gd name="T5" fmla="*/ 75 h 110"/>
                <a:gd name="T6" fmla="*/ 6 w 111"/>
                <a:gd name="T7" fmla="*/ 65 h 110"/>
                <a:gd name="T8" fmla="*/ 41 w 111"/>
                <a:gd name="T9" fmla="*/ 13 h 110"/>
                <a:gd name="T10" fmla="*/ 85 w 111"/>
                <a:gd name="T11" fmla="*/ 0 h 110"/>
                <a:gd name="T12" fmla="*/ 111 w 111"/>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90"/>
                  </a:moveTo>
                  <a:cubicBezTo>
                    <a:pt x="67" y="103"/>
                    <a:pt x="67" y="103"/>
                    <a:pt x="67" y="103"/>
                  </a:cubicBezTo>
                  <a:cubicBezTo>
                    <a:pt x="40" y="110"/>
                    <a:pt x="16" y="96"/>
                    <a:pt x="10"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305"/>
            <p:cNvSpPr>
              <a:spLocks/>
            </p:cNvSpPr>
            <p:nvPr/>
          </p:nvSpPr>
          <p:spPr bwMode="auto">
            <a:xfrm rot="150101">
              <a:off x="4990589" y="4280812"/>
              <a:ext cx="1302512" cy="677577"/>
            </a:xfrm>
            <a:custGeom>
              <a:avLst/>
              <a:gdLst>
                <a:gd name="T0" fmla="*/ 0 w 447"/>
                <a:gd name="T1" fmla="*/ 240 h 250"/>
                <a:gd name="T2" fmla="*/ 44 w 447"/>
                <a:gd name="T3" fmla="*/ 146 h 250"/>
                <a:gd name="T4" fmla="*/ 164 w 447"/>
                <a:gd name="T5" fmla="*/ 25 h 250"/>
                <a:gd name="T6" fmla="*/ 224 w 447"/>
                <a:gd name="T7" fmla="*/ 0 h 250"/>
                <a:gd name="T8" fmla="*/ 389 w 447"/>
                <a:gd name="T9" fmla="*/ 1 h 250"/>
                <a:gd name="T10" fmla="*/ 441 w 447"/>
                <a:gd name="T11" fmla="*/ 76 h 250"/>
                <a:gd name="T12" fmla="*/ 367 w 447"/>
                <a:gd name="T13" fmla="*/ 128 h 250"/>
                <a:gd name="T14" fmla="*/ 258 w 447"/>
                <a:gd name="T15" fmla="*/ 127 h 250"/>
                <a:gd name="T16" fmla="*/ 194 w 447"/>
                <a:gd name="T17" fmla="*/ 206 h 250"/>
                <a:gd name="T18" fmla="*/ 167 w 447"/>
                <a:gd name="T19" fmla="*/ 232 h 250"/>
                <a:gd name="T20" fmla="*/ 104 w 447"/>
                <a:gd name="T21" fmla="*/ 250 h 250"/>
                <a:gd name="T22" fmla="*/ 0 w 447"/>
                <a:gd name="T23" fmla="*/ 24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7" h="250">
                  <a:moveTo>
                    <a:pt x="0" y="240"/>
                  </a:moveTo>
                  <a:cubicBezTo>
                    <a:pt x="0" y="205"/>
                    <a:pt x="18" y="171"/>
                    <a:pt x="44" y="146"/>
                  </a:cubicBezTo>
                  <a:cubicBezTo>
                    <a:pt x="164" y="25"/>
                    <a:pt x="164" y="25"/>
                    <a:pt x="164" y="25"/>
                  </a:cubicBezTo>
                  <a:cubicBezTo>
                    <a:pt x="180" y="9"/>
                    <a:pt x="202" y="0"/>
                    <a:pt x="224" y="0"/>
                  </a:cubicBezTo>
                  <a:cubicBezTo>
                    <a:pt x="389" y="1"/>
                    <a:pt x="389" y="1"/>
                    <a:pt x="389" y="1"/>
                  </a:cubicBezTo>
                  <a:cubicBezTo>
                    <a:pt x="424" y="7"/>
                    <a:pt x="447" y="41"/>
                    <a:pt x="441" y="76"/>
                  </a:cubicBezTo>
                  <a:cubicBezTo>
                    <a:pt x="435" y="111"/>
                    <a:pt x="402" y="134"/>
                    <a:pt x="367" y="128"/>
                  </a:cubicBezTo>
                  <a:cubicBezTo>
                    <a:pt x="258" y="127"/>
                    <a:pt x="258" y="127"/>
                    <a:pt x="258" y="127"/>
                  </a:cubicBezTo>
                  <a:cubicBezTo>
                    <a:pt x="194" y="206"/>
                    <a:pt x="194" y="206"/>
                    <a:pt x="194" y="206"/>
                  </a:cubicBezTo>
                  <a:cubicBezTo>
                    <a:pt x="185" y="216"/>
                    <a:pt x="153" y="237"/>
                    <a:pt x="167" y="232"/>
                  </a:cubicBezTo>
                  <a:cubicBezTo>
                    <a:pt x="104" y="250"/>
                    <a:pt x="104" y="250"/>
                    <a:pt x="104" y="250"/>
                  </a:cubicBezTo>
                  <a:lnTo>
                    <a:pt x="0" y="24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7" name="Freeform 306"/>
            <p:cNvSpPr>
              <a:spLocks/>
            </p:cNvSpPr>
            <p:nvPr/>
          </p:nvSpPr>
          <p:spPr bwMode="auto">
            <a:xfrm rot="150101">
              <a:off x="4387725" y="5628236"/>
              <a:ext cx="1162236" cy="897330"/>
            </a:xfrm>
            <a:custGeom>
              <a:avLst/>
              <a:gdLst>
                <a:gd name="T0" fmla="*/ 58 w 58"/>
                <a:gd name="T1" fmla="*/ 32 h 49"/>
                <a:gd name="T2" fmla="*/ 11 w 58"/>
                <a:gd name="T3" fmla="*/ 0 h 49"/>
                <a:gd name="T4" fmla="*/ 0 w 58"/>
                <a:gd name="T5" fmla="*/ 17 h 49"/>
                <a:gd name="T6" fmla="*/ 47 w 58"/>
                <a:gd name="T7" fmla="*/ 49 h 49"/>
                <a:gd name="T8" fmla="*/ 58 w 58"/>
                <a:gd name="T9" fmla="*/ 32 h 49"/>
              </a:gdLst>
              <a:ahLst/>
              <a:cxnLst>
                <a:cxn ang="0">
                  <a:pos x="T0" y="T1"/>
                </a:cxn>
                <a:cxn ang="0">
                  <a:pos x="T2" y="T3"/>
                </a:cxn>
                <a:cxn ang="0">
                  <a:pos x="T4" y="T5"/>
                </a:cxn>
                <a:cxn ang="0">
                  <a:pos x="T6" y="T7"/>
                </a:cxn>
                <a:cxn ang="0">
                  <a:pos x="T8" y="T9"/>
                </a:cxn>
              </a:cxnLst>
              <a:rect l="0" t="0" r="r" b="b"/>
              <a:pathLst>
                <a:path w="58" h="49">
                  <a:moveTo>
                    <a:pt x="58" y="32"/>
                  </a:moveTo>
                  <a:lnTo>
                    <a:pt x="11" y="0"/>
                  </a:lnTo>
                  <a:lnTo>
                    <a:pt x="0" y="17"/>
                  </a:lnTo>
                  <a:lnTo>
                    <a:pt x="47" y="49"/>
                  </a:lnTo>
                  <a:lnTo>
                    <a:pt x="58" y="32"/>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8" name="Freeform 307"/>
            <p:cNvSpPr>
              <a:spLocks/>
            </p:cNvSpPr>
            <p:nvPr/>
          </p:nvSpPr>
          <p:spPr bwMode="auto">
            <a:xfrm rot="150101">
              <a:off x="3341832" y="5853923"/>
              <a:ext cx="2140304" cy="1417372"/>
            </a:xfrm>
            <a:custGeom>
              <a:avLst/>
              <a:gdLst>
                <a:gd name="T0" fmla="*/ 89 w 89"/>
                <a:gd name="T1" fmla="*/ 38 h 51"/>
                <a:gd name="T2" fmla="*/ 34 w 89"/>
                <a:gd name="T3" fmla="*/ 0 h 51"/>
                <a:gd name="T4" fmla="*/ 0 w 89"/>
                <a:gd name="T5" fmla="*/ 51 h 51"/>
                <a:gd name="T6" fmla="*/ 80 w 89"/>
                <a:gd name="T7" fmla="*/ 51 h 51"/>
                <a:gd name="T8" fmla="*/ 89 w 89"/>
                <a:gd name="T9" fmla="*/ 38 h 51"/>
                <a:gd name="connsiteX0" fmla="*/ 13165 w 13165"/>
                <a:gd name="connsiteY0" fmla="*/ 7451 h 18343"/>
                <a:gd name="connsiteX1" fmla="*/ 6985 w 13165"/>
                <a:gd name="connsiteY1" fmla="*/ 0 h 18343"/>
                <a:gd name="connsiteX2" fmla="*/ 0 w 13165"/>
                <a:gd name="connsiteY2" fmla="*/ 18343 h 18343"/>
                <a:gd name="connsiteX3" fmla="*/ 12154 w 13165"/>
                <a:gd name="connsiteY3" fmla="*/ 10000 h 18343"/>
                <a:gd name="connsiteX4" fmla="*/ 13165 w 13165"/>
                <a:gd name="connsiteY4" fmla="*/ 7451 h 18343"/>
                <a:gd name="connsiteX0" fmla="*/ 13165 w 13165"/>
                <a:gd name="connsiteY0" fmla="*/ 7451 h 18343"/>
                <a:gd name="connsiteX1" fmla="*/ 6985 w 13165"/>
                <a:gd name="connsiteY1" fmla="*/ 0 h 18343"/>
                <a:gd name="connsiteX2" fmla="*/ 0 w 13165"/>
                <a:gd name="connsiteY2" fmla="*/ 18343 h 18343"/>
                <a:gd name="connsiteX3" fmla="*/ 9823 w 13165"/>
                <a:gd name="connsiteY3" fmla="*/ 15204 h 18343"/>
                <a:gd name="connsiteX4" fmla="*/ 13165 w 13165"/>
                <a:gd name="connsiteY4" fmla="*/ 7451 h 18343"/>
                <a:gd name="connsiteX0" fmla="*/ 12001 w 12001"/>
                <a:gd name="connsiteY0" fmla="*/ 7451 h 15204"/>
                <a:gd name="connsiteX1" fmla="*/ 5821 w 12001"/>
                <a:gd name="connsiteY1" fmla="*/ 0 h 15204"/>
                <a:gd name="connsiteX2" fmla="*/ 0 w 12001"/>
                <a:gd name="connsiteY2" fmla="*/ 15176 h 15204"/>
                <a:gd name="connsiteX3" fmla="*/ 8659 w 12001"/>
                <a:gd name="connsiteY3" fmla="*/ 15204 h 15204"/>
                <a:gd name="connsiteX4" fmla="*/ 12001 w 12001"/>
                <a:gd name="connsiteY4" fmla="*/ 7451 h 15204"/>
                <a:gd name="connsiteX0" fmla="*/ 12001 w 12001"/>
                <a:gd name="connsiteY0" fmla="*/ 7451 h 15176"/>
                <a:gd name="connsiteX1" fmla="*/ 5821 w 12001"/>
                <a:gd name="connsiteY1" fmla="*/ 0 h 15176"/>
                <a:gd name="connsiteX2" fmla="*/ 0 w 12001"/>
                <a:gd name="connsiteY2" fmla="*/ 15176 h 15176"/>
                <a:gd name="connsiteX3" fmla="*/ 9190 w 12001"/>
                <a:gd name="connsiteY3" fmla="*/ 14097 h 15176"/>
                <a:gd name="connsiteX4" fmla="*/ 12001 w 12001"/>
                <a:gd name="connsiteY4" fmla="*/ 7451 h 1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01" h="15176">
                  <a:moveTo>
                    <a:pt x="12001" y="7451"/>
                  </a:moveTo>
                  <a:lnTo>
                    <a:pt x="5821" y="0"/>
                  </a:lnTo>
                  <a:lnTo>
                    <a:pt x="0" y="15176"/>
                  </a:lnTo>
                  <a:lnTo>
                    <a:pt x="9190" y="14097"/>
                  </a:lnTo>
                  <a:lnTo>
                    <a:pt x="12001" y="7451"/>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9" name="Freeform 308"/>
            <p:cNvSpPr>
              <a:spLocks/>
            </p:cNvSpPr>
            <p:nvPr/>
          </p:nvSpPr>
          <p:spPr bwMode="auto">
            <a:xfrm rot="150101">
              <a:off x="5053097" y="6589410"/>
              <a:ext cx="220431" cy="201446"/>
            </a:xfrm>
            <a:custGeom>
              <a:avLst/>
              <a:gdLst>
                <a:gd name="T0" fmla="*/ 62 w 72"/>
                <a:gd name="T1" fmla="*/ 54 h 72"/>
                <a:gd name="T2" fmla="*/ 19 w 72"/>
                <a:gd name="T3" fmla="*/ 62 h 72"/>
                <a:gd name="T4" fmla="*/ 10 w 72"/>
                <a:gd name="T5" fmla="*/ 18 h 72"/>
                <a:gd name="T6" fmla="*/ 54 w 72"/>
                <a:gd name="T7" fmla="*/ 10 h 72"/>
                <a:gd name="T8" fmla="*/ 62 w 72"/>
                <a:gd name="T9" fmla="*/ 54 h 72"/>
              </a:gdLst>
              <a:ahLst/>
              <a:cxnLst>
                <a:cxn ang="0">
                  <a:pos x="T0" y="T1"/>
                </a:cxn>
                <a:cxn ang="0">
                  <a:pos x="T2" y="T3"/>
                </a:cxn>
                <a:cxn ang="0">
                  <a:pos x="T4" y="T5"/>
                </a:cxn>
                <a:cxn ang="0">
                  <a:pos x="T6" y="T7"/>
                </a:cxn>
                <a:cxn ang="0">
                  <a:pos x="T8" y="T9"/>
                </a:cxn>
              </a:cxnLst>
              <a:rect l="0" t="0" r="r" b="b"/>
              <a:pathLst>
                <a:path w="72" h="72">
                  <a:moveTo>
                    <a:pt x="62" y="54"/>
                  </a:moveTo>
                  <a:cubicBezTo>
                    <a:pt x="53" y="68"/>
                    <a:pt x="33" y="72"/>
                    <a:pt x="19" y="62"/>
                  </a:cubicBezTo>
                  <a:cubicBezTo>
                    <a:pt x="4" y="52"/>
                    <a:pt x="0" y="33"/>
                    <a:pt x="10" y="18"/>
                  </a:cubicBezTo>
                  <a:cubicBezTo>
                    <a:pt x="20" y="4"/>
                    <a:pt x="40" y="0"/>
                    <a:pt x="54" y="10"/>
                  </a:cubicBezTo>
                  <a:cubicBezTo>
                    <a:pt x="68" y="20"/>
                    <a:pt x="72" y="39"/>
                    <a:pt x="62" y="54"/>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36" name="TextBox 135"/>
          <p:cNvSpPr txBox="1"/>
          <p:nvPr/>
        </p:nvSpPr>
        <p:spPr>
          <a:xfrm>
            <a:off x="3326098" y="1059449"/>
            <a:ext cx="2463853" cy="1028173"/>
          </a:xfrm>
          <a:prstGeom prst="rect">
            <a:avLst/>
          </a:prstGeom>
          <a:noFill/>
        </p:spPr>
        <p:txBody>
          <a:bodyPr wrap="square" rtlCol="0">
            <a:normAutofit/>
          </a:bodyPr>
          <a:lstStyle/>
          <a:p>
            <a:pPr algn="ctr"/>
            <a:r>
              <a:rPr lang="en-US" sz="3000" dirty="0">
                <a:solidFill>
                  <a:schemeClr val="tx2">
                    <a:lumMod val="20000"/>
                    <a:lumOff val="80000"/>
                  </a:schemeClr>
                </a:solidFill>
                <a:latin typeface="Minion Pro SmBd" panose="02040603060306020203" pitchFamily="18" charset="0"/>
                <a:cs typeface="Courier New" panose="02070309020205020404" pitchFamily="49" charset="0"/>
              </a:rPr>
              <a:t>Qualifications</a:t>
            </a:r>
          </a:p>
        </p:txBody>
      </p:sp>
      <p:sp>
        <p:nvSpPr>
          <p:cNvPr id="140" name="Rectangle 139"/>
          <p:cNvSpPr/>
          <p:nvPr/>
        </p:nvSpPr>
        <p:spPr>
          <a:xfrm>
            <a:off x="-42041" y="-52552"/>
            <a:ext cx="9228081" cy="909803"/>
          </a:xfrm>
          <a:prstGeom prst="rect">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a:solidFill>
                  <a:schemeClr val="tx1"/>
                </a:solidFill>
              </a:rPr>
              <a:t>QA of Qualifications</a:t>
            </a:r>
          </a:p>
        </p:txBody>
      </p:sp>
      <p:pic>
        <p:nvPicPr>
          <p:cNvPr id="141" name="Picture 11" descr="Formallogo(Colour)inPantone (Small)"/>
          <p:cNvPicPr>
            <a:picLocks noChangeAspect="1" noChangeArrowheads="1"/>
          </p:cNvPicPr>
          <p:nvPr/>
        </p:nvPicPr>
        <p:blipFill>
          <a:blip r:embed="rId4" cstate="print"/>
          <a:srcRect/>
          <a:stretch>
            <a:fillRect/>
          </a:stretch>
        </p:blipFill>
        <p:spPr bwMode="auto">
          <a:xfrm>
            <a:off x="7000168" y="142418"/>
            <a:ext cx="2091603" cy="684695"/>
          </a:xfrm>
          <a:prstGeom prst="rect">
            <a:avLst/>
          </a:prstGeom>
          <a:noFill/>
          <a:ln w="9525">
            <a:noFill/>
            <a:miter lim="800000"/>
            <a:headEnd/>
            <a:tailEnd/>
          </a:ln>
        </p:spPr>
      </p:pic>
      <p:sp>
        <p:nvSpPr>
          <p:cNvPr id="142" name="TextBox 141"/>
          <p:cNvSpPr txBox="1"/>
          <p:nvPr/>
        </p:nvSpPr>
        <p:spPr>
          <a:xfrm>
            <a:off x="477231" y="955822"/>
            <a:ext cx="2463853" cy="530048"/>
          </a:xfrm>
          <a:prstGeom prst="rect">
            <a:avLst/>
          </a:prstGeom>
          <a:noFill/>
        </p:spPr>
        <p:txBody>
          <a:bodyPr wrap="square" rtlCol="0">
            <a:noAutofit/>
          </a:bodyPr>
          <a:lstStyle/>
          <a:p>
            <a:pPr algn="ctr"/>
            <a:r>
              <a:rPr lang="en-US" sz="2400" dirty="0">
                <a:solidFill>
                  <a:schemeClr val="bg1"/>
                </a:solidFill>
                <a:latin typeface="Minion Pro SmBd" panose="02040603060306020203" pitchFamily="18" charset="0"/>
                <a:cs typeface="Courier New" panose="02070309020205020404" pitchFamily="49" charset="0"/>
              </a:rPr>
              <a:t>Process-focused</a:t>
            </a:r>
          </a:p>
        </p:txBody>
      </p:sp>
      <p:sp>
        <p:nvSpPr>
          <p:cNvPr id="143" name="TextBox 142"/>
          <p:cNvSpPr txBox="1"/>
          <p:nvPr/>
        </p:nvSpPr>
        <p:spPr>
          <a:xfrm>
            <a:off x="6235049" y="991834"/>
            <a:ext cx="2463853" cy="530048"/>
          </a:xfrm>
          <a:prstGeom prst="rect">
            <a:avLst/>
          </a:prstGeom>
          <a:noFill/>
        </p:spPr>
        <p:txBody>
          <a:bodyPr wrap="square" rtlCol="0">
            <a:noAutofit/>
          </a:bodyPr>
          <a:lstStyle/>
          <a:p>
            <a:pPr algn="ctr"/>
            <a:r>
              <a:rPr lang="en-US" sz="2400" dirty="0">
                <a:solidFill>
                  <a:schemeClr val="bg1"/>
                </a:solidFill>
                <a:latin typeface="Minion Pro SmBd" panose="02040603060306020203" pitchFamily="18" charset="0"/>
                <a:cs typeface="Courier New" panose="02070309020205020404" pitchFamily="49" charset="0"/>
              </a:rPr>
              <a:t>Product-focused</a:t>
            </a:r>
          </a:p>
        </p:txBody>
      </p:sp>
    </p:spTree>
    <p:extLst>
      <p:ext uri="{BB962C8B-B14F-4D97-AF65-F5344CB8AC3E}">
        <p14:creationId xmlns:p14="http://schemas.microsoft.com/office/powerpoint/2010/main" val="71529568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32500">
                                      <p:stCondLst>
                                        <p:cond delay="300"/>
                                      </p:stCondLst>
                                      <p:childTnLst>
                                        <p:set>
                                          <p:cBhvr>
                                            <p:cTn id="6" dur="1" fill="hold">
                                              <p:stCondLst>
                                                <p:cond delay="0"/>
                                              </p:stCondLst>
                                            </p:cTn>
                                            <p:tgtEl>
                                              <p:spTgt spid="75"/>
                                            </p:tgtEl>
                                            <p:attrNameLst>
                                              <p:attrName>style.visibility</p:attrName>
                                            </p:attrNameLst>
                                          </p:cBhvr>
                                          <p:to>
                                            <p:strVal val="visible"/>
                                          </p:to>
                                        </p:set>
                                        <p:anim calcmode="lin" valueType="num" p14:bounceEnd="32500">
                                          <p:cBhvr additive="base">
                                            <p:cTn id="7" dur="1300" fill="hold"/>
                                            <p:tgtEl>
                                              <p:spTgt spid="75"/>
                                            </p:tgtEl>
                                            <p:attrNameLst>
                                              <p:attrName>ppt_x</p:attrName>
                                            </p:attrNameLst>
                                          </p:cBhvr>
                                          <p:tavLst>
                                            <p:tav tm="0">
                                              <p:val>
                                                <p:strVal val="#ppt_x"/>
                                              </p:val>
                                            </p:tav>
                                            <p:tav tm="100000">
                                              <p:val>
                                                <p:strVal val="#ppt_x"/>
                                              </p:val>
                                            </p:tav>
                                          </p:tavLst>
                                        </p:anim>
                                        <p:anim calcmode="lin" valueType="num" p14:bounceEnd="32500">
                                          <p:cBhvr additive="base">
                                            <p:cTn id="8" dur="1300" fill="hold"/>
                                            <p:tgtEl>
                                              <p:spTgt spid="75"/>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75"/>
                                            </p:tgtEl>
                                            <p:attrNameLst>
                                              <p:attrName>style.visibility</p:attrName>
                                            </p:attrNameLst>
                                          </p:cBhvr>
                                          <p:to>
                                            <p:strVal val="visible"/>
                                          </p:to>
                                        </p:set>
                                        <p:anim calcmode="lin" valueType="num">
                                          <p:cBhvr>
                                            <p:cTn id="11" dur="800" fill="hold"/>
                                            <p:tgtEl>
                                              <p:spTgt spid="75"/>
                                            </p:tgtEl>
                                            <p:attrNameLst>
                                              <p:attrName>ppt_w</p:attrName>
                                            </p:attrNameLst>
                                          </p:cBhvr>
                                          <p:tavLst>
                                            <p:tav tm="0">
                                              <p:val>
                                                <p:fltVal val="0"/>
                                              </p:val>
                                            </p:tav>
                                            <p:tav tm="100000">
                                              <p:val>
                                                <p:strVal val="#ppt_w"/>
                                              </p:val>
                                            </p:tav>
                                          </p:tavLst>
                                        </p:anim>
                                        <p:anim calcmode="lin" valueType="num">
                                          <p:cBhvr>
                                            <p:cTn id="12" dur="800" fill="hold"/>
                                            <p:tgtEl>
                                              <p:spTgt spid="75"/>
                                            </p:tgtEl>
                                            <p:attrNameLst>
                                              <p:attrName>ppt_h</p:attrName>
                                            </p:attrNameLst>
                                          </p:cBhvr>
                                          <p:tavLst>
                                            <p:tav tm="0">
                                              <p:val>
                                                <p:fltVal val="0"/>
                                              </p:val>
                                            </p:tav>
                                            <p:tav tm="100000">
                                              <p:val>
                                                <p:strVal val="#ppt_h"/>
                                              </p:val>
                                            </p:tav>
                                          </p:tavLst>
                                        </p:anim>
                                        <p:animEffect transition="in" filter="fade">
                                          <p:cBhvr>
                                            <p:cTn id="13" dur="800"/>
                                            <p:tgtEl>
                                              <p:spTgt spid="75"/>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1000" fill="hold"/>
                                            <p:tgtEl>
                                              <p:spTgt spid="20"/>
                                            </p:tgtEl>
                                            <p:attrNameLst>
                                              <p:attrName>ppt_w</p:attrName>
                                            </p:attrNameLst>
                                          </p:cBhvr>
                                          <p:tavLst>
                                            <p:tav tm="0">
                                              <p:val>
                                                <p:fltVal val="0"/>
                                              </p:val>
                                            </p:tav>
                                            <p:tav tm="100000">
                                              <p:val>
                                                <p:strVal val="#ppt_w"/>
                                              </p:val>
                                            </p:tav>
                                          </p:tavLst>
                                        </p:anim>
                                        <p:anim calcmode="lin" valueType="num">
                                          <p:cBhvr>
                                            <p:cTn id="19" dur="1000" fill="hold"/>
                                            <p:tgtEl>
                                              <p:spTgt spid="20"/>
                                            </p:tgtEl>
                                            <p:attrNameLst>
                                              <p:attrName>ppt_h</p:attrName>
                                            </p:attrNameLst>
                                          </p:cBhvr>
                                          <p:tavLst>
                                            <p:tav tm="0">
                                              <p:val>
                                                <p:fltVal val="0"/>
                                              </p:val>
                                            </p:tav>
                                            <p:tav tm="100000">
                                              <p:val>
                                                <p:strVal val="#ppt_h"/>
                                              </p:val>
                                            </p:tav>
                                          </p:tavLst>
                                        </p:anim>
                                        <p:anim calcmode="lin" valueType="num">
                                          <p:cBhvr>
                                            <p:cTn id="20" dur="1000" fill="hold"/>
                                            <p:tgtEl>
                                              <p:spTgt spid="20"/>
                                            </p:tgtEl>
                                            <p:attrNameLst>
                                              <p:attrName>style.rotation</p:attrName>
                                            </p:attrNameLst>
                                          </p:cBhvr>
                                          <p:tavLst>
                                            <p:tav tm="0">
                                              <p:val>
                                                <p:fltVal val="90"/>
                                              </p:val>
                                            </p:tav>
                                            <p:tav tm="100000">
                                              <p:val>
                                                <p:fltVal val="0"/>
                                              </p:val>
                                            </p:tav>
                                          </p:tavLst>
                                        </p:anim>
                                        <p:animEffect transition="in" filter="fade">
                                          <p:cBhvr>
                                            <p:cTn id="21" dur="1000"/>
                                            <p:tgtEl>
                                              <p:spTgt spid="20"/>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28"/>
                                            </p:tgtEl>
                                            <p:attrNameLst>
                                              <p:attrName>style.visibility</p:attrName>
                                            </p:attrNameLst>
                                          </p:cBhvr>
                                          <p:to>
                                            <p:strVal val="visible"/>
                                          </p:to>
                                        </p:set>
                                        <p:animEffect transition="in" filter="fade">
                                          <p:cBhvr>
                                            <p:cTn id="25" dur="500"/>
                                            <p:tgtEl>
                                              <p:spTgt spid="128"/>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1000" fill="hold"/>
                                            <p:tgtEl>
                                              <p:spTgt spid="21"/>
                                            </p:tgtEl>
                                            <p:attrNameLst>
                                              <p:attrName>ppt_w</p:attrName>
                                            </p:attrNameLst>
                                          </p:cBhvr>
                                          <p:tavLst>
                                            <p:tav tm="0">
                                              <p:val>
                                                <p:fltVal val="0"/>
                                              </p:val>
                                            </p:tav>
                                            <p:tav tm="100000">
                                              <p:val>
                                                <p:strVal val="#ppt_w"/>
                                              </p:val>
                                            </p:tav>
                                          </p:tavLst>
                                        </p:anim>
                                        <p:anim calcmode="lin" valueType="num">
                                          <p:cBhvr>
                                            <p:cTn id="31" dur="1000" fill="hold"/>
                                            <p:tgtEl>
                                              <p:spTgt spid="21"/>
                                            </p:tgtEl>
                                            <p:attrNameLst>
                                              <p:attrName>ppt_h</p:attrName>
                                            </p:attrNameLst>
                                          </p:cBhvr>
                                          <p:tavLst>
                                            <p:tav tm="0">
                                              <p:val>
                                                <p:fltVal val="0"/>
                                              </p:val>
                                            </p:tav>
                                            <p:tav tm="100000">
                                              <p:val>
                                                <p:strVal val="#ppt_h"/>
                                              </p:val>
                                            </p:tav>
                                          </p:tavLst>
                                        </p:anim>
                                        <p:anim calcmode="lin" valueType="num">
                                          <p:cBhvr>
                                            <p:cTn id="32" dur="1000" fill="hold"/>
                                            <p:tgtEl>
                                              <p:spTgt spid="21"/>
                                            </p:tgtEl>
                                            <p:attrNameLst>
                                              <p:attrName>style.rotation</p:attrName>
                                            </p:attrNameLst>
                                          </p:cBhvr>
                                          <p:tavLst>
                                            <p:tav tm="0">
                                              <p:val>
                                                <p:fltVal val="90"/>
                                              </p:val>
                                            </p:tav>
                                            <p:tav tm="100000">
                                              <p:val>
                                                <p:fltVal val="0"/>
                                              </p:val>
                                            </p:tav>
                                          </p:tavLst>
                                        </p:anim>
                                        <p:animEffect transition="in" filter="fade">
                                          <p:cBhvr>
                                            <p:cTn id="33" dur="1000"/>
                                            <p:tgtEl>
                                              <p:spTgt spid="21"/>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29"/>
                                            </p:tgtEl>
                                            <p:attrNameLst>
                                              <p:attrName>style.visibility</p:attrName>
                                            </p:attrNameLst>
                                          </p:cBhvr>
                                          <p:to>
                                            <p:strVal val="visible"/>
                                          </p:to>
                                        </p:set>
                                        <p:animEffect transition="in" filter="fade">
                                          <p:cBhvr>
                                            <p:cTn id="37" dur="500"/>
                                            <p:tgtEl>
                                              <p:spTgt spid="129"/>
                                            </p:tgtEl>
                                          </p:cBhvr>
                                        </p:animEffect>
                                      </p:childTnLst>
                                    </p:cTn>
                                  </p:par>
                                </p:childTnLst>
                              </p:cTn>
                            </p:par>
                          </p:childTnLst>
                        </p:cTn>
                      </p:par>
                      <p:par>
                        <p:cTn id="38" fill="hold">
                          <p:stCondLst>
                            <p:cond delay="indefinite"/>
                          </p:stCondLst>
                          <p:childTnLst>
                            <p:par>
                              <p:cTn id="39" fill="hold">
                                <p:stCondLst>
                                  <p:cond delay="0"/>
                                </p:stCondLst>
                                <p:childTnLst>
                                  <p:par>
                                    <p:cTn id="40" presetID="31"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 calcmode="lin" valueType="num">
                                          <p:cBhvr>
                                            <p:cTn id="44" dur="1000" fill="hold"/>
                                            <p:tgtEl>
                                              <p:spTgt spid="17"/>
                                            </p:tgtEl>
                                            <p:attrNameLst>
                                              <p:attrName>style.rotation</p:attrName>
                                            </p:attrNameLst>
                                          </p:cBhvr>
                                          <p:tavLst>
                                            <p:tav tm="0">
                                              <p:val>
                                                <p:fltVal val="90"/>
                                              </p:val>
                                            </p:tav>
                                            <p:tav tm="100000">
                                              <p:val>
                                                <p:fltVal val="0"/>
                                              </p:val>
                                            </p:tav>
                                          </p:tavLst>
                                        </p:anim>
                                        <p:animEffect transition="in" filter="fade">
                                          <p:cBhvr>
                                            <p:cTn id="45" dur="1000"/>
                                            <p:tgtEl>
                                              <p:spTgt spid="17"/>
                                            </p:tgtEl>
                                          </p:cBhvr>
                                        </p:animEffect>
                                      </p:childTnLst>
                                    </p:cTn>
                                  </p:par>
                                </p:childTnLst>
                              </p:cTn>
                            </p:par>
                            <p:par>
                              <p:cTn id="46" fill="hold">
                                <p:stCondLst>
                                  <p:cond delay="1000"/>
                                </p:stCondLst>
                                <p:childTnLst>
                                  <p:par>
                                    <p:cTn id="47" presetID="10" presetClass="entr" presetSubtype="0" fill="hold" grpId="0" nodeType="afterEffect">
                                      <p:stCondLst>
                                        <p:cond delay="0"/>
                                      </p:stCondLst>
                                      <p:childTnLst>
                                        <p:set>
                                          <p:cBhvr>
                                            <p:cTn id="48" dur="1" fill="hold">
                                              <p:stCondLst>
                                                <p:cond delay="0"/>
                                              </p:stCondLst>
                                            </p:cTn>
                                            <p:tgtEl>
                                              <p:spTgt spid="130"/>
                                            </p:tgtEl>
                                            <p:attrNameLst>
                                              <p:attrName>style.visibility</p:attrName>
                                            </p:attrNameLst>
                                          </p:cBhvr>
                                          <p:to>
                                            <p:strVal val="visible"/>
                                          </p:to>
                                        </p:set>
                                        <p:animEffect transition="in" filter="fade">
                                          <p:cBhvr>
                                            <p:cTn id="49" dur="500"/>
                                            <p:tgtEl>
                                              <p:spTgt spid="130"/>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1000" fill="hold"/>
                                            <p:tgtEl>
                                              <p:spTgt spid="16"/>
                                            </p:tgtEl>
                                            <p:attrNameLst>
                                              <p:attrName>ppt_w</p:attrName>
                                            </p:attrNameLst>
                                          </p:cBhvr>
                                          <p:tavLst>
                                            <p:tav tm="0">
                                              <p:val>
                                                <p:fltVal val="0"/>
                                              </p:val>
                                            </p:tav>
                                            <p:tav tm="100000">
                                              <p:val>
                                                <p:strVal val="#ppt_w"/>
                                              </p:val>
                                            </p:tav>
                                          </p:tavLst>
                                        </p:anim>
                                        <p:anim calcmode="lin" valueType="num">
                                          <p:cBhvr>
                                            <p:cTn id="55" dur="1000" fill="hold"/>
                                            <p:tgtEl>
                                              <p:spTgt spid="16"/>
                                            </p:tgtEl>
                                            <p:attrNameLst>
                                              <p:attrName>ppt_h</p:attrName>
                                            </p:attrNameLst>
                                          </p:cBhvr>
                                          <p:tavLst>
                                            <p:tav tm="0">
                                              <p:val>
                                                <p:fltVal val="0"/>
                                              </p:val>
                                            </p:tav>
                                            <p:tav tm="100000">
                                              <p:val>
                                                <p:strVal val="#ppt_h"/>
                                              </p:val>
                                            </p:tav>
                                          </p:tavLst>
                                        </p:anim>
                                        <p:anim calcmode="lin" valueType="num">
                                          <p:cBhvr>
                                            <p:cTn id="56" dur="1000" fill="hold"/>
                                            <p:tgtEl>
                                              <p:spTgt spid="16"/>
                                            </p:tgtEl>
                                            <p:attrNameLst>
                                              <p:attrName>style.rotation</p:attrName>
                                            </p:attrNameLst>
                                          </p:cBhvr>
                                          <p:tavLst>
                                            <p:tav tm="0">
                                              <p:val>
                                                <p:fltVal val="90"/>
                                              </p:val>
                                            </p:tav>
                                            <p:tav tm="100000">
                                              <p:val>
                                                <p:fltVal val="0"/>
                                              </p:val>
                                            </p:tav>
                                          </p:tavLst>
                                        </p:anim>
                                        <p:animEffect transition="in" filter="fade">
                                          <p:cBhvr>
                                            <p:cTn id="57" dur="1000"/>
                                            <p:tgtEl>
                                              <p:spTgt spid="16"/>
                                            </p:tgtEl>
                                          </p:cBhvr>
                                        </p:animEffect>
                                      </p:childTnLst>
                                    </p:cTn>
                                  </p:par>
                                </p:childTnLst>
                              </p:cTn>
                            </p:par>
                            <p:par>
                              <p:cTn id="58" fill="hold">
                                <p:stCondLst>
                                  <p:cond delay="1000"/>
                                </p:stCondLst>
                                <p:childTnLst>
                                  <p:par>
                                    <p:cTn id="59" presetID="10" presetClass="entr" presetSubtype="0" fill="hold" grpId="0" nodeType="after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childTnLst>
                        </p:cTn>
                      </p:par>
                      <p:par>
                        <p:cTn id="62" fill="hold">
                          <p:stCondLst>
                            <p:cond delay="indefinite"/>
                          </p:stCondLst>
                          <p:childTnLst>
                            <p:par>
                              <p:cTn id="63" fill="hold">
                                <p:stCondLst>
                                  <p:cond delay="0"/>
                                </p:stCondLst>
                                <p:childTnLst>
                                  <p:par>
                                    <p:cTn id="64" presetID="31" presetClass="entr" presetSubtype="0" fill="hold" grpId="0" nodeType="click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p:cTn id="66" dur="1000" fill="hold"/>
                                            <p:tgtEl>
                                              <p:spTgt spid="14"/>
                                            </p:tgtEl>
                                            <p:attrNameLst>
                                              <p:attrName>ppt_w</p:attrName>
                                            </p:attrNameLst>
                                          </p:cBhvr>
                                          <p:tavLst>
                                            <p:tav tm="0">
                                              <p:val>
                                                <p:fltVal val="0"/>
                                              </p:val>
                                            </p:tav>
                                            <p:tav tm="100000">
                                              <p:val>
                                                <p:strVal val="#ppt_w"/>
                                              </p:val>
                                            </p:tav>
                                          </p:tavLst>
                                        </p:anim>
                                        <p:anim calcmode="lin" valueType="num">
                                          <p:cBhvr>
                                            <p:cTn id="67" dur="1000" fill="hold"/>
                                            <p:tgtEl>
                                              <p:spTgt spid="14"/>
                                            </p:tgtEl>
                                            <p:attrNameLst>
                                              <p:attrName>ppt_h</p:attrName>
                                            </p:attrNameLst>
                                          </p:cBhvr>
                                          <p:tavLst>
                                            <p:tav tm="0">
                                              <p:val>
                                                <p:fltVal val="0"/>
                                              </p:val>
                                            </p:tav>
                                            <p:tav tm="100000">
                                              <p:val>
                                                <p:strVal val="#ppt_h"/>
                                              </p:val>
                                            </p:tav>
                                          </p:tavLst>
                                        </p:anim>
                                        <p:anim calcmode="lin" valueType="num">
                                          <p:cBhvr>
                                            <p:cTn id="68" dur="1000" fill="hold"/>
                                            <p:tgtEl>
                                              <p:spTgt spid="14"/>
                                            </p:tgtEl>
                                            <p:attrNameLst>
                                              <p:attrName>style.rotation</p:attrName>
                                            </p:attrNameLst>
                                          </p:cBhvr>
                                          <p:tavLst>
                                            <p:tav tm="0">
                                              <p:val>
                                                <p:fltVal val="90"/>
                                              </p:val>
                                            </p:tav>
                                            <p:tav tm="100000">
                                              <p:val>
                                                <p:fltVal val="0"/>
                                              </p:val>
                                            </p:tav>
                                          </p:tavLst>
                                        </p:anim>
                                        <p:animEffect transition="in" filter="fade">
                                          <p:cBhvr>
                                            <p:cTn id="69" dur="1000"/>
                                            <p:tgtEl>
                                              <p:spTgt spid="14"/>
                                            </p:tgtEl>
                                          </p:cBhvr>
                                        </p:animEffect>
                                      </p:childTnLst>
                                    </p:cTn>
                                  </p:par>
                                </p:childTnLst>
                              </p:cTn>
                            </p:par>
                            <p:par>
                              <p:cTn id="70" fill="hold">
                                <p:stCondLst>
                                  <p:cond delay="1000"/>
                                </p:stCondLst>
                                <p:childTnLst>
                                  <p:par>
                                    <p:cTn id="71" presetID="10" presetClass="entr" presetSubtype="0" fill="hold" grpId="0" nodeType="afterEffect">
                                      <p:stCondLst>
                                        <p:cond delay="0"/>
                                      </p:stCondLst>
                                      <p:childTnLst>
                                        <p:set>
                                          <p:cBhvr>
                                            <p:cTn id="72" dur="1" fill="hold">
                                              <p:stCondLst>
                                                <p:cond delay="0"/>
                                              </p:stCondLst>
                                            </p:cTn>
                                            <p:tgtEl>
                                              <p:spTgt spid="132"/>
                                            </p:tgtEl>
                                            <p:attrNameLst>
                                              <p:attrName>style.visibility</p:attrName>
                                            </p:attrNameLst>
                                          </p:cBhvr>
                                          <p:to>
                                            <p:strVal val="visible"/>
                                          </p:to>
                                        </p:set>
                                        <p:animEffect transition="in" filter="fade">
                                          <p:cBhvr>
                                            <p:cTn id="73" dur="500"/>
                                            <p:tgtEl>
                                              <p:spTgt spid="132"/>
                                            </p:tgtEl>
                                          </p:cBhvr>
                                        </p:animEffect>
                                      </p:childTnLst>
                                    </p:cTn>
                                  </p:par>
                                </p:childTnLst>
                              </p:cTn>
                            </p:par>
                          </p:childTnLst>
                        </p:cTn>
                      </p:par>
                      <p:par>
                        <p:cTn id="74" fill="hold">
                          <p:stCondLst>
                            <p:cond delay="indefinite"/>
                          </p:stCondLst>
                          <p:childTnLst>
                            <p:par>
                              <p:cTn id="75" fill="hold">
                                <p:stCondLst>
                                  <p:cond delay="0"/>
                                </p:stCondLst>
                                <p:childTnLst>
                                  <p:par>
                                    <p:cTn id="76" presetID="31" presetClass="entr" presetSubtype="0" fill="hold" grpId="0" nodeType="click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p:cTn id="78" dur="1000" fill="hold"/>
                                            <p:tgtEl>
                                              <p:spTgt spid="15"/>
                                            </p:tgtEl>
                                            <p:attrNameLst>
                                              <p:attrName>ppt_w</p:attrName>
                                            </p:attrNameLst>
                                          </p:cBhvr>
                                          <p:tavLst>
                                            <p:tav tm="0">
                                              <p:val>
                                                <p:fltVal val="0"/>
                                              </p:val>
                                            </p:tav>
                                            <p:tav tm="100000">
                                              <p:val>
                                                <p:strVal val="#ppt_w"/>
                                              </p:val>
                                            </p:tav>
                                          </p:tavLst>
                                        </p:anim>
                                        <p:anim calcmode="lin" valueType="num">
                                          <p:cBhvr>
                                            <p:cTn id="79" dur="1000" fill="hold"/>
                                            <p:tgtEl>
                                              <p:spTgt spid="15"/>
                                            </p:tgtEl>
                                            <p:attrNameLst>
                                              <p:attrName>ppt_h</p:attrName>
                                            </p:attrNameLst>
                                          </p:cBhvr>
                                          <p:tavLst>
                                            <p:tav tm="0">
                                              <p:val>
                                                <p:fltVal val="0"/>
                                              </p:val>
                                            </p:tav>
                                            <p:tav tm="100000">
                                              <p:val>
                                                <p:strVal val="#ppt_h"/>
                                              </p:val>
                                            </p:tav>
                                          </p:tavLst>
                                        </p:anim>
                                        <p:anim calcmode="lin" valueType="num">
                                          <p:cBhvr>
                                            <p:cTn id="80" dur="1000" fill="hold"/>
                                            <p:tgtEl>
                                              <p:spTgt spid="15"/>
                                            </p:tgtEl>
                                            <p:attrNameLst>
                                              <p:attrName>style.rotation</p:attrName>
                                            </p:attrNameLst>
                                          </p:cBhvr>
                                          <p:tavLst>
                                            <p:tav tm="0">
                                              <p:val>
                                                <p:fltVal val="90"/>
                                              </p:val>
                                            </p:tav>
                                            <p:tav tm="100000">
                                              <p:val>
                                                <p:fltVal val="0"/>
                                              </p:val>
                                            </p:tav>
                                          </p:tavLst>
                                        </p:anim>
                                        <p:animEffect transition="in" filter="fade">
                                          <p:cBhvr>
                                            <p:cTn id="81" dur="1000"/>
                                            <p:tgtEl>
                                              <p:spTgt spid="15"/>
                                            </p:tgtEl>
                                          </p:cBhvr>
                                        </p:animEffect>
                                      </p:childTnLst>
                                    </p:cTn>
                                  </p:par>
                                </p:childTnLst>
                              </p:cTn>
                            </p:par>
                            <p:par>
                              <p:cTn id="82" fill="hold">
                                <p:stCondLst>
                                  <p:cond delay="1000"/>
                                </p:stCondLst>
                                <p:childTnLst>
                                  <p:par>
                                    <p:cTn id="83" presetID="10" presetClass="entr" presetSubtype="0" fill="hold" grpId="0" nodeType="afterEffect">
                                      <p:stCondLst>
                                        <p:cond delay="0"/>
                                      </p:stCondLst>
                                      <p:childTnLst>
                                        <p:set>
                                          <p:cBhvr>
                                            <p:cTn id="84" dur="1" fill="hold">
                                              <p:stCondLst>
                                                <p:cond delay="0"/>
                                              </p:stCondLst>
                                            </p:cTn>
                                            <p:tgtEl>
                                              <p:spTgt spid="133"/>
                                            </p:tgtEl>
                                            <p:attrNameLst>
                                              <p:attrName>style.visibility</p:attrName>
                                            </p:attrNameLst>
                                          </p:cBhvr>
                                          <p:to>
                                            <p:strVal val="visible"/>
                                          </p:to>
                                        </p:set>
                                        <p:animEffect transition="in" filter="fade">
                                          <p:cBhvr>
                                            <p:cTn id="85" dur="500"/>
                                            <p:tgtEl>
                                              <p:spTgt spid="133"/>
                                            </p:tgtEl>
                                          </p:cBhvr>
                                        </p:animEffect>
                                      </p:childTnLst>
                                    </p:cTn>
                                  </p:par>
                                </p:childTnLst>
                              </p:cTn>
                            </p:par>
                          </p:childTnLst>
                        </p:cTn>
                      </p:par>
                      <p:par>
                        <p:cTn id="86" fill="hold">
                          <p:stCondLst>
                            <p:cond delay="indefinite"/>
                          </p:stCondLst>
                          <p:childTnLst>
                            <p:par>
                              <p:cTn id="87" fill="hold">
                                <p:stCondLst>
                                  <p:cond delay="0"/>
                                </p:stCondLst>
                                <p:childTnLst>
                                  <p:par>
                                    <p:cTn id="88" presetID="31" presetClass="entr" presetSubtype="0" fill="hold" grpId="0" nodeType="click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p:cTn id="90" dur="1000" fill="hold"/>
                                            <p:tgtEl>
                                              <p:spTgt spid="19"/>
                                            </p:tgtEl>
                                            <p:attrNameLst>
                                              <p:attrName>ppt_w</p:attrName>
                                            </p:attrNameLst>
                                          </p:cBhvr>
                                          <p:tavLst>
                                            <p:tav tm="0">
                                              <p:val>
                                                <p:fltVal val="0"/>
                                              </p:val>
                                            </p:tav>
                                            <p:tav tm="100000">
                                              <p:val>
                                                <p:strVal val="#ppt_w"/>
                                              </p:val>
                                            </p:tav>
                                          </p:tavLst>
                                        </p:anim>
                                        <p:anim calcmode="lin" valueType="num">
                                          <p:cBhvr>
                                            <p:cTn id="91" dur="1000" fill="hold"/>
                                            <p:tgtEl>
                                              <p:spTgt spid="19"/>
                                            </p:tgtEl>
                                            <p:attrNameLst>
                                              <p:attrName>ppt_h</p:attrName>
                                            </p:attrNameLst>
                                          </p:cBhvr>
                                          <p:tavLst>
                                            <p:tav tm="0">
                                              <p:val>
                                                <p:fltVal val="0"/>
                                              </p:val>
                                            </p:tav>
                                            <p:tav tm="100000">
                                              <p:val>
                                                <p:strVal val="#ppt_h"/>
                                              </p:val>
                                            </p:tav>
                                          </p:tavLst>
                                        </p:anim>
                                        <p:anim calcmode="lin" valueType="num">
                                          <p:cBhvr>
                                            <p:cTn id="92" dur="1000" fill="hold"/>
                                            <p:tgtEl>
                                              <p:spTgt spid="19"/>
                                            </p:tgtEl>
                                            <p:attrNameLst>
                                              <p:attrName>style.rotation</p:attrName>
                                            </p:attrNameLst>
                                          </p:cBhvr>
                                          <p:tavLst>
                                            <p:tav tm="0">
                                              <p:val>
                                                <p:fltVal val="90"/>
                                              </p:val>
                                            </p:tav>
                                            <p:tav tm="100000">
                                              <p:val>
                                                <p:fltVal val="0"/>
                                              </p:val>
                                            </p:tav>
                                          </p:tavLst>
                                        </p:anim>
                                        <p:animEffect transition="in" filter="fade">
                                          <p:cBhvr>
                                            <p:cTn id="93" dur="1000"/>
                                            <p:tgtEl>
                                              <p:spTgt spid="19"/>
                                            </p:tgtEl>
                                          </p:cBhvr>
                                        </p:animEffect>
                                      </p:childTnLst>
                                    </p:cTn>
                                  </p:par>
                                </p:childTnLst>
                              </p:cTn>
                            </p:par>
                            <p:par>
                              <p:cTn id="94" fill="hold">
                                <p:stCondLst>
                                  <p:cond delay="1000"/>
                                </p:stCondLst>
                                <p:childTnLst>
                                  <p:par>
                                    <p:cTn id="95" presetID="10" presetClass="entr" presetSubtype="0" fill="hold" grpId="0" nodeType="afterEffect">
                                      <p:stCondLst>
                                        <p:cond delay="0"/>
                                      </p:stCondLst>
                                      <p:childTnLst>
                                        <p:set>
                                          <p:cBhvr>
                                            <p:cTn id="96" dur="1" fill="hold">
                                              <p:stCondLst>
                                                <p:cond delay="0"/>
                                              </p:stCondLst>
                                            </p:cTn>
                                            <p:tgtEl>
                                              <p:spTgt spid="134"/>
                                            </p:tgtEl>
                                            <p:attrNameLst>
                                              <p:attrName>style.visibility</p:attrName>
                                            </p:attrNameLst>
                                          </p:cBhvr>
                                          <p:to>
                                            <p:strVal val="visible"/>
                                          </p:to>
                                        </p:set>
                                        <p:animEffect transition="in" filter="fade">
                                          <p:cBhvr>
                                            <p:cTn id="97" dur="500"/>
                                            <p:tgtEl>
                                              <p:spTgt spid="134"/>
                                            </p:tgtEl>
                                          </p:cBhvr>
                                        </p:animEffect>
                                      </p:childTnLst>
                                    </p:cTn>
                                  </p:par>
                                </p:childTnLst>
                              </p:cTn>
                            </p:par>
                          </p:childTnLst>
                        </p:cTn>
                      </p:par>
                      <p:par>
                        <p:cTn id="98" fill="hold">
                          <p:stCondLst>
                            <p:cond delay="indefinite"/>
                          </p:stCondLst>
                          <p:childTnLst>
                            <p:par>
                              <p:cTn id="99" fill="hold">
                                <p:stCondLst>
                                  <p:cond delay="0"/>
                                </p:stCondLst>
                                <p:childTnLst>
                                  <p:par>
                                    <p:cTn id="100" presetID="31" presetClass="entr" presetSubtype="0" fill="hold" grpId="0" nodeType="clickEffect">
                                      <p:stCondLst>
                                        <p:cond delay="0"/>
                                      </p:stCondLst>
                                      <p:childTnLst>
                                        <p:set>
                                          <p:cBhvr>
                                            <p:cTn id="101" dur="1" fill="hold">
                                              <p:stCondLst>
                                                <p:cond delay="0"/>
                                              </p:stCondLst>
                                            </p:cTn>
                                            <p:tgtEl>
                                              <p:spTgt spid="18"/>
                                            </p:tgtEl>
                                            <p:attrNameLst>
                                              <p:attrName>style.visibility</p:attrName>
                                            </p:attrNameLst>
                                          </p:cBhvr>
                                          <p:to>
                                            <p:strVal val="visible"/>
                                          </p:to>
                                        </p:set>
                                        <p:anim calcmode="lin" valueType="num">
                                          <p:cBhvr>
                                            <p:cTn id="102" dur="1000" fill="hold"/>
                                            <p:tgtEl>
                                              <p:spTgt spid="18"/>
                                            </p:tgtEl>
                                            <p:attrNameLst>
                                              <p:attrName>ppt_w</p:attrName>
                                            </p:attrNameLst>
                                          </p:cBhvr>
                                          <p:tavLst>
                                            <p:tav tm="0">
                                              <p:val>
                                                <p:fltVal val="0"/>
                                              </p:val>
                                            </p:tav>
                                            <p:tav tm="100000">
                                              <p:val>
                                                <p:strVal val="#ppt_w"/>
                                              </p:val>
                                            </p:tav>
                                          </p:tavLst>
                                        </p:anim>
                                        <p:anim calcmode="lin" valueType="num">
                                          <p:cBhvr>
                                            <p:cTn id="103" dur="1000" fill="hold"/>
                                            <p:tgtEl>
                                              <p:spTgt spid="18"/>
                                            </p:tgtEl>
                                            <p:attrNameLst>
                                              <p:attrName>ppt_h</p:attrName>
                                            </p:attrNameLst>
                                          </p:cBhvr>
                                          <p:tavLst>
                                            <p:tav tm="0">
                                              <p:val>
                                                <p:fltVal val="0"/>
                                              </p:val>
                                            </p:tav>
                                            <p:tav tm="100000">
                                              <p:val>
                                                <p:strVal val="#ppt_h"/>
                                              </p:val>
                                            </p:tav>
                                          </p:tavLst>
                                        </p:anim>
                                        <p:anim calcmode="lin" valueType="num">
                                          <p:cBhvr>
                                            <p:cTn id="104" dur="1000" fill="hold"/>
                                            <p:tgtEl>
                                              <p:spTgt spid="18"/>
                                            </p:tgtEl>
                                            <p:attrNameLst>
                                              <p:attrName>style.rotation</p:attrName>
                                            </p:attrNameLst>
                                          </p:cBhvr>
                                          <p:tavLst>
                                            <p:tav tm="0">
                                              <p:val>
                                                <p:fltVal val="90"/>
                                              </p:val>
                                            </p:tav>
                                            <p:tav tm="100000">
                                              <p:val>
                                                <p:fltVal val="0"/>
                                              </p:val>
                                            </p:tav>
                                          </p:tavLst>
                                        </p:anim>
                                        <p:animEffect transition="in" filter="fade">
                                          <p:cBhvr>
                                            <p:cTn id="105" dur="1000"/>
                                            <p:tgtEl>
                                              <p:spTgt spid="18"/>
                                            </p:tgtEl>
                                          </p:cBhvr>
                                        </p:animEffect>
                                      </p:childTnLst>
                                    </p:cTn>
                                  </p:par>
                                </p:childTnLst>
                              </p:cTn>
                            </p:par>
                            <p:par>
                              <p:cTn id="106" fill="hold">
                                <p:stCondLst>
                                  <p:cond delay="1000"/>
                                </p:stCondLst>
                                <p:childTnLst>
                                  <p:par>
                                    <p:cTn id="107" presetID="10" presetClass="entr" presetSubtype="0" fill="hold" grpId="0" nodeType="afterEffect">
                                      <p:stCondLst>
                                        <p:cond delay="0"/>
                                      </p:stCondLst>
                                      <p:childTnLst>
                                        <p:set>
                                          <p:cBhvr>
                                            <p:cTn id="108" dur="1" fill="hold">
                                              <p:stCondLst>
                                                <p:cond delay="0"/>
                                              </p:stCondLst>
                                            </p:cTn>
                                            <p:tgtEl>
                                              <p:spTgt spid="135"/>
                                            </p:tgtEl>
                                            <p:attrNameLst>
                                              <p:attrName>style.visibility</p:attrName>
                                            </p:attrNameLst>
                                          </p:cBhvr>
                                          <p:to>
                                            <p:strVal val="visible"/>
                                          </p:to>
                                        </p:set>
                                        <p:animEffect transition="in" filter="fade">
                                          <p:cBhvr>
                                            <p:cTn id="109"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9" grpId="0"/>
          <p:bldP spid="130" grpId="0"/>
          <p:bldP spid="131" grpId="0"/>
          <p:bldP spid="132" grpId="0"/>
          <p:bldP spid="133" grpId="0"/>
          <p:bldP spid="134" grpId="0"/>
          <p:bldP spid="135" grpId="0"/>
          <p:bldP spid="14" grpId="0" animBg="1"/>
          <p:bldP spid="15" grpId="0" animBg="1"/>
          <p:bldP spid="16" grpId="0" animBg="1"/>
          <p:bldP spid="17" grpId="0" animBg="1"/>
          <p:bldP spid="18" grpId="0" animBg="1"/>
          <p:bldP spid="19" grpId="0" animBg="1"/>
          <p:bldP spid="20" grpId="0" animBg="1"/>
          <p:bldP spid="2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30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1300" fill="hold"/>
                                            <p:tgtEl>
                                              <p:spTgt spid="75"/>
                                            </p:tgtEl>
                                            <p:attrNameLst>
                                              <p:attrName>ppt_x</p:attrName>
                                            </p:attrNameLst>
                                          </p:cBhvr>
                                          <p:tavLst>
                                            <p:tav tm="0">
                                              <p:val>
                                                <p:strVal val="#ppt_x"/>
                                              </p:val>
                                            </p:tav>
                                            <p:tav tm="100000">
                                              <p:val>
                                                <p:strVal val="#ppt_x"/>
                                              </p:val>
                                            </p:tav>
                                          </p:tavLst>
                                        </p:anim>
                                        <p:anim calcmode="lin" valueType="num">
                                          <p:cBhvr additive="base">
                                            <p:cTn id="8" dur="1300" fill="hold"/>
                                            <p:tgtEl>
                                              <p:spTgt spid="75"/>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75"/>
                                            </p:tgtEl>
                                            <p:attrNameLst>
                                              <p:attrName>style.visibility</p:attrName>
                                            </p:attrNameLst>
                                          </p:cBhvr>
                                          <p:to>
                                            <p:strVal val="visible"/>
                                          </p:to>
                                        </p:set>
                                        <p:anim calcmode="lin" valueType="num">
                                          <p:cBhvr>
                                            <p:cTn id="11" dur="800" fill="hold"/>
                                            <p:tgtEl>
                                              <p:spTgt spid="75"/>
                                            </p:tgtEl>
                                            <p:attrNameLst>
                                              <p:attrName>ppt_w</p:attrName>
                                            </p:attrNameLst>
                                          </p:cBhvr>
                                          <p:tavLst>
                                            <p:tav tm="0">
                                              <p:val>
                                                <p:fltVal val="0"/>
                                              </p:val>
                                            </p:tav>
                                            <p:tav tm="100000">
                                              <p:val>
                                                <p:strVal val="#ppt_w"/>
                                              </p:val>
                                            </p:tav>
                                          </p:tavLst>
                                        </p:anim>
                                        <p:anim calcmode="lin" valueType="num">
                                          <p:cBhvr>
                                            <p:cTn id="12" dur="800" fill="hold"/>
                                            <p:tgtEl>
                                              <p:spTgt spid="75"/>
                                            </p:tgtEl>
                                            <p:attrNameLst>
                                              <p:attrName>ppt_h</p:attrName>
                                            </p:attrNameLst>
                                          </p:cBhvr>
                                          <p:tavLst>
                                            <p:tav tm="0">
                                              <p:val>
                                                <p:fltVal val="0"/>
                                              </p:val>
                                            </p:tav>
                                            <p:tav tm="100000">
                                              <p:val>
                                                <p:strVal val="#ppt_h"/>
                                              </p:val>
                                            </p:tav>
                                          </p:tavLst>
                                        </p:anim>
                                        <p:animEffect transition="in" filter="fade">
                                          <p:cBhvr>
                                            <p:cTn id="13" dur="800"/>
                                            <p:tgtEl>
                                              <p:spTgt spid="75"/>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1000" fill="hold"/>
                                            <p:tgtEl>
                                              <p:spTgt spid="20"/>
                                            </p:tgtEl>
                                            <p:attrNameLst>
                                              <p:attrName>ppt_w</p:attrName>
                                            </p:attrNameLst>
                                          </p:cBhvr>
                                          <p:tavLst>
                                            <p:tav tm="0">
                                              <p:val>
                                                <p:fltVal val="0"/>
                                              </p:val>
                                            </p:tav>
                                            <p:tav tm="100000">
                                              <p:val>
                                                <p:strVal val="#ppt_w"/>
                                              </p:val>
                                            </p:tav>
                                          </p:tavLst>
                                        </p:anim>
                                        <p:anim calcmode="lin" valueType="num">
                                          <p:cBhvr>
                                            <p:cTn id="19" dur="1000" fill="hold"/>
                                            <p:tgtEl>
                                              <p:spTgt spid="20"/>
                                            </p:tgtEl>
                                            <p:attrNameLst>
                                              <p:attrName>ppt_h</p:attrName>
                                            </p:attrNameLst>
                                          </p:cBhvr>
                                          <p:tavLst>
                                            <p:tav tm="0">
                                              <p:val>
                                                <p:fltVal val="0"/>
                                              </p:val>
                                            </p:tav>
                                            <p:tav tm="100000">
                                              <p:val>
                                                <p:strVal val="#ppt_h"/>
                                              </p:val>
                                            </p:tav>
                                          </p:tavLst>
                                        </p:anim>
                                        <p:anim calcmode="lin" valueType="num">
                                          <p:cBhvr>
                                            <p:cTn id="20" dur="1000" fill="hold"/>
                                            <p:tgtEl>
                                              <p:spTgt spid="20"/>
                                            </p:tgtEl>
                                            <p:attrNameLst>
                                              <p:attrName>style.rotation</p:attrName>
                                            </p:attrNameLst>
                                          </p:cBhvr>
                                          <p:tavLst>
                                            <p:tav tm="0">
                                              <p:val>
                                                <p:fltVal val="90"/>
                                              </p:val>
                                            </p:tav>
                                            <p:tav tm="100000">
                                              <p:val>
                                                <p:fltVal val="0"/>
                                              </p:val>
                                            </p:tav>
                                          </p:tavLst>
                                        </p:anim>
                                        <p:animEffect transition="in" filter="fade">
                                          <p:cBhvr>
                                            <p:cTn id="21" dur="1000"/>
                                            <p:tgtEl>
                                              <p:spTgt spid="20"/>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28"/>
                                            </p:tgtEl>
                                            <p:attrNameLst>
                                              <p:attrName>style.visibility</p:attrName>
                                            </p:attrNameLst>
                                          </p:cBhvr>
                                          <p:to>
                                            <p:strVal val="visible"/>
                                          </p:to>
                                        </p:set>
                                        <p:animEffect transition="in" filter="fade">
                                          <p:cBhvr>
                                            <p:cTn id="25" dur="500"/>
                                            <p:tgtEl>
                                              <p:spTgt spid="128"/>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1000" fill="hold"/>
                                            <p:tgtEl>
                                              <p:spTgt spid="21"/>
                                            </p:tgtEl>
                                            <p:attrNameLst>
                                              <p:attrName>ppt_w</p:attrName>
                                            </p:attrNameLst>
                                          </p:cBhvr>
                                          <p:tavLst>
                                            <p:tav tm="0">
                                              <p:val>
                                                <p:fltVal val="0"/>
                                              </p:val>
                                            </p:tav>
                                            <p:tav tm="100000">
                                              <p:val>
                                                <p:strVal val="#ppt_w"/>
                                              </p:val>
                                            </p:tav>
                                          </p:tavLst>
                                        </p:anim>
                                        <p:anim calcmode="lin" valueType="num">
                                          <p:cBhvr>
                                            <p:cTn id="31" dur="1000" fill="hold"/>
                                            <p:tgtEl>
                                              <p:spTgt spid="21"/>
                                            </p:tgtEl>
                                            <p:attrNameLst>
                                              <p:attrName>ppt_h</p:attrName>
                                            </p:attrNameLst>
                                          </p:cBhvr>
                                          <p:tavLst>
                                            <p:tav tm="0">
                                              <p:val>
                                                <p:fltVal val="0"/>
                                              </p:val>
                                            </p:tav>
                                            <p:tav tm="100000">
                                              <p:val>
                                                <p:strVal val="#ppt_h"/>
                                              </p:val>
                                            </p:tav>
                                          </p:tavLst>
                                        </p:anim>
                                        <p:anim calcmode="lin" valueType="num">
                                          <p:cBhvr>
                                            <p:cTn id="32" dur="1000" fill="hold"/>
                                            <p:tgtEl>
                                              <p:spTgt spid="21"/>
                                            </p:tgtEl>
                                            <p:attrNameLst>
                                              <p:attrName>style.rotation</p:attrName>
                                            </p:attrNameLst>
                                          </p:cBhvr>
                                          <p:tavLst>
                                            <p:tav tm="0">
                                              <p:val>
                                                <p:fltVal val="90"/>
                                              </p:val>
                                            </p:tav>
                                            <p:tav tm="100000">
                                              <p:val>
                                                <p:fltVal val="0"/>
                                              </p:val>
                                            </p:tav>
                                          </p:tavLst>
                                        </p:anim>
                                        <p:animEffect transition="in" filter="fade">
                                          <p:cBhvr>
                                            <p:cTn id="33" dur="1000"/>
                                            <p:tgtEl>
                                              <p:spTgt spid="21"/>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29"/>
                                            </p:tgtEl>
                                            <p:attrNameLst>
                                              <p:attrName>style.visibility</p:attrName>
                                            </p:attrNameLst>
                                          </p:cBhvr>
                                          <p:to>
                                            <p:strVal val="visible"/>
                                          </p:to>
                                        </p:set>
                                        <p:animEffect transition="in" filter="fade">
                                          <p:cBhvr>
                                            <p:cTn id="37" dur="500"/>
                                            <p:tgtEl>
                                              <p:spTgt spid="129"/>
                                            </p:tgtEl>
                                          </p:cBhvr>
                                        </p:animEffect>
                                      </p:childTnLst>
                                    </p:cTn>
                                  </p:par>
                                </p:childTnLst>
                              </p:cTn>
                            </p:par>
                          </p:childTnLst>
                        </p:cTn>
                      </p:par>
                      <p:par>
                        <p:cTn id="38" fill="hold">
                          <p:stCondLst>
                            <p:cond delay="indefinite"/>
                          </p:stCondLst>
                          <p:childTnLst>
                            <p:par>
                              <p:cTn id="39" fill="hold">
                                <p:stCondLst>
                                  <p:cond delay="0"/>
                                </p:stCondLst>
                                <p:childTnLst>
                                  <p:par>
                                    <p:cTn id="40" presetID="31"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 calcmode="lin" valueType="num">
                                          <p:cBhvr>
                                            <p:cTn id="44" dur="1000" fill="hold"/>
                                            <p:tgtEl>
                                              <p:spTgt spid="17"/>
                                            </p:tgtEl>
                                            <p:attrNameLst>
                                              <p:attrName>style.rotation</p:attrName>
                                            </p:attrNameLst>
                                          </p:cBhvr>
                                          <p:tavLst>
                                            <p:tav tm="0">
                                              <p:val>
                                                <p:fltVal val="90"/>
                                              </p:val>
                                            </p:tav>
                                            <p:tav tm="100000">
                                              <p:val>
                                                <p:fltVal val="0"/>
                                              </p:val>
                                            </p:tav>
                                          </p:tavLst>
                                        </p:anim>
                                        <p:animEffect transition="in" filter="fade">
                                          <p:cBhvr>
                                            <p:cTn id="45" dur="1000"/>
                                            <p:tgtEl>
                                              <p:spTgt spid="17"/>
                                            </p:tgtEl>
                                          </p:cBhvr>
                                        </p:animEffect>
                                      </p:childTnLst>
                                    </p:cTn>
                                  </p:par>
                                </p:childTnLst>
                              </p:cTn>
                            </p:par>
                            <p:par>
                              <p:cTn id="46" fill="hold">
                                <p:stCondLst>
                                  <p:cond delay="1000"/>
                                </p:stCondLst>
                                <p:childTnLst>
                                  <p:par>
                                    <p:cTn id="47" presetID="10" presetClass="entr" presetSubtype="0" fill="hold" grpId="0" nodeType="afterEffect">
                                      <p:stCondLst>
                                        <p:cond delay="0"/>
                                      </p:stCondLst>
                                      <p:childTnLst>
                                        <p:set>
                                          <p:cBhvr>
                                            <p:cTn id="48" dur="1" fill="hold">
                                              <p:stCondLst>
                                                <p:cond delay="0"/>
                                              </p:stCondLst>
                                            </p:cTn>
                                            <p:tgtEl>
                                              <p:spTgt spid="130"/>
                                            </p:tgtEl>
                                            <p:attrNameLst>
                                              <p:attrName>style.visibility</p:attrName>
                                            </p:attrNameLst>
                                          </p:cBhvr>
                                          <p:to>
                                            <p:strVal val="visible"/>
                                          </p:to>
                                        </p:set>
                                        <p:animEffect transition="in" filter="fade">
                                          <p:cBhvr>
                                            <p:cTn id="49" dur="500"/>
                                            <p:tgtEl>
                                              <p:spTgt spid="130"/>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1000" fill="hold"/>
                                            <p:tgtEl>
                                              <p:spTgt spid="16"/>
                                            </p:tgtEl>
                                            <p:attrNameLst>
                                              <p:attrName>ppt_w</p:attrName>
                                            </p:attrNameLst>
                                          </p:cBhvr>
                                          <p:tavLst>
                                            <p:tav tm="0">
                                              <p:val>
                                                <p:fltVal val="0"/>
                                              </p:val>
                                            </p:tav>
                                            <p:tav tm="100000">
                                              <p:val>
                                                <p:strVal val="#ppt_w"/>
                                              </p:val>
                                            </p:tav>
                                          </p:tavLst>
                                        </p:anim>
                                        <p:anim calcmode="lin" valueType="num">
                                          <p:cBhvr>
                                            <p:cTn id="55" dur="1000" fill="hold"/>
                                            <p:tgtEl>
                                              <p:spTgt spid="16"/>
                                            </p:tgtEl>
                                            <p:attrNameLst>
                                              <p:attrName>ppt_h</p:attrName>
                                            </p:attrNameLst>
                                          </p:cBhvr>
                                          <p:tavLst>
                                            <p:tav tm="0">
                                              <p:val>
                                                <p:fltVal val="0"/>
                                              </p:val>
                                            </p:tav>
                                            <p:tav tm="100000">
                                              <p:val>
                                                <p:strVal val="#ppt_h"/>
                                              </p:val>
                                            </p:tav>
                                          </p:tavLst>
                                        </p:anim>
                                        <p:anim calcmode="lin" valueType="num">
                                          <p:cBhvr>
                                            <p:cTn id="56" dur="1000" fill="hold"/>
                                            <p:tgtEl>
                                              <p:spTgt spid="16"/>
                                            </p:tgtEl>
                                            <p:attrNameLst>
                                              <p:attrName>style.rotation</p:attrName>
                                            </p:attrNameLst>
                                          </p:cBhvr>
                                          <p:tavLst>
                                            <p:tav tm="0">
                                              <p:val>
                                                <p:fltVal val="90"/>
                                              </p:val>
                                            </p:tav>
                                            <p:tav tm="100000">
                                              <p:val>
                                                <p:fltVal val="0"/>
                                              </p:val>
                                            </p:tav>
                                          </p:tavLst>
                                        </p:anim>
                                        <p:animEffect transition="in" filter="fade">
                                          <p:cBhvr>
                                            <p:cTn id="57" dur="1000"/>
                                            <p:tgtEl>
                                              <p:spTgt spid="16"/>
                                            </p:tgtEl>
                                          </p:cBhvr>
                                        </p:animEffect>
                                      </p:childTnLst>
                                    </p:cTn>
                                  </p:par>
                                </p:childTnLst>
                              </p:cTn>
                            </p:par>
                            <p:par>
                              <p:cTn id="58" fill="hold">
                                <p:stCondLst>
                                  <p:cond delay="1000"/>
                                </p:stCondLst>
                                <p:childTnLst>
                                  <p:par>
                                    <p:cTn id="59" presetID="10" presetClass="entr" presetSubtype="0" fill="hold" grpId="0" nodeType="after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childTnLst>
                        </p:cTn>
                      </p:par>
                      <p:par>
                        <p:cTn id="62" fill="hold">
                          <p:stCondLst>
                            <p:cond delay="indefinite"/>
                          </p:stCondLst>
                          <p:childTnLst>
                            <p:par>
                              <p:cTn id="63" fill="hold">
                                <p:stCondLst>
                                  <p:cond delay="0"/>
                                </p:stCondLst>
                                <p:childTnLst>
                                  <p:par>
                                    <p:cTn id="64" presetID="31" presetClass="entr" presetSubtype="0" fill="hold" grpId="0" nodeType="click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p:cTn id="66" dur="1000" fill="hold"/>
                                            <p:tgtEl>
                                              <p:spTgt spid="14"/>
                                            </p:tgtEl>
                                            <p:attrNameLst>
                                              <p:attrName>ppt_w</p:attrName>
                                            </p:attrNameLst>
                                          </p:cBhvr>
                                          <p:tavLst>
                                            <p:tav tm="0">
                                              <p:val>
                                                <p:fltVal val="0"/>
                                              </p:val>
                                            </p:tav>
                                            <p:tav tm="100000">
                                              <p:val>
                                                <p:strVal val="#ppt_w"/>
                                              </p:val>
                                            </p:tav>
                                          </p:tavLst>
                                        </p:anim>
                                        <p:anim calcmode="lin" valueType="num">
                                          <p:cBhvr>
                                            <p:cTn id="67" dur="1000" fill="hold"/>
                                            <p:tgtEl>
                                              <p:spTgt spid="14"/>
                                            </p:tgtEl>
                                            <p:attrNameLst>
                                              <p:attrName>ppt_h</p:attrName>
                                            </p:attrNameLst>
                                          </p:cBhvr>
                                          <p:tavLst>
                                            <p:tav tm="0">
                                              <p:val>
                                                <p:fltVal val="0"/>
                                              </p:val>
                                            </p:tav>
                                            <p:tav tm="100000">
                                              <p:val>
                                                <p:strVal val="#ppt_h"/>
                                              </p:val>
                                            </p:tav>
                                          </p:tavLst>
                                        </p:anim>
                                        <p:anim calcmode="lin" valueType="num">
                                          <p:cBhvr>
                                            <p:cTn id="68" dur="1000" fill="hold"/>
                                            <p:tgtEl>
                                              <p:spTgt spid="14"/>
                                            </p:tgtEl>
                                            <p:attrNameLst>
                                              <p:attrName>style.rotation</p:attrName>
                                            </p:attrNameLst>
                                          </p:cBhvr>
                                          <p:tavLst>
                                            <p:tav tm="0">
                                              <p:val>
                                                <p:fltVal val="90"/>
                                              </p:val>
                                            </p:tav>
                                            <p:tav tm="100000">
                                              <p:val>
                                                <p:fltVal val="0"/>
                                              </p:val>
                                            </p:tav>
                                          </p:tavLst>
                                        </p:anim>
                                        <p:animEffect transition="in" filter="fade">
                                          <p:cBhvr>
                                            <p:cTn id="69" dur="1000"/>
                                            <p:tgtEl>
                                              <p:spTgt spid="14"/>
                                            </p:tgtEl>
                                          </p:cBhvr>
                                        </p:animEffect>
                                      </p:childTnLst>
                                    </p:cTn>
                                  </p:par>
                                </p:childTnLst>
                              </p:cTn>
                            </p:par>
                            <p:par>
                              <p:cTn id="70" fill="hold">
                                <p:stCondLst>
                                  <p:cond delay="1000"/>
                                </p:stCondLst>
                                <p:childTnLst>
                                  <p:par>
                                    <p:cTn id="71" presetID="10" presetClass="entr" presetSubtype="0" fill="hold" grpId="0" nodeType="afterEffect">
                                      <p:stCondLst>
                                        <p:cond delay="0"/>
                                      </p:stCondLst>
                                      <p:childTnLst>
                                        <p:set>
                                          <p:cBhvr>
                                            <p:cTn id="72" dur="1" fill="hold">
                                              <p:stCondLst>
                                                <p:cond delay="0"/>
                                              </p:stCondLst>
                                            </p:cTn>
                                            <p:tgtEl>
                                              <p:spTgt spid="132"/>
                                            </p:tgtEl>
                                            <p:attrNameLst>
                                              <p:attrName>style.visibility</p:attrName>
                                            </p:attrNameLst>
                                          </p:cBhvr>
                                          <p:to>
                                            <p:strVal val="visible"/>
                                          </p:to>
                                        </p:set>
                                        <p:animEffect transition="in" filter="fade">
                                          <p:cBhvr>
                                            <p:cTn id="73" dur="500"/>
                                            <p:tgtEl>
                                              <p:spTgt spid="132"/>
                                            </p:tgtEl>
                                          </p:cBhvr>
                                        </p:animEffect>
                                      </p:childTnLst>
                                    </p:cTn>
                                  </p:par>
                                </p:childTnLst>
                              </p:cTn>
                            </p:par>
                          </p:childTnLst>
                        </p:cTn>
                      </p:par>
                      <p:par>
                        <p:cTn id="74" fill="hold">
                          <p:stCondLst>
                            <p:cond delay="indefinite"/>
                          </p:stCondLst>
                          <p:childTnLst>
                            <p:par>
                              <p:cTn id="75" fill="hold">
                                <p:stCondLst>
                                  <p:cond delay="0"/>
                                </p:stCondLst>
                                <p:childTnLst>
                                  <p:par>
                                    <p:cTn id="76" presetID="31" presetClass="entr" presetSubtype="0" fill="hold" grpId="0" nodeType="click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p:cTn id="78" dur="1000" fill="hold"/>
                                            <p:tgtEl>
                                              <p:spTgt spid="15"/>
                                            </p:tgtEl>
                                            <p:attrNameLst>
                                              <p:attrName>ppt_w</p:attrName>
                                            </p:attrNameLst>
                                          </p:cBhvr>
                                          <p:tavLst>
                                            <p:tav tm="0">
                                              <p:val>
                                                <p:fltVal val="0"/>
                                              </p:val>
                                            </p:tav>
                                            <p:tav tm="100000">
                                              <p:val>
                                                <p:strVal val="#ppt_w"/>
                                              </p:val>
                                            </p:tav>
                                          </p:tavLst>
                                        </p:anim>
                                        <p:anim calcmode="lin" valueType="num">
                                          <p:cBhvr>
                                            <p:cTn id="79" dur="1000" fill="hold"/>
                                            <p:tgtEl>
                                              <p:spTgt spid="15"/>
                                            </p:tgtEl>
                                            <p:attrNameLst>
                                              <p:attrName>ppt_h</p:attrName>
                                            </p:attrNameLst>
                                          </p:cBhvr>
                                          <p:tavLst>
                                            <p:tav tm="0">
                                              <p:val>
                                                <p:fltVal val="0"/>
                                              </p:val>
                                            </p:tav>
                                            <p:tav tm="100000">
                                              <p:val>
                                                <p:strVal val="#ppt_h"/>
                                              </p:val>
                                            </p:tav>
                                          </p:tavLst>
                                        </p:anim>
                                        <p:anim calcmode="lin" valueType="num">
                                          <p:cBhvr>
                                            <p:cTn id="80" dur="1000" fill="hold"/>
                                            <p:tgtEl>
                                              <p:spTgt spid="15"/>
                                            </p:tgtEl>
                                            <p:attrNameLst>
                                              <p:attrName>style.rotation</p:attrName>
                                            </p:attrNameLst>
                                          </p:cBhvr>
                                          <p:tavLst>
                                            <p:tav tm="0">
                                              <p:val>
                                                <p:fltVal val="90"/>
                                              </p:val>
                                            </p:tav>
                                            <p:tav tm="100000">
                                              <p:val>
                                                <p:fltVal val="0"/>
                                              </p:val>
                                            </p:tav>
                                          </p:tavLst>
                                        </p:anim>
                                        <p:animEffect transition="in" filter="fade">
                                          <p:cBhvr>
                                            <p:cTn id="81" dur="1000"/>
                                            <p:tgtEl>
                                              <p:spTgt spid="15"/>
                                            </p:tgtEl>
                                          </p:cBhvr>
                                        </p:animEffect>
                                      </p:childTnLst>
                                    </p:cTn>
                                  </p:par>
                                </p:childTnLst>
                              </p:cTn>
                            </p:par>
                            <p:par>
                              <p:cTn id="82" fill="hold">
                                <p:stCondLst>
                                  <p:cond delay="1000"/>
                                </p:stCondLst>
                                <p:childTnLst>
                                  <p:par>
                                    <p:cTn id="83" presetID="10" presetClass="entr" presetSubtype="0" fill="hold" grpId="0" nodeType="afterEffect">
                                      <p:stCondLst>
                                        <p:cond delay="0"/>
                                      </p:stCondLst>
                                      <p:childTnLst>
                                        <p:set>
                                          <p:cBhvr>
                                            <p:cTn id="84" dur="1" fill="hold">
                                              <p:stCondLst>
                                                <p:cond delay="0"/>
                                              </p:stCondLst>
                                            </p:cTn>
                                            <p:tgtEl>
                                              <p:spTgt spid="133"/>
                                            </p:tgtEl>
                                            <p:attrNameLst>
                                              <p:attrName>style.visibility</p:attrName>
                                            </p:attrNameLst>
                                          </p:cBhvr>
                                          <p:to>
                                            <p:strVal val="visible"/>
                                          </p:to>
                                        </p:set>
                                        <p:animEffect transition="in" filter="fade">
                                          <p:cBhvr>
                                            <p:cTn id="85" dur="500"/>
                                            <p:tgtEl>
                                              <p:spTgt spid="133"/>
                                            </p:tgtEl>
                                          </p:cBhvr>
                                        </p:animEffect>
                                      </p:childTnLst>
                                    </p:cTn>
                                  </p:par>
                                </p:childTnLst>
                              </p:cTn>
                            </p:par>
                          </p:childTnLst>
                        </p:cTn>
                      </p:par>
                      <p:par>
                        <p:cTn id="86" fill="hold">
                          <p:stCondLst>
                            <p:cond delay="indefinite"/>
                          </p:stCondLst>
                          <p:childTnLst>
                            <p:par>
                              <p:cTn id="87" fill="hold">
                                <p:stCondLst>
                                  <p:cond delay="0"/>
                                </p:stCondLst>
                                <p:childTnLst>
                                  <p:par>
                                    <p:cTn id="88" presetID="31" presetClass="entr" presetSubtype="0" fill="hold" grpId="0" nodeType="click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p:cTn id="90" dur="1000" fill="hold"/>
                                            <p:tgtEl>
                                              <p:spTgt spid="19"/>
                                            </p:tgtEl>
                                            <p:attrNameLst>
                                              <p:attrName>ppt_w</p:attrName>
                                            </p:attrNameLst>
                                          </p:cBhvr>
                                          <p:tavLst>
                                            <p:tav tm="0">
                                              <p:val>
                                                <p:fltVal val="0"/>
                                              </p:val>
                                            </p:tav>
                                            <p:tav tm="100000">
                                              <p:val>
                                                <p:strVal val="#ppt_w"/>
                                              </p:val>
                                            </p:tav>
                                          </p:tavLst>
                                        </p:anim>
                                        <p:anim calcmode="lin" valueType="num">
                                          <p:cBhvr>
                                            <p:cTn id="91" dur="1000" fill="hold"/>
                                            <p:tgtEl>
                                              <p:spTgt spid="19"/>
                                            </p:tgtEl>
                                            <p:attrNameLst>
                                              <p:attrName>ppt_h</p:attrName>
                                            </p:attrNameLst>
                                          </p:cBhvr>
                                          <p:tavLst>
                                            <p:tav tm="0">
                                              <p:val>
                                                <p:fltVal val="0"/>
                                              </p:val>
                                            </p:tav>
                                            <p:tav tm="100000">
                                              <p:val>
                                                <p:strVal val="#ppt_h"/>
                                              </p:val>
                                            </p:tav>
                                          </p:tavLst>
                                        </p:anim>
                                        <p:anim calcmode="lin" valueType="num">
                                          <p:cBhvr>
                                            <p:cTn id="92" dur="1000" fill="hold"/>
                                            <p:tgtEl>
                                              <p:spTgt spid="19"/>
                                            </p:tgtEl>
                                            <p:attrNameLst>
                                              <p:attrName>style.rotation</p:attrName>
                                            </p:attrNameLst>
                                          </p:cBhvr>
                                          <p:tavLst>
                                            <p:tav tm="0">
                                              <p:val>
                                                <p:fltVal val="90"/>
                                              </p:val>
                                            </p:tav>
                                            <p:tav tm="100000">
                                              <p:val>
                                                <p:fltVal val="0"/>
                                              </p:val>
                                            </p:tav>
                                          </p:tavLst>
                                        </p:anim>
                                        <p:animEffect transition="in" filter="fade">
                                          <p:cBhvr>
                                            <p:cTn id="93" dur="1000"/>
                                            <p:tgtEl>
                                              <p:spTgt spid="19"/>
                                            </p:tgtEl>
                                          </p:cBhvr>
                                        </p:animEffect>
                                      </p:childTnLst>
                                    </p:cTn>
                                  </p:par>
                                </p:childTnLst>
                              </p:cTn>
                            </p:par>
                            <p:par>
                              <p:cTn id="94" fill="hold">
                                <p:stCondLst>
                                  <p:cond delay="1000"/>
                                </p:stCondLst>
                                <p:childTnLst>
                                  <p:par>
                                    <p:cTn id="95" presetID="10" presetClass="entr" presetSubtype="0" fill="hold" grpId="0" nodeType="afterEffect">
                                      <p:stCondLst>
                                        <p:cond delay="0"/>
                                      </p:stCondLst>
                                      <p:childTnLst>
                                        <p:set>
                                          <p:cBhvr>
                                            <p:cTn id="96" dur="1" fill="hold">
                                              <p:stCondLst>
                                                <p:cond delay="0"/>
                                              </p:stCondLst>
                                            </p:cTn>
                                            <p:tgtEl>
                                              <p:spTgt spid="134"/>
                                            </p:tgtEl>
                                            <p:attrNameLst>
                                              <p:attrName>style.visibility</p:attrName>
                                            </p:attrNameLst>
                                          </p:cBhvr>
                                          <p:to>
                                            <p:strVal val="visible"/>
                                          </p:to>
                                        </p:set>
                                        <p:animEffect transition="in" filter="fade">
                                          <p:cBhvr>
                                            <p:cTn id="97" dur="500"/>
                                            <p:tgtEl>
                                              <p:spTgt spid="134"/>
                                            </p:tgtEl>
                                          </p:cBhvr>
                                        </p:animEffect>
                                      </p:childTnLst>
                                    </p:cTn>
                                  </p:par>
                                </p:childTnLst>
                              </p:cTn>
                            </p:par>
                          </p:childTnLst>
                        </p:cTn>
                      </p:par>
                      <p:par>
                        <p:cTn id="98" fill="hold">
                          <p:stCondLst>
                            <p:cond delay="indefinite"/>
                          </p:stCondLst>
                          <p:childTnLst>
                            <p:par>
                              <p:cTn id="99" fill="hold">
                                <p:stCondLst>
                                  <p:cond delay="0"/>
                                </p:stCondLst>
                                <p:childTnLst>
                                  <p:par>
                                    <p:cTn id="100" presetID="31" presetClass="entr" presetSubtype="0" fill="hold" grpId="0" nodeType="clickEffect">
                                      <p:stCondLst>
                                        <p:cond delay="0"/>
                                      </p:stCondLst>
                                      <p:childTnLst>
                                        <p:set>
                                          <p:cBhvr>
                                            <p:cTn id="101" dur="1" fill="hold">
                                              <p:stCondLst>
                                                <p:cond delay="0"/>
                                              </p:stCondLst>
                                            </p:cTn>
                                            <p:tgtEl>
                                              <p:spTgt spid="18"/>
                                            </p:tgtEl>
                                            <p:attrNameLst>
                                              <p:attrName>style.visibility</p:attrName>
                                            </p:attrNameLst>
                                          </p:cBhvr>
                                          <p:to>
                                            <p:strVal val="visible"/>
                                          </p:to>
                                        </p:set>
                                        <p:anim calcmode="lin" valueType="num">
                                          <p:cBhvr>
                                            <p:cTn id="102" dur="1000" fill="hold"/>
                                            <p:tgtEl>
                                              <p:spTgt spid="18"/>
                                            </p:tgtEl>
                                            <p:attrNameLst>
                                              <p:attrName>ppt_w</p:attrName>
                                            </p:attrNameLst>
                                          </p:cBhvr>
                                          <p:tavLst>
                                            <p:tav tm="0">
                                              <p:val>
                                                <p:fltVal val="0"/>
                                              </p:val>
                                            </p:tav>
                                            <p:tav tm="100000">
                                              <p:val>
                                                <p:strVal val="#ppt_w"/>
                                              </p:val>
                                            </p:tav>
                                          </p:tavLst>
                                        </p:anim>
                                        <p:anim calcmode="lin" valueType="num">
                                          <p:cBhvr>
                                            <p:cTn id="103" dur="1000" fill="hold"/>
                                            <p:tgtEl>
                                              <p:spTgt spid="18"/>
                                            </p:tgtEl>
                                            <p:attrNameLst>
                                              <p:attrName>ppt_h</p:attrName>
                                            </p:attrNameLst>
                                          </p:cBhvr>
                                          <p:tavLst>
                                            <p:tav tm="0">
                                              <p:val>
                                                <p:fltVal val="0"/>
                                              </p:val>
                                            </p:tav>
                                            <p:tav tm="100000">
                                              <p:val>
                                                <p:strVal val="#ppt_h"/>
                                              </p:val>
                                            </p:tav>
                                          </p:tavLst>
                                        </p:anim>
                                        <p:anim calcmode="lin" valueType="num">
                                          <p:cBhvr>
                                            <p:cTn id="104" dur="1000" fill="hold"/>
                                            <p:tgtEl>
                                              <p:spTgt spid="18"/>
                                            </p:tgtEl>
                                            <p:attrNameLst>
                                              <p:attrName>style.rotation</p:attrName>
                                            </p:attrNameLst>
                                          </p:cBhvr>
                                          <p:tavLst>
                                            <p:tav tm="0">
                                              <p:val>
                                                <p:fltVal val="90"/>
                                              </p:val>
                                            </p:tav>
                                            <p:tav tm="100000">
                                              <p:val>
                                                <p:fltVal val="0"/>
                                              </p:val>
                                            </p:tav>
                                          </p:tavLst>
                                        </p:anim>
                                        <p:animEffect transition="in" filter="fade">
                                          <p:cBhvr>
                                            <p:cTn id="105" dur="1000"/>
                                            <p:tgtEl>
                                              <p:spTgt spid="18"/>
                                            </p:tgtEl>
                                          </p:cBhvr>
                                        </p:animEffect>
                                      </p:childTnLst>
                                    </p:cTn>
                                  </p:par>
                                </p:childTnLst>
                              </p:cTn>
                            </p:par>
                            <p:par>
                              <p:cTn id="106" fill="hold">
                                <p:stCondLst>
                                  <p:cond delay="1000"/>
                                </p:stCondLst>
                                <p:childTnLst>
                                  <p:par>
                                    <p:cTn id="107" presetID="10" presetClass="entr" presetSubtype="0" fill="hold" grpId="0" nodeType="afterEffect">
                                      <p:stCondLst>
                                        <p:cond delay="0"/>
                                      </p:stCondLst>
                                      <p:childTnLst>
                                        <p:set>
                                          <p:cBhvr>
                                            <p:cTn id="108" dur="1" fill="hold">
                                              <p:stCondLst>
                                                <p:cond delay="0"/>
                                              </p:stCondLst>
                                            </p:cTn>
                                            <p:tgtEl>
                                              <p:spTgt spid="135"/>
                                            </p:tgtEl>
                                            <p:attrNameLst>
                                              <p:attrName>style.visibility</p:attrName>
                                            </p:attrNameLst>
                                          </p:cBhvr>
                                          <p:to>
                                            <p:strVal val="visible"/>
                                          </p:to>
                                        </p:set>
                                        <p:animEffect transition="in" filter="fade">
                                          <p:cBhvr>
                                            <p:cTn id="109"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9" grpId="0"/>
          <p:bldP spid="130" grpId="0"/>
          <p:bldP spid="131" grpId="0"/>
          <p:bldP spid="132" grpId="0"/>
          <p:bldP spid="133" grpId="0"/>
          <p:bldP spid="134" grpId="0"/>
          <p:bldP spid="135" grpId="0"/>
          <p:bldP spid="14" grpId="0" animBg="1"/>
          <p:bldP spid="15" grpId="0" animBg="1"/>
          <p:bldP spid="16" grpId="0" animBg="1"/>
          <p:bldP spid="17" grpId="0" animBg="1"/>
          <p:bldP spid="18" grpId="0" animBg="1"/>
          <p:bldP spid="19" grpId="0" animBg="1"/>
          <p:bldP spid="20" grpId="0" animBg="1"/>
          <p:bldP spid="21"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Rectangle 138"/>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38"/>
          <p:cNvSpPr>
            <a:spLocks noChangeArrowheads="1"/>
          </p:cNvSpPr>
          <p:nvPr/>
        </p:nvSpPr>
        <p:spPr bwMode="auto">
          <a:xfrm>
            <a:off x="0" y="857251"/>
            <a:ext cx="9144000" cy="5143499"/>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7"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en-US" sz="1350"/>
          </a:p>
        </p:txBody>
      </p:sp>
      <p:sp>
        <p:nvSpPr>
          <p:cNvPr id="91" name="Freeform 439"/>
          <p:cNvSpPr>
            <a:spLocks/>
          </p:cNvSpPr>
          <p:nvPr/>
        </p:nvSpPr>
        <p:spPr bwMode="auto">
          <a:xfrm>
            <a:off x="244166" y="1679803"/>
            <a:ext cx="2929985" cy="989608"/>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tx2">
                  <a:lumMod val="40000"/>
                  <a:lumOff val="60000"/>
                </a:schemeClr>
              </a:solidFill>
            </a:endParaRPr>
          </a:p>
        </p:txBody>
      </p:sp>
      <p:sp>
        <p:nvSpPr>
          <p:cNvPr id="92" name="Freeform 440"/>
          <p:cNvSpPr>
            <a:spLocks/>
          </p:cNvSpPr>
          <p:nvPr/>
        </p:nvSpPr>
        <p:spPr bwMode="auto">
          <a:xfrm>
            <a:off x="244166" y="2925970"/>
            <a:ext cx="2929985" cy="1001822"/>
          </a:xfrm>
          <a:custGeom>
            <a:avLst/>
            <a:gdLst>
              <a:gd name="T0" fmla="*/ 1603 w 1635"/>
              <a:gd name="T1" fmla="*/ 561 h 561"/>
              <a:gd name="T2" fmla="*/ 32 w 1635"/>
              <a:gd name="T3" fmla="*/ 561 h 561"/>
              <a:gd name="T4" fmla="*/ 0 w 1635"/>
              <a:gd name="T5" fmla="*/ 529 h 561"/>
              <a:gd name="T6" fmla="*/ 0 w 1635"/>
              <a:gd name="T7" fmla="*/ 32 h 561"/>
              <a:gd name="T8" fmla="*/ 32 w 1635"/>
              <a:gd name="T9" fmla="*/ 0 h 561"/>
              <a:gd name="T10" fmla="*/ 1603 w 1635"/>
              <a:gd name="T11" fmla="*/ 0 h 561"/>
              <a:gd name="T12" fmla="*/ 1635 w 1635"/>
              <a:gd name="T13" fmla="*/ 32 h 561"/>
              <a:gd name="T14" fmla="*/ 1635 w 1635"/>
              <a:gd name="T15" fmla="*/ 529 h 561"/>
              <a:gd name="T16" fmla="*/ 1603 w 1635"/>
              <a:gd name="T17" fmla="*/ 561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1">
                <a:moveTo>
                  <a:pt x="1603" y="561"/>
                </a:moveTo>
                <a:cubicBezTo>
                  <a:pt x="32" y="561"/>
                  <a:pt x="32" y="561"/>
                  <a:pt x="32" y="561"/>
                </a:cubicBezTo>
                <a:cubicBezTo>
                  <a:pt x="14" y="561"/>
                  <a:pt x="0" y="546"/>
                  <a:pt x="0" y="529"/>
                </a:cubicBezTo>
                <a:cubicBezTo>
                  <a:pt x="0" y="32"/>
                  <a:pt x="0" y="32"/>
                  <a:pt x="0" y="32"/>
                </a:cubicBezTo>
                <a:cubicBezTo>
                  <a:pt x="0" y="15"/>
                  <a:pt x="14" y="0"/>
                  <a:pt x="32" y="0"/>
                </a:cubicBezTo>
                <a:cubicBezTo>
                  <a:pt x="1603" y="0"/>
                  <a:pt x="1603" y="0"/>
                  <a:pt x="1603" y="0"/>
                </a:cubicBezTo>
                <a:cubicBezTo>
                  <a:pt x="1620" y="0"/>
                  <a:pt x="1635" y="15"/>
                  <a:pt x="1635" y="32"/>
                </a:cubicBezTo>
                <a:cubicBezTo>
                  <a:pt x="1635" y="529"/>
                  <a:pt x="1635" y="529"/>
                  <a:pt x="1635" y="529"/>
                </a:cubicBezTo>
                <a:cubicBezTo>
                  <a:pt x="1635" y="546"/>
                  <a:pt x="1620" y="561"/>
                  <a:pt x="1603" y="561"/>
                </a:cubicBez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 name="Freeform 441"/>
          <p:cNvSpPr>
            <a:spLocks/>
          </p:cNvSpPr>
          <p:nvPr/>
        </p:nvSpPr>
        <p:spPr bwMode="auto">
          <a:xfrm>
            <a:off x="244166" y="4172138"/>
            <a:ext cx="2929985"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accent4">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Freeform 442"/>
          <p:cNvSpPr>
            <a:spLocks/>
          </p:cNvSpPr>
          <p:nvPr/>
        </p:nvSpPr>
        <p:spPr bwMode="auto">
          <a:xfrm>
            <a:off x="244166" y="5418306"/>
            <a:ext cx="2929985"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Freeform 443"/>
          <p:cNvSpPr>
            <a:spLocks/>
          </p:cNvSpPr>
          <p:nvPr/>
        </p:nvSpPr>
        <p:spPr bwMode="auto">
          <a:xfrm>
            <a:off x="5969841" y="1651523"/>
            <a:ext cx="2917781" cy="989608"/>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tx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Freeform 444"/>
          <p:cNvSpPr>
            <a:spLocks/>
          </p:cNvSpPr>
          <p:nvPr/>
        </p:nvSpPr>
        <p:spPr bwMode="auto">
          <a:xfrm>
            <a:off x="5969841" y="2897690"/>
            <a:ext cx="2917781" cy="1001822"/>
          </a:xfrm>
          <a:custGeom>
            <a:avLst/>
            <a:gdLst>
              <a:gd name="T0" fmla="*/ 1603 w 1635"/>
              <a:gd name="T1" fmla="*/ 561 h 561"/>
              <a:gd name="T2" fmla="*/ 32 w 1635"/>
              <a:gd name="T3" fmla="*/ 561 h 561"/>
              <a:gd name="T4" fmla="*/ 0 w 1635"/>
              <a:gd name="T5" fmla="*/ 529 h 561"/>
              <a:gd name="T6" fmla="*/ 0 w 1635"/>
              <a:gd name="T7" fmla="*/ 32 h 561"/>
              <a:gd name="T8" fmla="*/ 32 w 1635"/>
              <a:gd name="T9" fmla="*/ 0 h 561"/>
              <a:gd name="T10" fmla="*/ 1603 w 1635"/>
              <a:gd name="T11" fmla="*/ 0 h 561"/>
              <a:gd name="T12" fmla="*/ 1635 w 1635"/>
              <a:gd name="T13" fmla="*/ 32 h 561"/>
              <a:gd name="T14" fmla="*/ 1635 w 1635"/>
              <a:gd name="T15" fmla="*/ 529 h 561"/>
              <a:gd name="T16" fmla="*/ 1603 w 1635"/>
              <a:gd name="T17" fmla="*/ 561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1">
                <a:moveTo>
                  <a:pt x="1603" y="561"/>
                </a:moveTo>
                <a:cubicBezTo>
                  <a:pt x="32" y="561"/>
                  <a:pt x="32" y="561"/>
                  <a:pt x="32" y="561"/>
                </a:cubicBezTo>
                <a:cubicBezTo>
                  <a:pt x="14" y="561"/>
                  <a:pt x="0" y="546"/>
                  <a:pt x="0" y="529"/>
                </a:cubicBezTo>
                <a:cubicBezTo>
                  <a:pt x="0" y="32"/>
                  <a:pt x="0" y="32"/>
                  <a:pt x="0" y="32"/>
                </a:cubicBezTo>
                <a:cubicBezTo>
                  <a:pt x="0" y="15"/>
                  <a:pt x="14" y="0"/>
                  <a:pt x="32" y="0"/>
                </a:cubicBezTo>
                <a:cubicBezTo>
                  <a:pt x="1603" y="0"/>
                  <a:pt x="1603" y="0"/>
                  <a:pt x="1603" y="0"/>
                </a:cubicBezTo>
                <a:cubicBezTo>
                  <a:pt x="1621" y="0"/>
                  <a:pt x="1635" y="15"/>
                  <a:pt x="1635" y="32"/>
                </a:cubicBezTo>
                <a:cubicBezTo>
                  <a:pt x="1635" y="529"/>
                  <a:pt x="1635" y="529"/>
                  <a:pt x="1635" y="529"/>
                </a:cubicBezTo>
                <a:cubicBezTo>
                  <a:pt x="1635" y="546"/>
                  <a:pt x="1621" y="561"/>
                  <a:pt x="1603" y="561"/>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445"/>
          <p:cNvSpPr>
            <a:spLocks/>
          </p:cNvSpPr>
          <p:nvPr/>
        </p:nvSpPr>
        <p:spPr bwMode="auto">
          <a:xfrm>
            <a:off x="5969841" y="4143858"/>
            <a:ext cx="2917781"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8" name="Freeform 446"/>
          <p:cNvSpPr>
            <a:spLocks/>
          </p:cNvSpPr>
          <p:nvPr/>
        </p:nvSpPr>
        <p:spPr bwMode="auto">
          <a:xfrm>
            <a:off x="5969841" y="5390026"/>
            <a:ext cx="2917781"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accent6">
              <a:lumMod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8" name="TextBox 127"/>
          <p:cNvSpPr txBox="1"/>
          <p:nvPr/>
        </p:nvSpPr>
        <p:spPr>
          <a:xfrm>
            <a:off x="1028700" y="1655542"/>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Conduct of learner and learning needs assessment</a:t>
            </a:r>
          </a:p>
        </p:txBody>
      </p:sp>
      <p:sp>
        <p:nvSpPr>
          <p:cNvPr id="129" name="TextBox 128"/>
          <p:cNvSpPr txBox="1"/>
          <p:nvPr/>
        </p:nvSpPr>
        <p:spPr>
          <a:xfrm>
            <a:off x="1028700" y="2912341"/>
            <a:ext cx="2131306" cy="1001822"/>
          </a:xfrm>
          <a:prstGeom prst="rect">
            <a:avLst/>
          </a:prstGeom>
          <a:noFill/>
        </p:spPr>
        <p:txBody>
          <a:bodyPr wrap="square" rtlCol="0" anchor="ctr" anchorCtr="0">
            <a:normAutofit fontScale="92500" lnSpcReduction="20000"/>
          </a:bodyPr>
          <a:lstStyle/>
          <a:p>
            <a:r>
              <a:rPr lang="en-US" dirty="0">
                <a:solidFill>
                  <a:schemeClr val="tx2"/>
                </a:solidFill>
                <a:latin typeface="Minion Pro SmBd" panose="02040603060306020203" pitchFamily="18" charset="0"/>
                <a:cs typeface="Courier New" panose="02070309020205020404" pitchFamily="49" charset="0"/>
              </a:rPr>
              <a:t>Is course developer pedagogy qualified and/or with industry experience?</a:t>
            </a:r>
          </a:p>
        </p:txBody>
      </p:sp>
      <p:sp>
        <p:nvSpPr>
          <p:cNvPr id="130" name="TextBox 129"/>
          <p:cNvSpPr txBox="1"/>
          <p:nvPr/>
        </p:nvSpPr>
        <p:spPr>
          <a:xfrm>
            <a:off x="1026304" y="4161507"/>
            <a:ext cx="2131306" cy="1001822"/>
          </a:xfrm>
          <a:prstGeom prst="rect">
            <a:avLst/>
          </a:prstGeom>
          <a:noFill/>
        </p:spPr>
        <p:txBody>
          <a:bodyPr wrap="square" rtlCol="0" anchor="ctr" anchorCtr="0">
            <a:normAutofit fontScale="92500" lnSpcReduction="20000"/>
          </a:bodyPr>
          <a:lstStyle/>
          <a:p>
            <a:r>
              <a:rPr lang="en-US" dirty="0" err="1">
                <a:solidFill>
                  <a:schemeClr val="tx2"/>
                </a:solidFill>
                <a:latin typeface="Minion Pro SmBd" panose="02040603060306020203" pitchFamily="18" charset="0"/>
                <a:cs typeface="Courier New" panose="02070309020205020404" pitchFamily="49" charset="0"/>
              </a:rPr>
              <a:t>Contextualisation</a:t>
            </a:r>
            <a:r>
              <a:rPr lang="en-US" dirty="0">
                <a:solidFill>
                  <a:schemeClr val="tx2"/>
                </a:solidFill>
                <a:latin typeface="Minion Pro SmBd" panose="02040603060306020203" pitchFamily="18" charset="0"/>
                <a:cs typeface="Courier New" panose="02070309020205020404" pitchFamily="49" charset="0"/>
              </a:rPr>
              <a:t> to meet </a:t>
            </a:r>
            <a:r>
              <a:rPr lang="en-US" dirty="0" err="1">
                <a:solidFill>
                  <a:schemeClr val="tx2"/>
                </a:solidFill>
                <a:latin typeface="Minion Pro SmBd" panose="02040603060306020203" pitchFamily="18" charset="0"/>
                <a:cs typeface="Courier New" panose="02070309020205020404" pitchFamily="49" charset="0"/>
              </a:rPr>
              <a:t>o</a:t>
            </a:r>
            <a:r>
              <a:rPr lang="en-US" dirty="0" err="1" smtClean="0">
                <a:solidFill>
                  <a:schemeClr val="tx2"/>
                </a:solidFill>
                <a:latin typeface="Minion Pro SmBd" panose="02040603060306020203" pitchFamily="18" charset="0"/>
                <a:cs typeface="Courier New" panose="02070309020205020404" pitchFamily="49" charset="0"/>
              </a:rPr>
              <a:t>rganisation</a:t>
            </a:r>
            <a:r>
              <a:rPr lang="en-US" dirty="0">
                <a:solidFill>
                  <a:schemeClr val="tx2"/>
                </a:solidFill>
                <a:latin typeface="Minion Pro SmBd" panose="02040603060306020203" pitchFamily="18" charset="0"/>
                <a:cs typeface="Courier New" panose="02070309020205020404" pitchFamily="49" charset="0"/>
              </a:rPr>
              <a:t>, </a:t>
            </a:r>
            <a:r>
              <a:rPr lang="en-US" dirty="0" smtClean="0">
                <a:solidFill>
                  <a:schemeClr val="tx2"/>
                </a:solidFill>
                <a:latin typeface="Minion Pro SmBd" panose="02040603060306020203" pitchFamily="18" charset="0"/>
                <a:cs typeface="Courier New" panose="02070309020205020404" pitchFamily="49" charset="0"/>
              </a:rPr>
              <a:t>industry </a:t>
            </a:r>
            <a:r>
              <a:rPr lang="en-US" dirty="0">
                <a:solidFill>
                  <a:schemeClr val="tx2"/>
                </a:solidFill>
                <a:latin typeface="Minion Pro SmBd" panose="02040603060306020203" pitchFamily="18" charset="0"/>
                <a:cs typeface="Courier New" panose="02070309020205020404" pitchFamily="49" charset="0"/>
              </a:rPr>
              <a:t>and </a:t>
            </a:r>
            <a:r>
              <a:rPr lang="en-US" dirty="0" smtClean="0">
                <a:solidFill>
                  <a:schemeClr val="tx2"/>
                </a:solidFill>
                <a:latin typeface="Minion Pro SmBd" panose="02040603060306020203" pitchFamily="18" charset="0"/>
                <a:cs typeface="Courier New" panose="02070309020205020404" pitchFamily="49" charset="0"/>
              </a:rPr>
              <a:t>legal </a:t>
            </a:r>
            <a:r>
              <a:rPr lang="en-US" dirty="0">
                <a:solidFill>
                  <a:schemeClr val="tx2"/>
                </a:solidFill>
                <a:latin typeface="Minion Pro SmBd" panose="02040603060306020203" pitchFamily="18" charset="0"/>
                <a:cs typeface="Courier New" panose="02070309020205020404" pitchFamily="49" charset="0"/>
              </a:rPr>
              <a:t>requirements</a:t>
            </a:r>
          </a:p>
        </p:txBody>
      </p:sp>
      <p:sp>
        <p:nvSpPr>
          <p:cNvPr id="131" name="TextBox 130"/>
          <p:cNvSpPr txBox="1"/>
          <p:nvPr/>
        </p:nvSpPr>
        <p:spPr>
          <a:xfrm>
            <a:off x="1026304" y="5418307"/>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Validation with stakeholders</a:t>
            </a:r>
          </a:p>
        </p:txBody>
      </p:sp>
      <p:sp>
        <p:nvSpPr>
          <p:cNvPr id="132" name="TextBox 131"/>
          <p:cNvSpPr txBox="1"/>
          <p:nvPr/>
        </p:nvSpPr>
        <p:spPr>
          <a:xfrm>
            <a:off x="6709803" y="1625468"/>
            <a:ext cx="2131306" cy="1001822"/>
          </a:xfrm>
          <a:prstGeom prst="rect">
            <a:avLst/>
          </a:prstGeom>
          <a:noFill/>
        </p:spPr>
        <p:txBody>
          <a:bodyPr wrap="square" rtlCol="0" anchor="ctr" anchorCtr="0">
            <a:normAutofit fontScale="77500" lnSpcReduction="20000"/>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Covers all the performance criteria and essential knowledge in the competency standards </a:t>
            </a:r>
          </a:p>
        </p:txBody>
      </p:sp>
      <p:sp>
        <p:nvSpPr>
          <p:cNvPr id="133" name="TextBox 132"/>
          <p:cNvSpPr txBox="1"/>
          <p:nvPr/>
        </p:nvSpPr>
        <p:spPr>
          <a:xfrm>
            <a:off x="6709803" y="2882268"/>
            <a:ext cx="2131306" cy="1001822"/>
          </a:xfrm>
          <a:prstGeom prst="rect">
            <a:avLst/>
          </a:prstGeom>
          <a:noFill/>
        </p:spPr>
        <p:txBody>
          <a:bodyPr wrap="square" rtlCol="0" anchor="ctr" anchorCtr="0">
            <a:normAutofit/>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Pedagogy is adult-learning focused</a:t>
            </a:r>
          </a:p>
        </p:txBody>
      </p:sp>
      <p:sp>
        <p:nvSpPr>
          <p:cNvPr id="134" name="TextBox 133"/>
          <p:cNvSpPr txBox="1"/>
          <p:nvPr/>
        </p:nvSpPr>
        <p:spPr>
          <a:xfrm>
            <a:off x="6707406" y="4131434"/>
            <a:ext cx="2131306" cy="1001822"/>
          </a:xfrm>
          <a:prstGeom prst="rect">
            <a:avLst/>
          </a:prstGeom>
          <a:noFill/>
        </p:spPr>
        <p:txBody>
          <a:bodyPr wrap="square" rtlCol="0" anchor="ctr" anchorCtr="0">
            <a:normAutofit/>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Sufficient time for hands-on practice by individual</a:t>
            </a:r>
          </a:p>
        </p:txBody>
      </p:sp>
      <p:sp>
        <p:nvSpPr>
          <p:cNvPr id="135" name="TextBox 134"/>
          <p:cNvSpPr txBox="1"/>
          <p:nvPr/>
        </p:nvSpPr>
        <p:spPr>
          <a:xfrm>
            <a:off x="6707406" y="5388233"/>
            <a:ext cx="2131306" cy="1001822"/>
          </a:xfrm>
          <a:prstGeom prst="rect">
            <a:avLst/>
          </a:prstGeom>
          <a:noFill/>
        </p:spPr>
        <p:txBody>
          <a:bodyPr wrap="square" rtlCol="0" anchor="ctr" anchorCtr="0">
            <a:normAutofit fontScale="92500" lnSpcReduction="20000"/>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Assessment design meets Principles of Assessment and Rules of Evidence</a:t>
            </a:r>
          </a:p>
        </p:txBody>
      </p:sp>
      <p:sp>
        <p:nvSpPr>
          <p:cNvPr id="14" name="Freeform 447"/>
          <p:cNvSpPr>
            <a:spLocks/>
          </p:cNvSpPr>
          <p:nvPr/>
        </p:nvSpPr>
        <p:spPr bwMode="auto">
          <a:xfrm>
            <a:off x="3814047" y="3070433"/>
            <a:ext cx="793541" cy="586668"/>
          </a:xfrm>
          <a:custGeom>
            <a:avLst/>
            <a:gdLst>
              <a:gd name="T0" fmla="*/ 0 w 455"/>
              <a:gd name="T1" fmla="*/ 48 h 336"/>
              <a:gd name="T2" fmla="*/ 0 w 455"/>
              <a:gd name="T3" fmla="*/ 48 h 336"/>
              <a:gd name="T4" fmla="*/ 3 w 455"/>
              <a:gd name="T5" fmla="*/ 78 h 336"/>
              <a:gd name="T6" fmla="*/ 9 w 455"/>
              <a:gd name="T7" fmla="*/ 106 h 336"/>
              <a:gd name="T8" fmla="*/ 18 w 455"/>
              <a:gd name="T9" fmla="*/ 136 h 336"/>
              <a:gd name="T10" fmla="*/ 27 w 455"/>
              <a:gd name="T11" fmla="*/ 164 h 336"/>
              <a:gd name="T12" fmla="*/ 39 w 455"/>
              <a:gd name="T13" fmla="*/ 192 h 336"/>
              <a:gd name="T14" fmla="*/ 52 w 455"/>
              <a:gd name="T15" fmla="*/ 220 h 336"/>
              <a:gd name="T16" fmla="*/ 69 w 455"/>
              <a:gd name="T17" fmla="*/ 247 h 336"/>
              <a:gd name="T18" fmla="*/ 86 w 455"/>
              <a:gd name="T19" fmla="*/ 272 h 336"/>
              <a:gd name="T20" fmla="*/ 86 w 455"/>
              <a:gd name="T21" fmla="*/ 272 h 336"/>
              <a:gd name="T22" fmla="*/ 100 w 455"/>
              <a:gd name="T23" fmla="*/ 290 h 336"/>
              <a:gd name="T24" fmla="*/ 114 w 455"/>
              <a:gd name="T25" fmla="*/ 306 h 336"/>
              <a:gd name="T26" fmla="*/ 128 w 455"/>
              <a:gd name="T27" fmla="*/ 322 h 336"/>
              <a:gd name="T28" fmla="*/ 144 w 455"/>
              <a:gd name="T29" fmla="*/ 336 h 336"/>
              <a:gd name="T30" fmla="*/ 455 w 455"/>
              <a:gd name="T31" fmla="*/ 0 h 336"/>
              <a:gd name="T32" fmla="*/ 0 w 455"/>
              <a:gd name="T33" fmla="*/ 48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5" h="336">
                <a:moveTo>
                  <a:pt x="0" y="48"/>
                </a:moveTo>
                <a:lnTo>
                  <a:pt x="0" y="48"/>
                </a:lnTo>
                <a:lnTo>
                  <a:pt x="3" y="78"/>
                </a:lnTo>
                <a:lnTo>
                  <a:pt x="9" y="106"/>
                </a:lnTo>
                <a:lnTo>
                  <a:pt x="18" y="136"/>
                </a:lnTo>
                <a:lnTo>
                  <a:pt x="27" y="164"/>
                </a:lnTo>
                <a:lnTo>
                  <a:pt x="39" y="192"/>
                </a:lnTo>
                <a:lnTo>
                  <a:pt x="52" y="220"/>
                </a:lnTo>
                <a:lnTo>
                  <a:pt x="69" y="247"/>
                </a:lnTo>
                <a:lnTo>
                  <a:pt x="86" y="272"/>
                </a:lnTo>
                <a:lnTo>
                  <a:pt x="86" y="272"/>
                </a:lnTo>
                <a:lnTo>
                  <a:pt x="100" y="290"/>
                </a:lnTo>
                <a:lnTo>
                  <a:pt x="114" y="306"/>
                </a:lnTo>
                <a:lnTo>
                  <a:pt x="128" y="322"/>
                </a:lnTo>
                <a:lnTo>
                  <a:pt x="144" y="336"/>
                </a:lnTo>
                <a:lnTo>
                  <a:pt x="455" y="0"/>
                </a:lnTo>
                <a:lnTo>
                  <a:pt x="0" y="48"/>
                </a:lnTo>
                <a:close/>
              </a:path>
            </a:pathLst>
          </a:custGeom>
          <a:solidFill>
            <a:schemeClr val="tx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448"/>
          <p:cNvSpPr>
            <a:spLocks/>
          </p:cNvSpPr>
          <p:nvPr/>
        </p:nvSpPr>
        <p:spPr bwMode="auto">
          <a:xfrm>
            <a:off x="4607588" y="3070433"/>
            <a:ext cx="793541" cy="782224"/>
          </a:xfrm>
          <a:custGeom>
            <a:avLst/>
            <a:gdLst>
              <a:gd name="T0" fmla="*/ 102 w 453"/>
              <a:gd name="T1" fmla="*/ 444 h 444"/>
              <a:gd name="T2" fmla="*/ 102 w 453"/>
              <a:gd name="T3" fmla="*/ 444 h 444"/>
              <a:gd name="T4" fmla="*/ 124 w 453"/>
              <a:gd name="T5" fmla="*/ 438 h 444"/>
              <a:gd name="T6" fmla="*/ 146 w 453"/>
              <a:gd name="T7" fmla="*/ 431 h 444"/>
              <a:gd name="T8" fmla="*/ 168 w 453"/>
              <a:gd name="T9" fmla="*/ 423 h 444"/>
              <a:gd name="T10" fmla="*/ 189 w 453"/>
              <a:gd name="T11" fmla="*/ 414 h 444"/>
              <a:gd name="T12" fmla="*/ 210 w 453"/>
              <a:gd name="T13" fmla="*/ 403 h 444"/>
              <a:gd name="T14" fmla="*/ 230 w 453"/>
              <a:gd name="T15" fmla="*/ 392 h 444"/>
              <a:gd name="T16" fmla="*/ 251 w 453"/>
              <a:gd name="T17" fmla="*/ 380 h 444"/>
              <a:gd name="T18" fmla="*/ 270 w 453"/>
              <a:gd name="T19" fmla="*/ 366 h 444"/>
              <a:gd name="T20" fmla="*/ 270 w 453"/>
              <a:gd name="T21" fmla="*/ 366 h 444"/>
              <a:gd name="T22" fmla="*/ 290 w 453"/>
              <a:gd name="T23" fmla="*/ 351 h 444"/>
              <a:gd name="T24" fmla="*/ 308 w 453"/>
              <a:gd name="T25" fmla="*/ 335 h 444"/>
              <a:gd name="T26" fmla="*/ 325 w 453"/>
              <a:gd name="T27" fmla="*/ 318 h 444"/>
              <a:gd name="T28" fmla="*/ 341 w 453"/>
              <a:gd name="T29" fmla="*/ 301 h 444"/>
              <a:gd name="T30" fmla="*/ 356 w 453"/>
              <a:gd name="T31" fmla="*/ 284 h 444"/>
              <a:gd name="T32" fmla="*/ 371 w 453"/>
              <a:gd name="T33" fmla="*/ 264 h 444"/>
              <a:gd name="T34" fmla="*/ 383 w 453"/>
              <a:gd name="T35" fmla="*/ 246 h 444"/>
              <a:gd name="T36" fmla="*/ 395 w 453"/>
              <a:gd name="T37" fmla="*/ 226 h 444"/>
              <a:gd name="T38" fmla="*/ 407 w 453"/>
              <a:gd name="T39" fmla="*/ 206 h 444"/>
              <a:gd name="T40" fmla="*/ 416 w 453"/>
              <a:gd name="T41" fmla="*/ 185 h 444"/>
              <a:gd name="T42" fmla="*/ 425 w 453"/>
              <a:gd name="T43" fmla="*/ 164 h 444"/>
              <a:gd name="T44" fmla="*/ 433 w 453"/>
              <a:gd name="T45" fmla="*/ 142 h 444"/>
              <a:gd name="T46" fmla="*/ 439 w 453"/>
              <a:gd name="T47" fmla="*/ 121 h 444"/>
              <a:gd name="T48" fmla="*/ 445 w 453"/>
              <a:gd name="T49" fmla="*/ 99 h 444"/>
              <a:gd name="T50" fmla="*/ 450 w 453"/>
              <a:gd name="T51" fmla="*/ 77 h 444"/>
              <a:gd name="T52" fmla="*/ 453 w 453"/>
              <a:gd name="T53" fmla="*/ 54 h 444"/>
              <a:gd name="T54" fmla="*/ 0 w 453"/>
              <a:gd name="T55" fmla="*/ 0 h 444"/>
              <a:gd name="T56" fmla="*/ 102 w 453"/>
              <a:gd name="T57"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53" h="444">
                <a:moveTo>
                  <a:pt x="102" y="444"/>
                </a:moveTo>
                <a:lnTo>
                  <a:pt x="102" y="444"/>
                </a:lnTo>
                <a:lnTo>
                  <a:pt x="124" y="438"/>
                </a:lnTo>
                <a:lnTo>
                  <a:pt x="146" y="431"/>
                </a:lnTo>
                <a:lnTo>
                  <a:pt x="168" y="423"/>
                </a:lnTo>
                <a:lnTo>
                  <a:pt x="189" y="414"/>
                </a:lnTo>
                <a:lnTo>
                  <a:pt x="210" y="403"/>
                </a:lnTo>
                <a:lnTo>
                  <a:pt x="230" y="392"/>
                </a:lnTo>
                <a:lnTo>
                  <a:pt x="251" y="380"/>
                </a:lnTo>
                <a:lnTo>
                  <a:pt x="270" y="366"/>
                </a:lnTo>
                <a:lnTo>
                  <a:pt x="270" y="366"/>
                </a:lnTo>
                <a:lnTo>
                  <a:pt x="290" y="351"/>
                </a:lnTo>
                <a:lnTo>
                  <a:pt x="308" y="335"/>
                </a:lnTo>
                <a:lnTo>
                  <a:pt x="325" y="318"/>
                </a:lnTo>
                <a:lnTo>
                  <a:pt x="341" y="301"/>
                </a:lnTo>
                <a:lnTo>
                  <a:pt x="356" y="284"/>
                </a:lnTo>
                <a:lnTo>
                  <a:pt x="371" y="264"/>
                </a:lnTo>
                <a:lnTo>
                  <a:pt x="383" y="246"/>
                </a:lnTo>
                <a:lnTo>
                  <a:pt x="395" y="226"/>
                </a:lnTo>
                <a:lnTo>
                  <a:pt x="407" y="206"/>
                </a:lnTo>
                <a:lnTo>
                  <a:pt x="416" y="185"/>
                </a:lnTo>
                <a:lnTo>
                  <a:pt x="425" y="164"/>
                </a:lnTo>
                <a:lnTo>
                  <a:pt x="433" y="142"/>
                </a:lnTo>
                <a:lnTo>
                  <a:pt x="439" y="121"/>
                </a:lnTo>
                <a:lnTo>
                  <a:pt x="445" y="99"/>
                </a:lnTo>
                <a:lnTo>
                  <a:pt x="450" y="77"/>
                </a:lnTo>
                <a:lnTo>
                  <a:pt x="453" y="54"/>
                </a:lnTo>
                <a:lnTo>
                  <a:pt x="0" y="0"/>
                </a:lnTo>
                <a:lnTo>
                  <a:pt x="102" y="444"/>
                </a:ln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449"/>
          <p:cNvSpPr>
            <a:spLocks/>
          </p:cNvSpPr>
          <p:nvPr/>
        </p:nvSpPr>
        <p:spPr bwMode="auto">
          <a:xfrm>
            <a:off x="4070424" y="3070432"/>
            <a:ext cx="720292" cy="794450"/>
          </a:xfrm>
          <a:custGeom>
            <a:avLst/>
            <a:gdLst>
              <a:gd name="T0" fmla="*/ 0 w 413"/>
              <a:gd name="T1" fmla="*/ 336 h 456"/>
              <a:gd name="T2" fmla="*/ 0 w 413"/>
              <a:gd name="T3" fmla="*/ 336 h 456"/>
              <a:gd name="T4" fmla="*/ 21 w 413"/>
              <a:gd name="T5" fmla="*/ 354 h 456"/>
              <a:gd name="T6" fmla="*/ 44 w 413"/>
              <a:gd name="T7" fmla="*/ 372 h 456"/>
              <a:gd name="T8" fmla="*/ 66 w 413"/>
              <a:gd name="T9" fmla="*/ 387 h 456"/>
              <a:gd name="T10" fmla="*/ 91 w 413"/>
              <a:gd name="T11" fmla="*/ 401 h 456"/>
              <a:gd name="T12" fmla="*/ 115 w 413"/>
              <a:gd name="T13" fmla="*/ 414 h 456"/>
              <a:gd name="T14" fmla="*/ 141 w 413"/>
              <a:gd name="T15" fmla="*/ 425 h 456"/>
              <a:gd name="T16" fmla="*/ 167 w 413"/>
              <a:gd name="T17" fmla="*/ 434 h 456"/>
              <a:gd name="T18" fmla="*/ 193 w 413"/>
              <a:gd name="T19" fmla="*/ 441 h 456"/>
              <a:gd name="T20" fmla="*/ 221 w 413"/>
              <a:gd name="T21" fmla="*/ 448 h 456"/>
              <a:gd name="T22" fmla="*/ 247 w 413"/>
              <a:gd name="T23" fmla="*/ 453 h 456"/>
              <a:gd name="T24" fmla="*/ 275 w 413"/>
              <a:gd name="T25" fmla="*/ 455 h 456"/>
              <a:gd name="T26" fmla="*/ 303 w 413"/>
              <a:gd name="T27" fmla="*/ 456 h 456"/>
              <a:gd name="T28" fmla="*/ 330 w 413"/>
              <a:gd name="T29" fmla="*/ 456 h 456"/>
              <a:gd name="T30" fmla="*/ 358 w 413"/>
              <a:gd name="T31" fmla="*/ 454 h 456"/>
              <a:gd name="T32" fmla="*/ 386 w 413"/>
              <a:gd name="T33" fmla="*/ 450 h 456"/>
              <a:gd name="T34" fmla="*/ 413 w 413"/>
              <a:gd name="T35" fmla="*/ 444 h 456"/>
              <a:gd name="T36" fmla="*/ 311 w 413"/>
              <a:gd name="T37" fmla="*/ 0 h 456"/>
              <a:gd name="T38" fmla="*/ 0 w 413"/>
              <a:gd name="T39" fmla="*/ 33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3" h="456">
                <a:moveTo>
                  <a:pt x="0" y="336"/>
                </a:moveTo>
                <a:lnTo>
                  <a:pt x="0" y="336"/>
                </a:lnTo>
                <a:lnTo>
                  <a:pt x="21" y="354"/>
                </a:lnTo>
                <a:lnTo>
                  <a:pt x="44" y="372"/>
                </a:lnTo>
                <a:lnTo>
                  <a:pt x="66" y="387"/>
                </a:lnTo>
                <a:lnTo>
                  <a:pt x="91" y="401"/>
                </a:lnTo>
                <a:lnTo>
                  <a:pt x="115" y="414"/>
                </a:lnTo>
                <a:lnTo>
                  <a:pt x="141" y="425"/>
                </a:lnTo>
                <a:lnTo>
                  <a:pt x="167" y="434"/>
                </a:lnTo>
                <a:lnTo>
                  <a:pt x="193" y="441"/>
                </a:lnTo>
                <a:lnTo>
                  <a:pt x="221" y="448"/>
                </a:lnTo>
                <a:lnTo>
                  <a:pt x="247" y="453"/>
                </a:lnTo>
                <a:lnTo>
                  <a:pt x="275" y="455"/>
                </a:lnTo>
                <a:lnTo>
                  <a:pt x="303" y="456"/>
                </a:lnTo>
                <a:lnTo>
                  <a:pt x="330" y="456"/>
                </a:lnTo>
                <a:lnTo>
                  <a:pt x="358" y="454"/>
                </a:lnTo>
                <a:lnTo>
                  <a:pt x="386" y="450"/>
                </a:lnTo>
                <a:lnTo>
                  <a:pt x="413" y="444"/>
                </a:lnTo>
                <a:lnTo>
                  <a:pt x="311" y="0"/>
                </a:lnTo>
                <a:lnTo>
                  <a:pt x="0" y="336"/>
                </a:lnTo>
                <a:close/>
              </a:path>
            </a:pathLst>
          </a:custGeom>
          <a:solidFill>
            <a:schemeClr val="accent6"/>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7" name="Freeform 450"/>
          <p:cNvSpPr>
            <a:spLocks/>
          </p:cNvSpPr>
          <p:nvPr/>
        </p:nvSpPr>
        <p:spPr bwMode="auto">
          <a:xfrm>
            <a:off x="4607588" y="2288209"/>
            <a:ext cx="573793" cy="782224"/>
          </a:xfrm>
          <a:custGeom>
            <a:avLst/>
            <a:gdLst>
              <a:gd name="T0" fmla="*/ 324 w 324"/>
              <a:gd name="T1" fmla="*/ 123 h 447"/>
              <a:gd name="T2" fmla="*/ 324 w 324"/>
              <a:gd name="T3" fmla="*/ 123 h 447"/>
              <a:gd name="T4" fmla="*/ 311 w 324"/>
              <a:gd name="T5" fmla="*/ 111 h 447"/>
              <a:gd name="T6" fmla="*/ 298 w 324"/>
              <a:gd name="T7" fmla="*/ 100 h 447"/>
              <a:gd name="T8" fmla="*/ 286 w 324"/>
              <a:gd name="T9" fmla="*/ 89 h 447"/>
              <a:gd name="T10" fmla="*/ 272 w 324"/>
              <a:gd name="T11" fmla="*/ 79 h 447"/>
              <a:gd name="T12" fmla="*/ 259 w 324"/>
              <a:gd name="T13" fmla="*/ 70 h 447"/>
              <a:gd name="T14" fmla="*/ 245 w 324"/>
              <a:gd name="T15" fmla="*/ 61 h 447"/>
              <a:gd name="T16" fmla="*/ 216 w 324"/>
              <a:gd name="T17" fmla="*/ 44 h 447"/>
              <a:gd name="T18" fmla="*/ 186 w 324"/>
              <a:gd name="T19" fmla="*/ 30 h 447"/>
              <a:gd name="T20" fmla="*/ 157 w 324"/>
              <a:gd name="T21" fmla="*/ 18 h 447"/>
              <a:gd name="T22" fmla="*/ 125 w 324"/>
              <a:gd name="T23" fmla="*/ 7 h 447"/>
              <a:gd name="T24" fmla="*/ 93 w 324"/>
              <a:gd name="T25" fmla="*/ 0 h 447"/>
              <a:gd name="T26" fmla="*/ 0 w 324"/>
              <a:gd name="T27" fmla="*/ 447 h 447"/>
              <a:gd name="T28" fmla="*/ 324 w 324"/>
              <a:gd name="T29" fmla="*/ 123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4" h="447">
                <a:moveTo>
                  <a:pt x="324" y="123"/>
                </a:moveTo>
                <a:lnTo>
                  <a:pt x="324" y="123"/>
                </a:lnTo>
                <a:lnTo>
                  <a:pt x="311" y="111"/>
                </a:lnTo>
                <a:lnTo>
                  <a:pt x="298" y="100"/>
                </a:lnTo>
                <a:lnTo>
                  <a:pt x="286" y="89"/>
                </a:lnTo>
                <a:lnTo>
                  <a:pt x="272" y="79"/>
                </a:lnTo>
                <a:lnTo>
                  <a:pt x="259" y="70"/>
                </a:lnTo>
                <a:lnTo>
                  <a:pt x="245" y="61"/>
                </a:lnTo>
                <a:lnTo>
                  <a:pt x="216" y="44"/>
                </a:lnTo>
                <a:lnTo>
                  <a:pt x="186" y="30"/>
                </a:lnTo>
                <a:lnTo>
                  <a:pt x="157" y="18"/>
                </a:lnTo>
                <a:lnTo>
                  <a:pt x="125" y="7"/>
                </a:lnTo>
                <a:lnTo>
                  <a:pt x="93" y="0"/>
                </a:lnTo>
                <a:lnTo>
                  <a:pt x="0" y="447"/>
                </a:lnTo>
                <a:lnTo>
                  <a:pt x="324" y="123"/>
                </a:lnTo>
                <a:close/>
              </a:path>
            </a:pathLst>
          </a:custGeom>
          <a:solidFill>
            <a:schemeClr val="accent4">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451"/>
          <p:cNvSpPr>
            <a:spLocks/>
          </p:cNvSpPr>
          <p:nvPr/>
        </p:nvSpPr>
        <p:spPr bwMode="auto">
          <a:xfrm>
            <a:off x="4607588" y="2508209"/>
            <a:ext cx="805746" cy="660002"/>
          </a:xfrm>
          <a:custGeom>
            <a:avLst/>
            <a:gdLst>
              <a:gd name="T0" fmla="*/ 453 w 457"/>
              <a:gd name="T1" fmla="*/ 378 h 378"/>
              <a:gd name="T2" fmla="*/ 453 w 457"/>
              <a:gd name="T3" fmla="*/ 378 h 378"/>
              <a:gd name="T4" fmla="*/ 455 w 457"/>
              <a:gd name="T5" fmla="*/ 358 h 378"/>
              <a:gd name="T6" fmla="*/ 457 w 457"/>
              <a:gd name="T7" fmla="*/ 336 h 378"/>
              <a:gd name="T8" fmla="*/ 457 w 457"/>
              <a:gd name="T9" fmla="*/ 315 h 378"/>
              <a:gd name="T10" fmla="*/ 456 w 457"/>
              <a:gd name="T11" fmla="*/ 294 h 378"/>
              <a:gd name="T12" fmla="*/ 454 w 457"/>
              <a:gd name="T13" fmla="*/ 273 h 378"/>
              <a:gd name="T14" fmla="*/ 452 w 457"/>
              <a:gd name="T15" fmla="*/ 251 h 378"/>
              <a:gd name="T16" fmla="*/ 448 w 457"/>
              <a:gd name="T17" fmla="*/ 231 h 378"/>
              <a:gd name="T18" fmla="*/ 442 w 457"/>
              <a:gd name="T19" fmla="*/ 209 h 378"/>
              <a:gd name="T20" fmla="*/ 437 w 457"/>
              <a:gd name="T21" fmla="*/ 189 h 378"/>
              <a:gd name="T22" fmla="*/ 430 w 457"/>
              <a:gd name="T23" fmla="*/ 168 h 378"/>
              <a:gd name="T24" fmla="*/ 422 w 457"/>
              <a:gd name="T25" fmla="*/ 148 h 378"/>
              <a:gd name="T26" fmla="*/ 414 w 457"/>
              <a:gd name="T27" fmla="*/ 128 h 378"/>
              <a:gd name="T28" fmla="*/ 403 w 457"/>
              <a:gd name="T29" fmla="*/ 108 h 378"/>
              <a:gd name="T30" fmla="*/ 392 w 457"/>
              <a:gd name="T31" fmla="*/ 89 h 378"/>
              <a:gd name="T32" fmla="*/ 381 w 457"/>
              <a:gd name="T33" fmla="*/ 70 h 378"/>
              <a:gd name="T34" fmla="*/ 368 w 457"/>
              <a:gd name="T35" fmla="*/ 51 h 378"/>
              <a:gd name="T36" fmla="*/ 368 w 457"/>
              <a:gd name="T37" fmla="*/ 51 h 378"/>
              <a:gd name="T38" fmla="*/ 357 w 457"/>
              <a:gd name="T39" fmla="*/ 38 h 378"/>
              <a:gd name="T40" fmla="*/ 346 w 457"/>
              <a:gd name="T41" fmla="*/ 25 h 378"/>
              <a:gd name="T42" fmla="*/ 335 w 457"/>
              <a:gd name="T43" fmla="*/ 12 h 378"/>
              <a:gd name="T44" fmla="*/ 324 w 457"/>
              <a:gd name="T45" fmla="*/ 0 h 378"/>
              <a:gd name="T46" fmla="*/ 0 w 457"/>
              <a:gd name="T47" fmla="*/ 324 h 378"/>
              <a:gd name="T48" fmla="*/ 453 w 457"/>
              <a:gd name="T49"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7" h="378">
                <a:moveTo>
                  <a:pt x="453" y="378"/>
                </a:moveTo>
                <a:lnTo>
                  <a:pt x="453" y="378"/>
                </a:lnTo>
                <a:lnTo>
                  <a:pt x="455" y="358"/>
                </a:lnTo>
                <a:lnTo>
                  <a:pt x="457" y="336"/>
                </a:lnTo>
                <a:lnTo>
                  <a:pt x="457" y="315"/>
                </a:lnTo>
                <a:lnTo>
                  <a:pt x="456" y="294"/>
                </a:lnTo>
                <a:lnTo>
                  <a:pt x="454" y="273"/>
                </a:lnTo>
                <a:lnTo>
                  <a:pt x="452" y="251"/>
                </a:lnTo>
                <a:lnTo>
                  <a:pt x="448" y="231"/>
                </a:lnTo>
                <a:lnTo>
                  <a:pt x="442" y="209"/>
                </a:lnTo>
                <a:lnTo>
                  <a:pt x="437" y="189"/>
                </a:lnTo>
                <a:lnTo>
                  <a:pt x="430" y="168"/>
                </a:lnTo>
                <a:lnTo>
                  <a:pt x="422" y="148"/>
                </a:lnTo>
                <a:lnTo>
                  <a:pt x="414" y="128"/>
                </a:lnTo>
                <a:lnTo>
                  <a:pt x="403" y="108"/>
                </a:lnTo>
                <a:lnTo>
                  <a:pt x="392" y="89"/>
                </a:lnTo>
                <a:lnTo>
                  <a:pt x="381" y="70"/>
                </a:lnTo>
                <a:lnTo>
                  <a:pt x="368" y="51"/>
                </a:lnTo>
                <a:lnTo>
                  <a:pt x="368" y="51"/>
                </a:lnTo>
                <a:lnTo>
                  <a:pt x="357" y="38"/>
                </a:lnTo>
                <a:lnTo>
                  <a:pt x="346" y="25"/>
                </a:lnTo>
                <a:lnTo>
                  <a:pt x="335" y="12"/>
                </a:lnTo>
                <a:lnTo>
                  <a:pt x="324" y="0"/>
                </a:lnTo>
                <a:lnTo>
                  <a:pt x="0" y="324"/>
                </a:lnTo>
                <a:lnTo>
                  <a:pt x="453" y="378"/>
                </a:lnTo>
                <a:close/>
              </a:path>
            </a:pathLst>
          </a:custGeom>
          <a:solidFill>
            <a:schemeClr val="accent6">
              <a:lumMod val="50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9" name="Freeform 452"/>
          <p:cNvSpPr>
            <a:spLocks/>
          </p:cNvSpPr>
          <p:nvPr/>
        </p:nvSpPr>
        <p:spPr bwMode="auto">
          <a:xfrm>
            <a:off x="3814047" y="2874876"/>
            <a:ext cx="793541" cy="281116"/>
          </a:xfrm>
          <a:custGeom>
            <a:avLst/>
            <a:gdLst>
              <a:gd name="T0" fmla="*/ 17 w 458"/>
              <a:gd name="T1" fmla="*/ 0 h 164"/>
              <a:gd name="T2" fmla="*/ 17 w 458"/>
              <a:gd name="T3" fmla="*/ 0 h 164"/>
              <a:gd name="T4" fmla="*/ 11 w 458"/>
              <a:gd name="T5" fmla="*/ 21 h 164"/>
              <a:gd name="T6" fmla="*/ 7 w 458"/>
              <a:gd name="T7" fmla="*/ 40 h 164"/>
              <a:gd name="T8" fmla="*/ 4 w 458"/>
              <a:gd name="T9" fmla="*/ 61 h 164"/>
              <a:gd name="T10" fmla="*/ 2 w 458"/>
              <a:gd name="T11" fmla="*/ 81 h 164"/>
              <a:gd name="T12" fmla="*/ 1 w 458"/>
              <a:gd name="T13" fmla="*/ 102 h 164"/>
              <a:gd name="T14" fmla="*/ 0 w 458"/>
              <a:gd name="T15" fmla="*/ 122 h 164"/>
              <a:gd name="T16" fmla="*/ 1 w 458"/>
              <a:gd name="T17" fmla="*/ 144 h 164"/>
              <a:gd name="T18" fmla="*/ 3 w 458"/>
              <a:gd name="T19" fmla="*/ 164 h 164"/>
              <a:gd name="T20" fmla="*/ 458 w 458"/>
              <a:gd name="T21" fmla="*/ 116 h 164"/>
              <a:gd name="T22" fmla="*/ 17 w 458"/>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8" h="164">
                <a:moveTo>
                  <a:pt x="17" y="0"/>
                </a:moveTo>
                <a:lnTo>
                  <a:pt x="17" y="0"/>
                </a:lnTo>
                <a:lnTo>
                  <a:pt x="11" y="21"/>
                </a:lnTo>
                <a:lnTo>
                  <a:pt x="7" y="40"/>
                </a:lnTo>
                <a:lnTo>
                  <a:pt x="4" y="61"/>
                </a:lnTo>
                <a:lnTo>
                  <a:pt x="2" y="81"/>
                </a:lnTo>
                <a:lnTo>
                  <a:pt x="1" y="102"/>
                </a:lnTo>
                <a:lnTo>
                  <a:pt x="0" y="122"/>
                </a:lnTo>
                <a:lnTo>
                  <a:pt x="1" y="144"/>
                </a:lnTo>
                <a:lnTo>
                  <a:pt x="3" y="164"/>
                </a:lnTo>
                <a:lnTo>
                  <a:pt x="458" y="116"/>
                </a:lnTo>
                <a:lnTo>
                  <a:pt x="17" y="0"/>
                </a:lnTo>
                <a:close/>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0" name="Freeform 453"/>
          <p:cNvSpPr>
            <a:spLocks/>
          </p:cNvSpPr>
          <p:nvPr/>
        </p:nvSpPr>
        <p:spPr bwMode="auto">
          <a:xfrm>
            <a:off x="3838463" y="2337098"/>
            <a:ext cx="769125" cy="733335"/>
          </a:xfrm>
          <a:custGeom>
            <a:avLst/>
            <a:gdLst>
              <a:gd name="T0" fmla="*/ 267 w 441"/>
              <a:gd name="T1" fmla="*/ 0 h 421"/>
              <a:gd name="T2" fmla="*/ 267 w 441"/>
              <a:gd name="T3" fmla="*/ 0 h 421"/>
              <a:gd name="T4" fmla="*/ 242 w 441"/>
              <a:gd name="T5" fmla="*/ 11 h 421"/>
              <a:gd name="T6" fmla="*/ 217 w 441"/>
              <a:gd name="T7" fmla="*/ 24 h 421"/>
              <a:gd name="T8" fmla="*/ 193 w 441"/>
              <a:gd name="T9" fmla="*/ 39 h 421"/>
              <a:gd name="T10" fmla="*/ 170 w 441"/>
              <a:gd name="T11" fmla="*/ 55 h 421"/>
              <a:gd name="T12" fmla="*/ 170 w 441"/>
              <a:gd name="T13" fmla="*/ 55 h 421"/>
              <a:gd name="T14" fmla="*/ 153 w 441"/>
              <a:gd name="T15" fmla="*/ 67 h 421"/>
              <a:gd name="T16" fmla="*/ 139 w 441"/>
              <a:gd name="T17" fmla="*/ 81 h 421"/>
              <a:gd name="T18" fmla="*/ 123 w 441"/>
              <a:gd name="T19" fmla="*/ 94 h 421"/>
              <a:gd name="T20" fmla="*/ 110 w 441"/>
              <a:gd name="T21" fmla="*/ 108 h 421"/>
              <a:gd name="T22" fmla="*/ 97 w 441"/>
              <a:gd name="T23" fmla="*/ 123 h 421"/>
              <a:gd name="T24" fmla="*/ 85 w 441"/>
              <a:gd name="T25" fmla="*/ 137 h 421"/>
              <a:gd name="T26" fmla="*/ 72 w 441"/>
              <a:gd name="T27" fmla="*/ 152 h 421"/>
              <a:gd name="T28" fmla="*/ 62 w 441"/>
              <a:gd name="T29" fmla="*/ 168 h 421"/>
              <a:gd name="T30" fmla="*/ 52 w 441"/>
              <a:gd name="T31" fmla="*/ 184 h 421"/>
              <a:gd name="T32" fmla="*/ 41 w 441"/>
              <a:gd name="T33" fmla="*/ 201 h 421"/>
              <a:gd name="T34" fmla="*/ 32 w 441"/>
              <a:gd name="T35" fmla="*/ 217 h 421"/>
              <a:gd name="T36" fmla="*/ 25 w 441"/>
              <a:gd name="T37" fmla="*/ 234 h 421"/>
              <a:gd name="T38" fmla="*/ 17 w 441"/>
              <a:gd name="T39" fmla="*/ 252 h 421"/>
              <a:gd name="T40" fmla="*/ 11 w 441"/>
              <a:gd name="T41" fmla="*/ 269 h 421"/>
              <a:gd name="T42" fmla="*/ 5 w 441"/>
              <a:gd name="T43" fmla="*/ 287 h 421"/>
              <a:gd name="T44" fmla="*/ 0 w 441"/>
              <a:gd name="T45" fmla="*/ 305 h 421"/>
              <a:gd name="T46" fmla="*/ 441 w 441"/>
              <a:gd name="T47" fmla="*/ 421 h 421"/>
              <a:gd name="T48" fmla="*/ 267 w 441"/>
              <a:gd name="T49"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1" h="421">
                <a:moveTo>
                  <a:pt x="267" y="0"/>
                </a:moveTo>
                <a:lnTo>
                  <a:pt x="267" y="0"/>
                </a:lnTo>
                <a:lnTo>
                  <a:pt x="242" y="11"/>
                </a:lnTo>
                <a:lnTo>
                  <a:pt x="217" y="24"/>
                </a:lnTo>
                <a:lnTo>
                  <a:pt x="193" y="39"/>
                </a:lnTo>
                <a:lnTo>
                  <a:pt x="170" y="55"/>
                </a:lnTo>
                <a:lnTo>
                  <a:pt x="170" y="55"/>
                </a:lnTo>
                <a:lnTo>
                  <a:pt x="153" y="67"/>
                </a:lnTo>
                <a:lnTo>
                  <a:pt x="139" y="81"/>
                </a:lnTo>
                <a:lnTo>
                  <a:pt x="123" y="94"/>
                </a:lnTo>
                <a:lnTo>
                  <a:pt x="110" y="108"/>
                </a:lnTo>
                <a:lnTo>
                  <a:pt x="97" y="123"/>
                </a:lnTo>
                <a:lnTo>
                  <a:pt x="85" y="137"/>
                </a:lnTo>
                <a:lnTo>
                  <a:pt x="72" y="152"/>
                </a:lnTo>
                <a:lnTo>
                  <a:pt x="62" y="168"/>
                </a:lnTo>
                <a:lnTo>
                  <a:pt x="52" y="184"/>
                </a:lnTo>
                <a:lnTo>
                  <a:pt x="41" y="201"/>
                </a:lnTo>
                <a:lnTo>
                  <a:pt x="32" y="217"/>
                </a:lnTo>
                <a:lnTo>
                  <a:pt x="25" y="234"/>
                </a:lnTo>
                <a:lnTo>
                  <a:pt x="17" y="252"/>
                </a:lnTo>
                <a:lnTo>
                  <a:pt x="11" y="269"/>
                </a:lnTo>
                <a:lnTo>
                  <a:pt x="5" y="287"/>
                </a:lnTo>
                <a:lnTo>
                  <a:pt x="0" y="305"/>
                </a:lnTo>
                <a:lnTo>
                  <a:pt x="441" y="421"/>
                </a:lnTo>
                <a:lnTo>
                  <a:pt x="267" y="0"/>
                </a:ln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tx2">
                  <a:lumMod val="40000"/>
                  <a:lumOff val="60000"/>
                </a:schemeClr>
              </a:solidFill>
            </a:endParaRPr>
          </a:p>
        </p:txBody>
      </p:sp>
      <p:sp>
        <p:nvSpPr>
          <p:cNvPr id="21" name="Freeform 454"/>
          <p:cNvSpPr>
            <a:spLocks/>
          </p:cNvSpPr>
          <p:nvPr/>
        </p:nvSpPr>
        <p:spPr bwMode="auto">
          <a:xfrm>
            <a:off x="4302377" y="2275982"/>
            <a:ext cx="476126" cy="794450"/>
          </a:xfrm>
          <a:custGeom>
            <a:avLst/>
            <a:gdLst>
              <a:gd name="T0" fmla="*/ 0 w 267"/>
              <a:gd name="T1" fmla="*/ 35 h 456"/>
              <a:gd name="T2" fmla="*/ 174 w 267"/>
              <a:gd name="T3" fmla="*/ 456 h 456"/>
              <a:gd name="T4" fmla="*/ 267 w 267"/>
              <a:gd name="T5" fmla="*/ 9 h 456"/>
              <a:gd name="T6" fmla="*/ 267 w 267"/>
              <a:gd name="T7" fmla="*/ 9 h 456"/>
              <a:gd name="T8" fmla="*/ 251 w 267"/>
              <a:gd name="T9" fmla="*/ 6 h 456"/>
              <a:gd name="T10" fmla="*/ 234 w 267"/>
              <a:gd name="T11" fmla="*/ 3 h 456"/>
              <a:gd name="T12" fmla="*/ 217 w 267"/>
              <a:gd name="T13" fmla="*/ 2 h 456"/>
              <a:gd name="T14" fmla="*/ 201 w 267"/>
              <a:gd name="T15" fmla="*/ 0 h 456"/>
              <a:gd name="T16" fmla="*/ 184 w 267"/>
              <a:gd name="T17" fmla="*/ 0 h 456"/>
              <a:gd name="T18" fmla="*/ 167 w 267"/>
              <a:gd name="T19" fmla="*/ 0 h 456"/>
              <a:gd name="T20" fmla="*/ 149 w 267"/>
              <a:gd name="T21" fmla="*/ 1 h 456"/>
              <a:gd name="T22" fmla="*/ 133 w 267"/>
              <a:gd name="T23" fmla="*/ 2 h 456"/>
              <a:gd name="T24" fmla="*/ 116 w 267"/>
              <a:gd name="T25" fmla="*/ 4 h 456"/>
              <a:gd name="T26" fmla="*/ 99 w 267"/>
              <a:gd name="T27" fmla="*/ 6 h 456"/>
              <a:gd name="T28" fmla="*/ 83 w 267"/>
              <a:gd name="T29" fmla="*/ 9 h 456"/>
              <a:gd name="T30" fmla="*/ 65 w 267"/>
              <a:gd name="T31" fmla="*/ 13 h 456"/>
              <a:gd name="T32" fmla="*/ 49 w 267"/>
              <a:gd name="T33" fmla="*/ 17 h 456"/>
              <a:gd name="T34" fmla="*/ 33 w 267"/>
              <a:gd name="T35" fmla="*/ 23 h 456"/>
              <a:gd name="T36" fmla="*/ 16 w 267"/>
              <a:gd name="T37" fmla="*/ 29 h 456"/>
              <a:gd name="T38" fmla="*/ 0 w 267"/>
              <a:gd name="T39" fmla="*/ 35 h 456"/>
              <a:gd name="T40" fmla="*/ 0 w 267"/>
              <a:gd name="T41" fmla="*/ 35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456">
                <a:moveTo>
                  <a:pt x="0" y="35"/>
                </a:moveTo>
                <a:lnTo>
                  <a:pt x="174" y="456"/>
                </a:lnTo>
                <a:lnTo>
                  <a:pt x="267" y="9"/>
                </a:lnTo>
                <a:lnTo>
                  <a:pt x="267" y="9"/>
                </a:lnTo>
                <a:lnTo>
                  <a:pt x="251" y="6"/>
                </a:lnTo>
                <a:lnTo>
                  <a:pt x="234" y="3"/>
                </a:lnTo>
                <a:lnTo>
                  <a:pt x="217" y="2"/>
                </a:lnTo>
                <a:lnTo>
                  <a:pt x="201" y="0"/>
                </a:lnTo>
                <a:lnTo>
                  <a:pt x="184" y="0"/>
                </a:lnTo>
                <a:lnTo>
                  <a:pt x="167" y="0"/>
                </a:lnTo>
                <a:lnTo>
                  <a:pt x="149" y="1"/>
                </a:lnTo>
                <a:lnTo>
                  <a:pt x="133" y="2"/>
                </a:lnTo>
                <a:lnTo>
                  <a:pt x="116" y="4"/>
                </a:lnTo>
                <a:lnTo>
                  <a:pt x="99" y="6"/>
                </a:lnTo>
                <a:lnTo>
                  <a:pt x="83" y="9"/>
                </a:lnTo>
                <a:lnTo>
                  <a:pt x="65" y="13"/>
                </a:lnTo>
                <a:lnTo>
                  <a:pt x="49" y="17"/>
                </a:lnTo>
                <a:lnTo>
                  <a:pt x="33" y="23"/>
                </a:lnTo>
                <a:lnTo>
                  <a:pt x="16" y="29"/>
                </a:lnTo>
                <a:lnTo>
                  <a:pt x="0" y="35"/>
                </a:lnTo>
                <a:lnTo>
                  <a:pt x="0" y="35"/>
                </a:lnTo>
                <a:close/>
              </a:path>
            </a:pathLst>
          </a:custGeom>
          <a:solidFill>
            <a:schemeClr val="accent3">
              <a:lumMod val="60000"/>
              <a:lumOff val="40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grpSp>
        <p:nvGrpSpPr>
          <p:cNvPr id="75" name="Group 74"/>
          <p:cNvGrpSpPr/>
          <p:nvPr/>
        </p:nvGrpSpPr>
        <p:grpSpPr>
          <a:xfrm>
            <a:off x="2275508" y="2080471"/>
            <a:ext cx="3358320" cy="4562756"/>
            <a:chOff x="3341832" y="1959747"/>
            <a:chExt cx="3909453" cy="5311548"/>
          </a:xfrm>
          <a:effectLst>
            <a:outerShdw blurRad="114300" dist="76200" dir="2700000" algn="tl" rotWithShape="0">
              <a:prstClr val="black">
                <a:alpha val="40000"/>
              </a:prstClr>
            </a:outerShdw>
          </a:effectLst>
        </p:grpSpPr>
        <p:sp>
          <p:nvSpPr>
            <p:cNvPr id="76" name="Freeform 295"/>
            <p:cNvSpPr>
              <a:spLocks/>
            </p:cNvSpPr>
            <p:nvPr/>
          </p:nvSpPr>
          <p:spPr bwMode="auto">
            <a:xfrm rot="150101">
              <a:off x="3890595" y="4533841"/>
              <a:ext cx="2584981" cy="2234155"/>
            </a:xfrm>
            <a:custGeom>
              <a:avLst/>
              <a:gdLst>
                <a:gd name="T0" fmla="*/ 601 w 884"/>
                <a:gd name="T1" fmla="*/ 545 h 828"/>
                <a:gd name="T2" fmla="*/ 416 w 884"/>
                <a:gd name="T3" fmla="*/ 828 h 828"/>
                <a:gd name="T4" fmla="*/ 0 w 884"/>
                <a:gd name="T5" fmla="*/ 828 h 828"/>
                <a:gd name="T6" fmla="*/ 354 w 884"/>
                <a:gd name="T7" fmla="*/ 321 h 828"/>
                <a:gd name="T8" fmla="*/ 354 w 884"/>
                <a:gd name="T9" fmla="*/ 152 h 828"/>
                <a:gd name="T10" fmla="*/ 393 w 884"/>
                <a:gd name="T11" fmla="*/ 58 h 828"/>
                <a:gd name="T12" fmla="*/ 548 w 884"/>
                <a:gd name="T13" fmla="*/ 114 h 828"/>
                <a:gd name="T14" fmla="*/ 563 w 884"/>
                <a:gd name="T15" fmla="*/ 135 h 828"/>
                <a:gd name="T16" fmla="*/ 720 w 884"/>
                <a:gd name="T17" fmla="*/ 0 h 828"/>
                <a:gd name="T18" fmla="*/ 784 w 884"/>
                <a:gd name="T19" fmla="*/ 107 h 828"/>
                <a:gd name="T20" fmla="*/ 843 w 884"/>
                <a:gd name="T21" fmla="*/ 275 h 828"/>
                <a:gd name="T22" fmla="*/ 884 w 884"/>
                <a:gd name="T23" fmla="*/ 397 h 828"/>
                <a:gd name="T24" fmla="*/ 776 w 884"/>
                <a:gd name="T25" fmla="*/ 472 h 828"/>
                <a:gd name="T26" fmla="*/ 701 w 884"/>
                <a:gd name="T27" fmla="*/ 531 h 828"/>
                <a:gd name="T28" fmla="*/ 601 w 884"/>
                <a:gd name="T29" fmla="*/ 545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4" h="828">
                  <a:moveTo>
                    <a:pt x="601" y="545"/>
                  </a:moveTo>
                  <a:cubicBezTo>
                    <a:pt x="416" y="828"/>
                    <a:pt x="416" y="828"/>
                    <a:pt x="416" y="828"/>
                  </a:cubicBezTo>
                  <a:cubicBezTo>
                    <a:pt x="0" y="828"/>
                    <a:pt x="0" y="828"/>
                    <a:pt x="0" y="828"/>
                  </a:cubicBezTo>
                  <a:cubicBezTo>
                    <a:pt x="354" y="321"/>
                    <a:pt x="354" y="321"/>
                    <a:pt x="354" y="321"/>
                  </a:cubicBezTo>
                  <a:cubicBezTo>
                    <a:pt x="354" y="152"/>
                    <a:pt x="354" y="152"/>
                    <a:pt x="354" y="152"/>
                  </a:cubicBezTo>
                  <a:cubicBezTo>
                    <a:pt x="354" y="117"/>
                    <a:pt x="368" y="83"/>
                    <a:pt x="393" y="58"/>
                  </a:cubicBezTo>
                  <a:cubicBezTo>
                    <a:pt x="548" y="114"/>
                    <a:pt x="548" y="114"/>
                    <a:pt x="548" y="114"/>
                  </a:cubicBezTo>
                  <a:cubicBezTo>
                    <a:pt x="539" y="124"/>
                    <a:pt x="550" y="140"/>
                    <a:pt x="563" y="135"/>
                  </a:cubicBezTo>
                  <a:cubicBezTo>
                    <a:pt x="720" y="0"/>
                    <a:pt x="720" y="0"/>
                    <a:pt x="720" y="0"/>
                  </a:cubicBezTo>
                  <a:cubicBezTo>
                    <a:pt x="784" y="107"/>
                    <a:pt x="784" y="107"/>
                    <a:pt x="784" y="107"/>
                  </a:cubicBezTo>
                  <a:cubicBezTo>
                    <a:pt x="843" y="275"/>
                    <a:pt x="843" y="275"/>
                    <a:pt x="843" y="275"/>
                  </a:cubicBezTo>
                  <a:cubicBezTo>
                    <a:pt x="884" y="397"/>
                    <a:pt x="884" y="397"/>
                    <a:pt x="884" y="397"/>
                  </a:cubicBezTo>
                  <a:cubicBezTo>
                    <a:pt x="776" y="472"/>
                    <a:pt x="776" y="472"/>
                    <a:pt x="776" y="472"/>
                  </a:cubicBezTo>
                  <a:cubicBezTo>
                    <a:pt x="701" y="531"/>
                    <a:pt x="701" y="531"/>
                    <a:pt x="701" y="531"/>
                  </a:cubicBezTo>
                  <a:cubicBezTo>
                    <a:pt x="675" y="558"/>
                    <a:pt x="627" y="555"/>
                    <a:pt x="601" y="54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Rounded Rectangle 10"/>
            <p:cNvSpPr/>
            <p:nvPr/>
          </p:nvSpPr>
          <p:spPr>
            <a:xfrm rot="79947" flipH="1">
              <a:off x="4817890" y="1959747"/>
              <a:ext cx="2433395" cy="4419879"/>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297"/>
            <p:cNvSpPr>
              <a:spLocks/>
            </p:cNvSpPr>
            <p:nvPr/>
          </p:nvSpPr>
          <p:spPr bwMode="auto">
            <a:xfrm rot="150101">
              <a:off x="5814519" y="4635762"/>
              <a:ext cx="881697" cy="512756"/>
            </a:xfrm>
            <a:custGeom>
              <a:avLst/>
              <a:gdLst>
                <a:gd name="T0" fmla="*/ 296 w 306"/>
                <a:gd name="T1" fmla="*/ 53 h 189"/>
                <a:gd name="T2" fmla="*/ 296 w 306"/>
                <a:gd name="T3" fmla="*/ 53 h 189"/>
                <a:gd name="T4" fmla="*/ 253 w 306"/>
                <a:gd name="T5" fmla="*/ 131 h 189"/>
                <a:gd name="T6" fmla="*/ 89 w 306"/>
                <a:gd name="T7" fmla="*/ 180 h 189"/>
                <a:gd name="T8" fmla="*/ 10 w 306"/>
                <a:gd name="T9" fmla="*/ 137 h 189"/>
                <a:gd name="T10" fmla="*/ 10 w 306"/>
                <a:gd name="T11" fmla="*/ 137 h 189"/>
                <a:gd name="T12" fmla="*/ 53 w 306"/>
                <a:gd name="T13" fmla="*/ 58 h 189"/>
                <a:gd name="T14" fmla="*/ 217 w 306"/>
                <a:gd name="T15" fmla="*/ 10 h 189"/>
                <a:gd name="T16" fmla="*/ 296 w 306"/>
                <a:gd name="T17" fmla="*/ 5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89">
                  <a:moveTo>
                    <a:pt x="296" y="53"/>
                  </a:moveTo>
                  <a:cubicBezTo>
                    <a:pt x="296" y="53"/>
                    <a:pt x="296" y="53"/>
                    <a:pt x="296" y="53"/>
                  </a:cubicBezTo>
                  <a:cubicBezTo>
                    <a:pt x="306" y="86"/>
                    <a:pt x="287" y="121"/>
                    <a:pt x="253" y="131"/>
                  </a:cubicBezTo>
                  <a:cubicBezTo>
                    <a:pt x="89" y="180"/>
                    <a:pt x="89" y="180"/>
                    <a:pt x="89" y="180"/>
                  </a:cubicBezTo>
                  <a:cubicBezTo>
                    <a:pt x="55" y="189"/>
                    <a:pt x="20" y="170"/>
                    <a:pt x="10" y="137"/>
                  </a:cubicBezTo>
                  <a:cubicBezTo>
                    <a:pt x="10" y="137"/>
                    <a:pt x="10" y="137"/>
                    <a:pt x="10" y="137"/>
                  </a:cubicBezTo>
                  <a:cubicBezTo>
                    <a:pt x="0" y="103"/>
                    <a:pt x="20" y="68"/>
                    <a:pt x="53" y="58"/>
                  </a:cubicBezTo>
                  <a:cubicBezTo>
                    <a:pt x="217" y="10"/>
                    <a:pt x="217" y="10"/>
                    <a:pt x="217" y="10"/>
                  </a:cubicBezTo>
                  <a:cubicBezTo>
                    <a:pt x="251" y="0"/>
                    <a:pt x="286" y="19"/>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298"/>
            <p:cNvSpPr>
              <a:spLocks/>
            </p:cNvSpPr>
            <p:nvPr/>
          </p:nvSpPr>
          <p:spPr bwMode="auto">
            <a:xfrm rot="150101">
              <a:off x="5851562" y="4811854"/>
              <a:ext cx="320617" cy="293004"/>
            </a:xfrm>
            <a:custGeom>
              <a:avLst/>
              <a:gdLst>
                <a:gd name="T0" fmla="*/ 111 w 111"/>
                <a:gd name="T1" fmla="*/ 89 h 110"/>
                <a:gd name="T2" fmla="*/ 67 w 111"/>
                <a:gd name="T3" fmla="*/ 102 h 110"/>
                <a:gd name="T4" fmla="*/ 9 w 111"/>
                <a:gd name="T5" fmla="*/ 74 h 110"/>
                <a:gd name="T6" fmla="*/ 6 w 111"/>
                <a:gd name="T7" fmla="*/ 64 h 110"/>
                <a:gd name="T8" fmla="*/ 41 w 111"/>
                <a:gd name="T9" fmla="*/ 13 h 110"/>
                <a:gd name="T10" fmla="*/ 84 w 111"/>
                <a:gd name="T11" fmla="*/ 0 h 110"/>
                <a:gd name="T12" fmla="*/ 111 w 111"/>
                <a:gd name="T13" fmla="*/ 89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89"/>
                  </a:moveTo>
                  <a:cubicBezTo>
                    <a:pt x="67" y="102"/>
                    <a:pt x="67" y="102"/>
                    <a:pt x="67" y="102"/>
                  </a:cubicBezTo>
                  <a:cubicBezTo>
                    <a:pt x="40" y="110"/>
                    <a:pt x="15" y="95"/>
                    <a:pt x="9" y="74"/>
                  </a:cubicBezTo>
                  <a:cubicBezTo>
                    <a:pt x="6" y="64"/>
                    <a:pt x="6" y="64"/>
                    <a:pt x="6" y="64"/>
                  </a:cubicBezTo>
                  <a:cubicBezTo>
                    <a:pt x="0" y="43"/>
                    <a:pt x="14" y="20"/>
                    <a:pt x="41" y="13"/>
                  </a:cubicBezTo>
                  <a:cubicBezTo>
                    <a:pt x="84" y="0"/>
                    <a:pt x="84" y="0"/>
                    <a:pt x="84" y="0"/>
                  </a:cubicBezTo>
                  <a:lnTo>
                    <a:pt x="111" y="89"/>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0" name="Freeform 299"/>
            <p:cNvSpPr>
              <a:spLocks/>
            </p:cNvSpPr>
            <p:nvPr/>
          </p:nvSpPr>
          <p:spPr bwMode="auto">
            <a:xfrm rot="150101">
              <a:off x="5773662" y="4303557"/>
              <a:ext cx="901741" cy="512756"/>
            </a:xfrm>
            <a:custGeom>
              <a:avLst/>
              <a:gdLst>
                <a:gd name="T0" fmla="*/ 296 w 306"/>
                <a:gd name="T1" fmla="*/ 53 h 190"/>
                <a:gd name="T2" fmla="*/ 296 w 306"/>
                <a:gd name="T3" fmla="*/ 53 h 190"/>
                <a:gd name="T4" fmla="*/ 253 w 306"/>
                <a:gd name="T5" fmla="*/ 132 h 190"/>
                <a:gd name="T6" fmla="*/ 88 w 306"/>
                <a:gd name="T7" fmla="*/ 180 h 190"/>
                <a:gd name="T8" fmla="*/ 10 w 306"/>
                <a:gd name="T9" fmla="*/ 137 h 190"/>
                <a:gd name="T10" fmla="*/ 10 w 306"/>
                <a:gd name="T11" fmla="*/ 137 h 190"/>
                <a:gd name="T12" fmla="*/ 53 w 306"/>
                <a:gd name="T13" fmla="*/ 59 h 190"/>
                <a:gd name="T14" fmla="*/ 217 w 306"/>
                <a:gd name="T15" fmla="*/ 10 h 190"/>
                <a:gd name="T16" fmla="*/ 296 w 306"/>
                <a:gd name="T17" fmla="*/ 5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90">
                  <a:moveTo>
                    <a:pt x="296" y="53"/>
                  </a:moveTo>
                  <a:cubicBezTo>
                    <a:pt x="296" y="53"/>
                    <a:pt x="296" y="53"/>
                    <a:pt x="296" y="53"/>
                  </a:cubicBezTo>
                  <a:cubicBezTo>
                    <a:pt x="306" y="87"/>
                    <a:pt x="286" y="122"/>
                    <a:pt x="253" y="132"/>
                  </a:cubicBezTo>
                  <a:cubicBezTo>
                    <a:pt x="88" y="180"/>
                    <a:pt x="88" y="180"/>
                    <a:pt x="88" y="180"/>
                  </a:cubicBezTo>
                  <a:cubicBezTo>
                    <a:pt x="55" y="190"/>
                    <a:pt x="20" y="171"/>
                    <a:pt x="10" y="137"/>
                  </a:cubicBezTo>
                  <a:cubicBezTo>
                    <a:pt x="10" y="137"/>
                    <a:pt x="10" y="137"/>
                    <a:pt x="10" y="137"/>
                  </a:cubicBezTo>
                  <a:cubicBezTo>
                    <a:pt x="0" y="104"/>
                    <a:pt x="19" y="68"/>
                    <a:pt x="53" y="59"/>
                  </a:cubicBezTo>
                  <a:cubicBezTo>
                    <a:pt x="217" y="10"/>
                    <a:pt x="217" y="10"/>
                    <a:pt x="217" y="10"/>
                  </a:cubicBezTo>
                  <a:cubicBezTo>
                    <a:pt x="251" y="0"/>
                    <a:pt x="286" y="20"/>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1" name="Freeform 300"/>
            <p:cNvSpPr>
              <a:spLocks/>
            </p:cNvSpPr>
            <p:nvPr/>
          </p:nvSpPr>
          <p:spPr bwMode="auto">
            <a:xfrm rot="150101">
              <a:off x="5831745" y="4461586"/>
              <a:ext cx="320617" cy="293004"/>
            </a:xfrm>
            <a:custGeom>
              <a:avLst/>
              <a:gdLst>
                <a:gd name="T0" fmla="*/ 110 w 110"/>
                <a:gd name="T1" fmla="*/ 90 h 110"/>
                <a:gd name="T2" fmla="*/ 66 w 110"/>
                <a:gd name="T3" fmla="*/ 103 h 110"/>
                <a:gd name="T4" fmla="*/ 9 w 110"/>
                <a:gd name="T5" fmla="*/ 75 h 110"/>
                <a:gd name="T6" fmla="*/ 6 w 110"/>
                <a:gd name="T7" fmla="*/ 64 h 110"/>
                <a:gd name="T8" fmla="*/ 40 w 110"/>
                <a:gd name="T9" fmla="*/ 13 h 110"/>
                <a:gd name="T10" fmla="*/ 84 w 110"/>
                <a:gd name="T11" fmla="*/ 0 h 110"/>
                <a:gd name="T12" fmla="*/ 110 w 110"/>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0" h="110">
                  <a:moveTo>
                    <a:pt x="110" y="90"/>
                  </a:moveTo>
                  <a:cubicBezTo>
                    <a:pt x="66" y="103"/>
                    <a:pt x="66" y="103"/>
                    <a:pt x="66" y="103"/>
                  </a:cubicBezTo>
                  <a:cubicBezTo>
                    <a:pt x="40" y="110"/>
                    <a:pt x="15" y="96"/>
                    <a:pt x="9" y="75"/>
                  </a:cubicBezTo>
                  <a:cubicBezTo>
                    <a:pt x="6" y="64"/>
                    <a:pt x="6" y="64"/>
                    <a:pt x="6" y="64"/>
                  </a:cubicBezTo>
                  <a:cubicBezTo>
                    <a:pt x="0" y="44"/>
                    <a:pt x="13" y="21"/>
                    <a:pt x="40" y="13"/>
                  </a:cubicBezTo>
                  <a:cubicBezTo>
                    <a:pt x="84" y="0"/>
                    <a:pt x="84" y="0"/>
                    <a:pt x="84" y="0"/>
                  </a:cubicBezTo>
                  <a:lnTo>
                    <a:pt x="110"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Freeform 301"/>
            <p:cNvSpPr>
              <a:spLocks/>
            </p:cNvSpPr>
            <p:nvPr/>
          </p:nvSpPr>
          <p:spPr bwMode="auto">
            <a:xfrm rot="150101">
              <a:off x="5813972" y="5003167"/>
              <a:ext cx="841619" cy="494450"/>
            </a:xfrm>
            <a:custGeom>
              <a:avLst/>
              <a:gdLst>
                <a:gd name="T0" fmla="*/ 276 w 286"/>
                <a:gd name="T1" fmla="*/ 52 h 183"/>
                <a:gd name="T2" fmla="*/ 276 w 286"/>
                <a:gd name="T3" fmla="*/ 52 h 183"/>
                <a:gd name="T4" fmla="*/ 233 w 286"/>
                <a:gd name="T5" fmla="*/ 131 h 183"/>
                <a:gd name="T6" fmla="*/ 89 w 286"/>
                <a:gd name="T7" fmla="*/ 173 h 183"/>
                <a:gd name="T8" fmla="*/ 10 w 286"/>
                <a:gd name="T9" fmla="*/ 130 h 183"/>
                <a:gd name="T10" fmla="*/ 10 w 286"/>
                <a:gd name="T11" fmla="*/ 130 h 183"/>
                <a:gd name="T12" fmla="*/ 53 w 286"/>
                <a:gd name="T13" fmla="*/ 52 h 183"/>
                <a:gd name="T14" fmla="*/ 197 w 286"/>
                <a:gd name="T15" fmla="*/ 9 h 183"/>
                <a:gd name="T16" fmla="*/ 276 w 286"/>
                <a:gd name="T17" fmla="*/ 5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6" h="183">
                  <a:moveTo>
                    <a:pt x="276" y="52"/>
                  </a:moveTo>
                  <a:cubicBezTo>
                    <a:pt x="276" y="52"/>
                    <a:pt x="276" y="52"/>
                    <a:pt x="276" y="52"/>
                  </a:cubicBezTo>
                  <a:cubicBezTo>
                    <a:pt x="286" y="86"/>
                    <a:pt x="266" y="121"/>
                    <a:pt x="233" y="131"/>
                  </a:cubicBezTo>
                  <a:cubicBezTo>
                    <a:pt x="89" y="173"/>
                    <a:pt x="89" y="173"/>
                    <a:pt x="89" y="173"/>
                  </a:cubicBezTo>
                  <a:cubicBezTo>
                    <a:pt x="56" y="183"/>
                    <a:pt x="20" y="164"/>
                    <a:pt x="10" y="130"/>
                  </a:cubicBezTo>
                  <a:cubicBezTo>
                    <a:pt x="10" y="130"/>
                    <a:pt x="10" y="130"/>
                    <a:pt x="10" y="130"/>
                  </a:cubicBezTo>
                  <a:cubicBezTo>
                    <a:pt x="0" y="97"/>
                    <a:pt x="20" y="62"/>
                    <a:pt x="53" y="52"/>
                  </a:cubicBezTo>
                  <a:cubicBezTo>
                    <a:pt x="197" y="9"/>
                    <a:pt x="197" y="9"/>
                    <a:pt x="197" y="9"/>
                  </a:cubicBezTo>
                  <a:cubicBezTo>
                    <a:pt x="231" y="0"/>
                    <a:pt x="266" y="19"/>
                    <a:pt x="276" y="5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Freeform 302"/>
            <p:cNvSpPr>
              <a:spLocks/>
            </p:cNvSpPr>
            <p:nvPr/>
          </p:nvSpPr>
          <p:spPr bwMode="auto">
            <a:xfrm rot="150101">
              <a:off x="5851444" y="5161530"/>
              <a:ext cx="320617" cy="293004"/>
            </a:xfrm>
            <a:custGeom>
              <a:avLst/>
              <a:gdLst>
                <a:gd name="T0" fmla="*/ 111 w 111"/>
                <a:gd name="T1" fmla="*/ 90 h 111"/>
                <a:gd name="T2" fmla="*/ 67 w 111"/>
                <a:gd name="T3" fmla="*/ 103 h 111"/>
                <a:gd name="T4" fmla="*/ 9 w 111"/>
                <a:gd name="T5" fmla="*/ 75 h 111"/>
                <a:gd name="T6" fmla="*/ 6 w 111"/>
                <a:gd name="T7" fmla="*/ 65 h 111"/>
                <a:gd name="T8" fmla="*/ 41 w 111"/>
                <a:gd name="T9" fmla="*/ 13 h 111"/>
                <a:gd name="T10" fmla="*/ 85 w 111"/>
                <a:gd name="T11" fmla="*/ 0 h 111"/>
                <a:gd name="T12" fmla="*/ 111 w 111"/>
                <a:gd name="T13" fmla="*/ 90 h 111"/>
              </a:gdLst>
              <a:ahLst/>
              <a:cxnLst>
                <a:cxn ang="0">
                  <a:pos x="T0" y="T1"/>
                </a:cxn>
                <a:cxn ang="0">
                  <a:pos x="T2" y="T3"/>
                </a:cxn>
                <a:cxn ang="0">
                  <a:pos x="T4" y="T5"/>
                </a:cxn>
                <a:cxn ang="0">
                  <a:pos x="T6" y="T7"/>
                </a:cxn>
                <a:cxn ang="0">
                  <a:pos x="T8" y="T9"/>
                </a:cxn>
                <a:cxn ang="0">
                  <a:pos x="T10" y="T11"/>
                </a:cxn>
                <a:cxn ang="0">
                  <a:pos x="T12" y="T13"/>
                </a:cxn>
              </a:cxnLst>
              <a:rect l="0" t="0" r="r" b="b"/>
              <a:pathLst>
                <a:path w="111" h="111">
                  <a:moveTo>
                    <a:pt x="111" y="90"/>
                  </a:moveTo>
                  <a:cubicBezTo>
                    <a:pt x="67" y="103"/>
                    <a:pt x="67" y="103"/>
                    <a:pt x="67" y="103"/>
                  </a:cubicBezTo>
                  <a:cubicBezTo>
                    <a:pt x="40" y="111"/>
                    <a:pt x="15" y="96"/>
                    <a:pt x="9"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4" name="Freeform 303"/>
            <p:cNvSpPr>
              <a:spLocks/>
            </p:cNvSpPr>
            <p:nvPr/>
          </p:nvSpPr>
          <p:spPr bwMode="auto">
            <a:xfrm rot="150101">
              <a:off x="5854449" y="5352811"/>
              <a:ext cx="761465" cy="476131"/>
            </a:xfrm>
            <a:custGeom>
              <a:avLst/>
              <a:gdLst>
                <a:gd name="T0" fmla="*/ 249 w 259"/>
                <a:gd name="T1" fmla="*/ 53 h 176"/>
                <a:gd name="T2" fmla="*/ 249 w 259"/>
                <a:gd name="T3" fmla="*/ 53 h 176"/>
                <a:gd name="T4" fmla="*/ 206 w 259"/>
                <a:gd name="T5" fmla="*/ 132 h 176"/>
                <a:gd name="T6" fmla="*/ 88 w 259"/>
                <a:gd name="T7" fmla="*/ 166 h 176"/>
                <a:gd name="T8" fmla="*/ 9 w 259"/>
                <a:gd name="T9" fmla="*/ 123 h 176"/>
                <a:gd name="T10" fmla="*/ 9 w 259"/>
                <a:gd name="T11" fmla="*/ 123 h 176"/>
                <a:gd name="T12" fmla="*/ 52 w 259"/>
                <a:gd name="T13" fmla="*/ 45 h 176"/>
                <a:gd name="T14" fmla="*/ 170 w 259"/>
                <a:gd name="T15" fmla="*/ 10 h 176"/>
                <a:gd name="T16" fmla="*/ 249 w 259"/>
                <a:gd name="T17" fmla="*/ 5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 h="176">
                  <a:moveTo>
                    <a:pt x="249" y="53"/>
                  </a:moveTo>
                  <a:cubicBezTo>
                    <a:pt x="249" y="53"/>
                    <a:pt x="249" y="53"/>
                    <a:pt x="249" y="53"/>
                  </a:cubicBezTo>
                  <a:cubicBezTo>
                    <a:pt x="259" y="86"/>
                    <a:pt x="239" y="122"/>
                    <a:pt x="206" y="132"/>
                  </a:cubicBezTo>
                  <a:cubicBezTo>
                    <a:pt x="88" y="166"/>
                    <a:pt x="88" y="166"/>
                    <a:pt x="88" y="166"/>
                  </a:cubicBezTo>
                  <a:cubicBezTo>
                    <a:pt x="55" y="176"/>
                    <a:pt x="19" y="157"/>
                    <a:pt x="9" y="123"/>
                  </a:cubicBezTo>
                  <a:cubicBezTo>
                    <a:pt x="9" y="123"/>
                    <a:pt x="9" y="123"/>
                    <a:pt x="9" y="123"/>
                  </a:cubicBezTo>
                  <a:cubicBezTo>
                    <a:pt x="0" y="90"/>
                    <a:pt x="19" y="55"/>
                    <a:pt x="52" y="45"/>
                  </a:cubicBezTo>
                  <a:cubicBezTo>
                    <a:pt x="170" y="10"/>
                    <a:pt x="170" y="10"/>
                    <a:pt x="170" y="10"/>
                  </a:cubicBezTo>
                  <a:cubicBezTo>
                    <a:pt x="204" y="0"/>
                    <a:pt x="239" y="20"/>
                    <a:pt x="249"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5" name="Freeform 304"/>
            <p:cNvSpPr>
              <a:spLocks/>
            </p:cNvSpPr>
            <p:nvPr/>
          </p:nvSpPr>
          <p:spPr bwMode="auto">
            <a:xfrm rot="150101">
              <a:off x="5892200" y="5494341"/>
              <a:ext cx="340662" cy="293004"/>
            </a:xfrm>
            <a:custGeom>
              <a:avLst/>
              <a:gdLst>
                <a:gd name="T0" fmla="*/ 111 w 111"/>
                <a:gd name="T1" fmla="*/ 90 h 110"/>
                <a:gd name="T2" fmla="*/ 67 w 111"/>
                <a:gd name="T3" fmla="*/ 103 h 110"/>
                <a:gd name="T4" fmla="*/ 10 w 111"/>
                <a:gd name="T5" fmla="*/ 75 h 110"/>
                <a:gd name="T6" fmla="*/ 6 w 111"/>
                <a:gd name="T7" fmla="*/ 65 h 110"/>
                <a:gd name="T8" fmla="*/ 41 w 111"/>
                <a:gd name="T9" fmla="*/ 13 h 110"/>
                <a:gd name="T10" fmla="*/ 85 w 111"/>
                <a:gd name="T11" fmla="*/ 0 h 110"/>
                <a:gd name="T12" fmla="*/ 111 w 111"/>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90"/>
                  </a:moveTo>
                  <a:cubicBezTo>
                    <a:pt x="67" y="103"/>
                    <a:pt x="67" y="103"/>
                    <a:pt x="67" y="103"/>
                  </a:cubicBezTo>
                  <a:cubicBezTo>
                    <a:pt x="40" y="110"/>
                    <a:pt x="16" y="96"/>
                    <a:pt x="10"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305"/>
            <p:cNvSpPr>
              <a:spLocks/>
            </p:cNvSpPr>
            <p:nvPr/>
          </p:nvSpPr>
          <p:spPr bwMode="auto">
            <a:xfrm rot="150101">
              <a:off x="4990589" y="4280812"/>
              <a:ext cx="1302512" cy="677577"/>
            </a:xfrm>
            <a:custGeom>
              <a:avLst/>
              <a:gdLst>
                <a:gd name="T0" fmla="*/ 0 w 447"/>
                <a:gd name="T1" fmla="*/ 240 h 250"/>
                <a:gd name="T2" fmla="*/ 44 w 447"/>
                <a:gd name="T3" fmla="*/ 146 h 250"/>
                <a:gd name="T4" fmla="*/ 164 w 447"/>
                <a:gd name="T5" fmla="*/ 25 h 250"/>
                <a:gd name="T6" fmla="*/ 224 w 447"/>
                <a:gd name="T7" fmla="*/ 0 h 250"/>
                <a:gd name="T8" fmla="*/ 389 w 447"/>
                <a:gd name="T9" fmla="*/ 1 h 250"/>
                <a:gd name="T10" fmla="*/ 441 w 447"/>
                <a:gd name="T11" fmla="*/ 76 h 250"/>
                <a:gd name="T12" fmla="*/ 367 w 447"/>
                <a:gd name="T13" fmla="*/ 128 h 250"/>
                <a:gd name="T14" fmla="*/ 258 w 447"/>
                <a:gd name="T15" fmla="*/ 127 h 250"/>
                <a:gd name="T16" fmla="*/ 194 w 447"/>
                <a:gd name="T17" fmla="*/ 206 h 250"/>
                <a:gd name="T18" fmla="*/ 167 w 447"/>
                <a:gd name="T19" fmla="*/ 232 h 250"/>
                <a:gd name="T20" fmla="*/ 104 w 447"/>
                <a:gd name="T21" fmla="*/ 250 h 250"/>
                <a:gd name="T22" fmla="*/ 0 w 447"/>
                <a:gd name="T23" fmla="*/ 24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7" h="250">
                  <a:moveTo>
                    <a:pt x="0" y="240"/>
                  </a:moveTo>
                  <a:cubicBezTo>
                    <a:pt x="0" y="205"/>
                    <a:pt x="18" y="171"/>
                    <a:pt x="44" y="146"/>
                  </a:cubicBezTo>
                  <a:cubicBezTo>
                    <a:pt x="164" y="25"/>
                    <a:pt x="164" y="25"/>
                    <a:pt x="164" y="25"/>
                  </a:cubicBezTo>
                  <a:cubicBezTo>
                    <a:pt x="180" y="9"/>
                    <a:pt x="202" y="0"/>
                    <a:pt x="224" y="0"/>
                  </a:cubicBezTo>
                  <a:cubicBezTo>
                    <a:pt x="389" y="1"/>
                    <a:pt x="389" y="1"/>
                    <a:pt x="389" y="1"/>
                  </a:cubicBezTo>
                  <a:cubicBezTo>
                    <a:pt x="424" y="7"/>
                    <a:pt x="447" y="41"/>
                    <a:pt x="441" y="76"/>
                  </a:cubicBezTo>
                  <a:cubicBezTo>
                    <a:pt x="435" y="111"/>
                    <a:pt x="402" y="134"/>
                    <a:pt x="367" y="128"/>
                  </a:cubicBezTo>
                  <a:cubicBezTo>
                    <a:pt x="258" y="127"/>
                    <a:pt x="258" y="127"/>
                    <a:pt x="258" y="127"/>
                  </a:cubicBezTo>
                  <a:cubicBezTo>
                    <a:pt x="194" y="206"/>
                    <a:pt x="194" y="206"/>
                    <a:pt x="194" y="206"/>
                  </a:cubicBezTo>
                  <a:cubicBezTo>
                    <a:pt x="185" y="216"/>
                    <a:pt x="153" y="237"/>
                    <a:pt x="167" y="232"/>
                  </a:cubicBezTo>
                  <a:cubicBezTo>
                    <a:pt x="104" y="250"/>
                    <a:pt x="104" y="250"/>
                    <a:pt x="104" y="250"/>
                  </a:cubicBezTo>
                  <a:lnTo>
                    <a:pt x="0" y="24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7" name="Freeform 306"/>
            <p:cNvSpPr>
              <a:spLocks/>
            </p:cNvSpPr>
            <p:nvPr/>
          </p:nvSpPr>
          <p:spPr bwMode="auto">
            <a:xfrm rot="150101">
              <a:off x="4387725" y="5628236"/>
              <a:ext cx="1162236" cy="897330"/>
            </a:xfrm>
            <a:custGeom>
              <a:avLst/>
              <a:gdLst>
                <a:gd name="T0" fmla="*/ 58 w 58"/>
                <a:gd name="T1" fmla="*/ 32 h 49"/>
                <a:gd name="T2" fmla="*/ 11 w 58"/>
                <a:gd name="T3" fmla="*/ 0 h 49"/>
                <a:gd name="T4" fmla="*/ 0 w 58"/>
                <a:gd name="T5" fmla="*/ 17 h 49"/>
                <a:gd name="T6" fmla="*/ 47 w 58"/>
                <a:gd name="T7" fmla="*/ 49 h 49"/>
                <a:gd name="T8" fmla="*/ 58 w 58"/>
                <a:gd name="T9" fmla="*/ 32 h 49"/>
              </a:gdLst>
              <a:ahLst/>
              <a:cxnLst>
                <a:cxn ang="0">
                  <a:pos x="T0" y="T1"/>
                </a:cxn>
                <a:cxn ang="0">
                  <a:pos x="T2" y="T3"/>
                </a:cxn>
                <a:cxn ang="0">
                  <a:pos x="T4" y="T5"/>
                </a:cxn>
                <a:cxn ang="0">
                  <a:pos x="T6" y="T7"/>
                </a:cxn>
                <a:cxn ang="0">
                  <a:pos x="T8" y="T9"/>
                </a:cxn>
              </a:cxnLst>
              <a:rect l="0" t="0" r="r" b="b"/>
              <a:pathLst>
                <a:path w="58" h="49">
                  <a:moveTo>
                    <a:pt x="58" y="32"/>
                  </a:moveTo>
                  <a:lnTo>
                    <a:pt x="11" y="0"/>
                  </a:lnTo>
                  <a:lnTo>
                    <a:pt x="0" y="17"/>
                  </a:lnTo>
                  <a:lnTo>
                    <a:pt x="47" y="49"/>
                  </a:lnTo>
                  <a:lnTo>
                    <a:pt x="58" y="32"/>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8" name="Freeform 307"/>
            <p:cNvSpPr>
              <a:spLocks/>
            </p:cNvSpPr>
            <p:nvPr/>
          </p:nvSpPr>
          <p:spPr bwMode="auto">
            <a:xfrm rot="150101">
              <a:off x="3341832" y="5853923"/>
              <a:ext cx="2140304" cy="1417372"/>
            </a:xfrm>
            <a:custGeom>
              <a:avLst/>
              <a:gdLst>
                <a:gd name="T0" fmla="*/ 89 w 89"/>
                <a:gd name="T1" fmla="*/ 38 h 51"/>
                <a:gd name="T2" fmla="*/ 34 w 89"/>
                <a:gd name="T3" fmla="*/ 0 h 51"/>
                <a:gd name="T4" fmla="*/ 0 w 89"/>
                <a:gd name="T5" fmla="*/ 51 h 51"/>
                <a:gd name="T6" fmla="*/ 80 w 89"/>
                <a:gd name="T7" fmla="*/ 51 h 51"/>
                <a:gd name="T8" fmla="*/ 89 w 89"/>
                <a:gd name="T9" fmla="*/ 38 h 51"/>
                <a:gd name="connsiteX0" fmla="*/ 13165 w 13165"/>
                <a:gd name="connsiteY0" fmla="*/ 7451 h 18343"/>
                <a:gd name="connsiteX1" fmla="*/ 6985 w 13165"/>
                <a:gd name="connsiteY1" fmla="*/ 0 h 18343"/>
                <a:gd name="connsiteX2" fmla="*/ 0 w 13165"/>
                <a:gd name="connsiteY2" fmla="*/ 18343 h 18343"/>
                <a:gd name="connsiteX3" fmla="*/ 12154 w 13165"/>
                <a:gd name="connsiteY3" fmla="*/ 10000 h 18343"/>
                <a:gd name="connsiteX4" fmla="*/ 13165 w 13165"/>
                <a:gd name="connsiteY4" fmla="*/ 7451 h 18343"/>
                <a:gd name="connsiteX0" fmla="*/ 13165 w 13165"/>
                <a:gd name="connsiteY0" fmla="*/ 7451 h 18343"/>
                <a:gd name="connsiteX1" fmla="*/ 6985 w 13165"/>
                <a:gd name="connsiteY1" fmla="*/ 0 h 18343"/>
                <a:gd name="connsiteX2" fmla="*/ 0 w 13165"/>
                <a:gd name="connsiteY2" fmla="*/ 18343 h 18343"/>
                <a:gd name="connsiteX3" fmla="*/ 9823 w 13165"/>
                <a:gd name="connsiteY3" fmla="*/ 15204 h 18343"/>
                <a:gd name="connsiteX4" fmla="*/ 13165 w 13165"/>
                <a:gd name="connsiteY4" fmla="*/ 7451 h 18343"/>
                <a:gd name="connsiteX0" fmla="*/ 12001 w 12001"/>
                <a:gd name="connsiteY0" fmla="*/ 7451 h 15204"/>
                <a:gd name="connsiteX1" fmla="*/ 5821 w 12001"/>
                <a:gd name="connsiteY1" fmla="*/ 0 h 15204"/>
                <a:gd name="connsiteX2" fmla="*/ 0 w 12001"/>
                <a:gd name="connsiteY2" fmla="*/ 15176 h 15204"/>
                <a:gd name="connsiteX3" fmla="*/ 8659 w 12001"/>
                <a:gd name="connsiteY3" fmla="*/ 15204 h 15204"/>
                <a:gd name="connsiteX4" fmla="*/ 12001 w 12001"/>
                <a:gd name="connsiteY4" fmla="*/ 7451 h 15204"/>
                <a:gd name="connsiteX0" fmla="*/ 12001 w 12001"/>
                <a:gd name="connsiteY0" fmla="*/ 7451 h 15176"/>
                <a:gd name="connsiteX1" fmla="*/ 5821 w 12001"/>
                <a:gd name="connsiteY1" fmla="*/ 0 h 15176"/>
                <a:gd name="connsiteX2" fmla="*/ 0 w 12001"/>
                <a:gd name="connsiteY2" fmla="*/ 15176 h 15176"/>
                <a:gd name="connsiteX3" fmla="*/ 9190 w 12001"/>
                <a:gd name="connsiteY3" fmla="*/ 14097 h 15176"/>
                <a:gd name="connsiteX4" fmla="*/ 12001 w 12001"/>
                <a:gd name="connsiteY4" fmla="*/ 7451 h 1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01" h="15176">
                  <a:moveTo>
                    <a:pt x="12001" y="7451"/>
                  </a:moveTo>
                  <a:lnTo>
                    <a:pt x="5821" y="0"/>
                  </a:lnTo>
                  <a:lnTo>
                    <a:pt x="0" y="15176"/>
                  </a:lnTo>
                  <a:lnTo>
                    <a:pt x="9190" y="14097"/>
                  </a:lnTo>
                  <a:lnTo>
                    <a:pt x="12001" y="7451"/>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9" name="Freeform 308"/>
            <p:cNvSpPr>
              <a:spLocks/>
            </p:cNvSpPr>
            <p:nvPr/>
          </p:nvSpPr>
          <p:spPr bwMode="auto">
            <a:xfrm rot="150101">
              <a:off x="5053097" y="6589410"/>
              <a:ext cx="220431" cy="201446"/>
            </a:xfrm>
            <a:custGeom>
              <a:avLst/>
              <a:gdLst>
                <a:gd name="T0" fmla="*/ 62 w 72"/>
                <a:gd name="T1" fmla="*/ 54 h 72"/>
                <a:gd name="T2" fmla="*/ 19 w 72"/>
                <a:gd name="T3" fmla="*/ 62 h 72"/>
                <a:gd name="T4" fmla="*/ 10 w 72"/>
                <a:gd name="T5" fmla="*/ 18 h 72"/>
                <a:gd name="T6" fmla="*/ 54 w 72"/>
                <a:gd name="T7" fmla="*/ 10 h 72"/>
                <a:gd name="T8" fmla="*/ 62 w 72"/>
                <a:gd name="T9" fmla="*/ 54 h 72"/>
              </a:gdLst>
              <a:ahLst/>
              <a:cxnLst>
                <a:cxn ang="0">
                  <a:pos x="T0" y="T1"/>
                </a:cxn>
                <a:cxn ang="0">
                  <a:pos x="T2" y="T3"/>
                </a:cxn>
                <a:cxn ang="0">
                  <a:pos x="T4" y="T5"/>
                </a:cxn>
                <a:cxn ang="0">
                  <a:pos x="T6" y="T7"/>
                </a:cxn>
                <a:cxn ang="0">
                  <a:pos x="T8" y="T9"/>
                </a:cxn>
              </a:cxnLst>
              <a:rect l="0" t="0" r="r" b="b"/>
              <a:pathLst>
                <a:path w="72" h="72">
                  <a:moveTo>
                    <a:pt x="62" y="54"/>
                  </a:moveTo>
                  <a:cubicBezTo>
                    <a:pt x="53" y="68"/>
                    <a:pt x="33" y="72"/>
                    <a:pt x="19" y="62"/>
                  </a:cubicBezTo>
                  <a:cubicBezTo>
                    <a:pt x="4" y="52"/>
                    <a:pt x="0" y="33"/>
                    <a:pt x="10" y="18"/>
                  </a:cubicBezTo>
                  <a:cubicBezTo>
                    <a:pt x="20" y="4"/>
                    <a:pt x="40" y="0"/>
                    <a:pt x="54" y="10"/>
                  </a:cubicBezTo>
                  <a:cubicBezTo>
                    <a:pt x="68" y="20"/>
                    <a:pt x="72" y="39"/>
                    <a:pt x="62" y="54"/>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36" name="TextBox 135"/>
          <p:cNvSpPr txBox="1"/>
          <p:nvPr/>
        </p:nvSpPr>
        <p:spPr>
          <a:xfrm>
            <a:off x="3326098" y="1059449"/>
            <a:ext cx="2463853" cy="1028173"/>
          </a:xfrm>
          <a:prstGeom prst="rect">
            <a:avLst/>
          </a:prstGeom>
          <a:noFill/>
        </p:spPr>
        <p:txBody>
          <a:bodyPr wrap="square" rtlCol="0">
            <a:normAutofit/>
          </a:bodyPr>
          <a:lstStyle/>
          <a:p>
            <a:pPr algn="ctr"/>
            <a:r>
              <a:rPr lang="en-US" sz="3000" dirty="0">
                <a:solidFill>
                  <a:schemeClr val="tx2">
                    <a:lumMod val="20000"/>
                    <a:lumOff val="80000"/>
                  </a:schemeClr>
                </a:solidFill>
                <a:latin typeface="Minion Pro SmBd" panose="02040603060306020203" pitchFamily="18" charset="0"/>
                <a:cs typeface="Courier New" panose="02070309020205020404" pitchFamily="49" charset="0"/>
              </a:rPr>
              <a:t>Training Materials</a:t>
            </a:r>
          </a:p>
        </p:txBody>
      </p:sp>
      <p:sp>
        <p:nvSpPr>
          <p:cNvPr id="140" name="Rectangle 139"/>
          <p:cNvSpPr/>
          <p:nvPr/>
        </p:nvSpPr>
        <p:spPr>
          <a:xfrm>
            <a:off x="-42041" y="-52552"/>
            <a:ext cx="9228081" cy="909803"/>
          </a:xfrm>
          <a:prstGeom prst="rect">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a:solidFill>
                  <a:schemeClr val="tx1"/>
                </a:solidFill>
              </a:rPr>
              <a:t>QA of Training Materials</a:t>
            </a:r>
          </a:p>
        </p:txBody>
      </p:sp>
      <p:pic>
        <p:nvPicPr>
          <p:cNvPr id="141" name="Picture 11" descr="Formallogo(Colour)inPantone (Small)"/>
          <p:cNvPicPr>
            <a:picLocks noChangeAspect="1" noChangeArrowheads="1"/>
          </p:cNvPicPr>
          <p:nvPr/>
        </p:nvPicPr>
        <p:blipFill>
          <a:blip r:embed="rId4" cstate="print"/>
          <a:srcRect/>
          <a:stretch>
            <a:fillRect/>
          </a:stretch>
        </p:blipFill>
        <p:spPr bwMode="auto">
          <a:xfrm>
            <a:off x="7000168" y="142418"/>
            <a:ext cx="2091603" cy="684695"/>
          </a:xfrm>
          <a:prstGeom prst="rect">
            <a:avLst/>
          </a:prstGeom>
          <a:noFill/>
          <a:ln w="9525">
            <a:noFill/>
            <a:miter lim="800000"/>
            <a:headEnd/>
            <a:tailEnd/>
          </a:ln>
        </p:spPr>
      </p:pic>
      <p:sp>
        <p:nvSpPr>
          <p:cNvPr id="142" name="TextBox 141"/>
          <p:cNvSpPr txBox="1"/>
          <p:nvPr/>
        </p:nvSpPr>
        <p:spPr>
          <a:xfrm>
            <a:off x="477231" y="955822"/>
            <a:ext cx="2463853" cy="530048"/>
          </a:xfrm>
          <a:prstGeom prst="rect">
            <a:avLst/>
          </a:prstGeom>
          <a:noFill/>
        </p:spPr>
        <p:txBody>
          <a:bodyPr wrap="square" rtlCol="0">
            <a:noAutofit/>
          </a:bodyPr>
          <a:lstStyle/>
          <a:p>
            <a:pPr algn="ctr"/>
            <a:r>
              <a:rPr lang="en-US" sz="2400" dirty="0">
                <a:solidFill>
                  <a:schemeClr val="bg1"/>
                </a:solidFill>
                <a:latin typeface="Minion Pro SmBd" panose="02040603060306020203" pitchFamily="18" charset="0"/>
                <a:cs typeface="Courier New" panose="02070309020205020404" pitchFamily="49" charset="0"/>
              </a:rPr>
              <a:t>Process-focused</a:t>
            </a:r>
          </a:p>
        </p:txBody>
      </p:sp>
      <p:sp>
        <p:nvSpPr>
          <p:cNvPr id="143" name="TextBox 142"/>
          <p:cNvSpPr txBox="1"/>
          <p:nvPr/>
        </p:nvSpPr>
        <p:spPr>
          <a:xfrm>
            <a:off x="6235049" y="991834"/>
            <a:ext cx="2463853" cy="530048"/>
          </a:xfrm>
          <a:prstGeom prst="rect">
            <a:avLst/>
          </a:prstGeom>
          <a:noFill/>
        </p:spPr>
        <p:txBody>
          <a:bodyPr wrap="square" rtlCol="0">
            <a:noAutofit/>
          </a:bodyPr>
          <a:lstStyle/>
          <a:p>
            <a:pPr algn="ctr"/>
            <a:r>
              <a:rPr lang="en-US" sz="2400" dirty="0">
                <a:solidFill>
                  <a:schemeClr val="bg1"/>
                </a:solidFill>
                <a:latin typeface="Minion Pro SmBd" panose="02040603060306020203" pitchFamily="18" charset="0"/>
                <a:cs typeface="Courier New" panose="02070309020205020404" pitchFamily="49" charset="0"/>
              </a:rPr>
              <a:t>Product-focused</a:t>
            </a:r>
          </a:p>
        </p:txBody>
      </p:sp>
    </p:spTree>
    <p:extLst>
      <p:ext uri="{BB962C8B-B14F-4D97-AF65-F5344CB8AC3E}">
        <p14:creationId xmlns:p14="http://schemas.microsoft.com/office/powerpoint/2010/main" val="54773770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32500">
                                      <p:stCondLst>
                                        <p:cond delay="300"/>
                                      </p:stCondLst>
                                      <p:childTnLst>
                                        <p:set>
                                          <p:cBhvr>
                                            <p:cTn id="6" dur="1" fill="hold">
                                              <p:stCondLst>
                                                <p:cond delay="0"/>
                                              </p:stCondLst>
                                            </p:cTn>
                                            <p:tgtEl>
                                              <p:spTgt spid="75"/>
                                            </p:tgtEl>
                                            <p:attrNameLst>
                                              <p:attrName>style.visibility</p:attrName>
                                            </p:attrNameLst>
                                          </p:cBhvr>
                                          <p:to>
                                            <p:strVal val="visible"/>
                                          </p:to>
                                        </p:set>
                                        <p:anim calcmode="lin" valueType="num" p14:bounceEnd="32500">
                                          <p:cBhvr additive="base">
                                            <p:cTn id="7" dur="1300" fill="hold"/>
                                            <p:tgtEl>
                                              <p:spTgt spid="75"/>
                                            </p:tgtEl>
                                            <p:attrNameLst>
                                              <p:attrName>ppt_x</p:attrName>
                                            </p:attrNameLst>
                                          </p:cBhvr>
                                          <p:tavLst>
                                            <p:tav tm="0">
                                              <p:val>
                                                <p:strVal val="#ppt_x"/>
                                              </p:val>
                                            </p:tav>
                                            <p:tav tm="100000">
                                              <p:val>
                                                <p:strVal val="#ppt_x"/>
                                              </p:val>
                                            </p:tav>
                                          </p:tavLst>
                                        </p:anim>
                                        <p:anim calcmode="lin" valueType="num" p14:bounceEnd="32500">
                                          <p:cBhvr additive="base">
                                            <p:cTn id="8" dur="1300" fill="hold"/>
                                            <p:tgtEl>
                                              <p:spTgt spid="75"/>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75"/>
                                            </p:tgtEl>
                                            <p:attrNameLst>
                                              <p:attrName>style.visibility</p:attrName>
                                            </p:attrNameLst>
                                          </p:cBhvr>
                                          <p:to>
                                            <p:strVal val="visible"/>
                                          </p:to>
                                        </p:set>
                                        <p:anim calcmode="lin" valueType="num">
                                          <p:cBhvr>
                                            <p:cTn id="11" dur="800" fill="hold"/>
                                            <p:tgtEl>
                                              <p:spTgt spid="75"/>
                                            </p:tgtEl>
                                            <p:attrNameLst>
                                              <p:attrName>ppt_w</p:attrName>
                                            </p:attrNameLst>
                                          </p:cBhvr>
                                          <p:tavLst>
                                            <p:tav tm="0">
                                              <p:val>
                                                <p:fltVal val="0"/>
                                              </p:val>
                                            </p:tav>
                                            <p:tav tm="100000">
                                              <p:val>
                                                <p:strVal val="#ppt_w"/>
                                              </p:val>
                                            </p:tav>
                                          </p:tavLst>
                                        </p:anim>
                                        <p:anim calcmode="lin" valueType="num">
                                          <p:cBhvr>
                                            <p:cTn id="12" dur="800" fill="hold"/>
                                            <p:tgtEl>
                                              <p:spTgt spid="75"/>
                                            </p:tgtEl>
                                            <p:attrNameLst>
                                              <p:attrName>ppt_h</p:attrName>
                                            </p:attrNameLst>
                                          </p:cBhvr>
                                          <p:tavLst>
                                            <p:tav tm="0">
                                              <p:val>
                                                <p:fltVal val="0"/>
                                              </p:val>
                                            </p:tav>
                                            <p:tav tm="100000">
                                              <p:val>
                                                <p:strVal val="#ppt_h"/>
                                              </p:val>
                                            </p:tav>
                                          </p:tavLst>
                                        </p:anim>
                                        <p:animEffect transition="in" filter="fade">
                                          <p:cBhvr>
                                            <p:cTn id="13" dur="800"/>
                                            <p:tgtEl>
                                              <p:spTgt spid="75"/>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1000" fill="hold"/>
                                            <p:tgtEl>
                                              <p:spTgt spid="20"/>
                                            </p:tgtEl>
                                            <p:attrNameLst>
                                              <p:attrName>ppt_w</p:attrName>
                                            </p:attrNameLst>
                                          </p:cBhvr>
                                          <p:tavLst>
                                            <p:tav tm="0">
                                              <p:val>
                                                <p:fltVal val="0"/>
                                              </p:val>
                                            </p:tav>
                                            <p:tav tm="100000">
                                              <p:val>
                                                <p:strVal val="#ppt_w"/>
                                              </p:val>
                                            </p:tav>
                                          </p:tavLst>
                                        </p:anim>
                                        <p:anim calcmode="lin" valueType="num">
                                          <p:cBhvr>
                                            <p:cTn id="19" dur="1000" fill="hold"/>
                                            <p:tgtEl>
                                              <p:spTgt spid="20"/>
                                            </p:tgtEl>
                                            <p:attrNameLst>
                                              <p:attrName>ppt_h</p:attrName>
                                            </p:attrNameLst>
                                          </p:cBhvr>
                                          <p:tavLst>
                                            <p:tav tm="0">
                                              <p:val>
                                                <p:fltVal val="0"/>
                                              </p:val>
                                            </p:tav>
                                            <p:tav tm="100000">
                                              <p:val>
                                                <p:strVal val="#ppt_h"/>
                                              </p:val>
                                            </p:tav>
                                          </p:tavLst>
                                        </p:anim>
                                        <p:anim calcmode="lin" valueType="num">
                                          <p:cBhvr>
                                            <p:cTn id="20" dur="1000" fill="hold"/>
                                            <p:tgtEl>
                                              <p:spTgt spid="20"/>
                                            </p:tgtEl>
                                            <p:attrNameLst>
                                              <p:attrName>style.rotation</p:attrName>
                                            </p:attrNameLst>
                                          </p:cBhvr>
                                          <p:tavLst>
                                            <p:tav tm="0">
                                              <p:val>
                                                <p:fltVal val="90"/>
                                              </p:val>
                                            </p:tav>
                                            <p:tav tm="100000">
                                              <p:val>
                                                <p:fltVal val="0"/>
                                              </p:val>
                                            </p:tav>
                                          </p:tavLst>
                                        </p:anim>
                                        <p:animEffect transition="in" filter="fade">
                                          <p:cBhvr>
                                            <p:cTn id="21" dur="1000"/>
                                            <p:tgtEl>
                                              <p:spTgt spid="20"/>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28"/>
                                            </p:tgtEl>
                                            <p:attrNameLst>
                                              <p:attrName>style.visibility</p:attrName>
                                            </p:attrNameLst>
                                          </p:cBhvr>
                                          <p:to>
                                            <p:strVal val="visible"/>
                                          </p:to>
                                        </p:set>
                                        <p:animEffect transition="in" filter="fade">
                                          <p:cBhvr>
                                            <p:cTn id="25" dur="500"/>
                                            <p:tgtEl>
                                              <p:spTgt spid="128"/>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1000" fill="hold"/>
                                            <p:tgtEl>
                                              <p:spTgt spid="21"/>
                                            </p:tgtEl>
                                            <p:attrNameLst>
                                              <p:attrName>ppt_w</p:attrName>
                                            </p:attrNameLst>
                                          </p:cBhvr>
                                          <p:tavLst>
                                            <p:tav tm="0">
                                              <p:val>
                                                <p:fltVal val="0"/>
                                              </p:val>
                                            </p:tav>
                                            <p:tav tm="100000">
                                              <p:val>
                                                <p:strVal val="#ppt_w"/>
                                              </p:val>
                                            </p:tav>
                                          </p:tavLst>
                                        </p:anim>
                                        <p:anim calcmode="lin" valueType="num">
                                          <p:cBhvr>
                                            <p:cTn id="31" dur="1000" fill="hold"/>
                                            <p:tgtEl>
                                              <p:spTgt spid="21"/>
                                            </p:tgtEl>
                                            <p:attrNameLst>
                                              <p:attrName>ppt_h</p:attrName>
                                            </p:attrNameLst>
                                          </p:cBhvr>
                                          <p:tavLst>
                                            <p:tav tm="0">
                                              <p:val>
                                                <p:fltVal val="0"/>
                                              </p:val>
                                            </p:tav>
                                            <p:tav tm="100000">
                                              <p:val>
                                                <p:strVal val="#ppt_h"/>
                                              </p:val>
                                            </p:tav>
                                          </p:tavLst>
                                        </p:anim>
                                        <p:anim calcmode="lin" valueType="num">
                                          <p:cBhvr>
                                            <p:cTn id="32" dur="1000" fill="hold"/>
                                            <p:tgtEl>
                                              <p:spTgt spid="21"/>
                                            </p:tgtEl>
                                            <p:attrNameLst>
                                              <p:attrName>style.rotation</p:attrName>
                                            </p:attrNameLst>
                                          </p:cBhvr>
                                          <p:tavLst>
                                            <p:tav tm="0">
                                              <p:val>
                                                <p:fltVal val="90"/>
                                              </p:val>
                                            </p:tav>
                                            <p:tav tm="100000">
                                              <p:val>
                                                <p:fltVal val="0"/>
                                              </p:val>
                                            </p:tav>
                                          </p:tavLst>
                                        </p:anim>
                                        <p:animEffect transition="in" filter="fade">
                                          <p:cBhvr>
                                            <p:cTn id="33" dur="1000"/>
                                            <p:tgtEl>
                                              <p:spTgt spid="21"/>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29"/>
                                            </p:tgtEl>
                                            <p:attrNameLst>
                                              <p:attrName>style.visibility</p:attrName>
                                            </p:attrNameLst>
                                          </p:cBhvr>
                                          <p:to>
                                            <p:strVal val="visible"/>
                                          </p:to>
                                        </p:set>
                                        <p:animEffect transition="in" filter="fade">
                                          <p:cBhvr>
                                            <p:cTn id="37" dur="500"/>
                                            <p:tgtEl>
                                              <p:spTgt spid="129"/>
                                            </p:tgtEl>
                                          </p:cBhvr>
                                        </p:animEffect>
                                      </p:childTnLst>
                                    </p:cTn>
                                  </p:par>
                                </p:childTnLst>
                              </p:cTn>
                            </p:par>
                          </p:childTnLst>
                        </p:cTn>
                      </p:par>
                      <p:par>
                        <p:cTn id="38" fill="hold">
                          <p:stCondLst>
                            <p:cond delay="indefinite"/>
                          </p:stCondLst>
                          <p:childTnLst>
                            <p:par>
                              <p:cTn id="39" fill="hold">
                                <p:stCondLst>
                                  <p:cond delay="0"/>
                                </p:stCondLst>
                                <p:childTnLst>
                                  <p:par>
                                    <p:cTn id="40" presetID="31"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 calcmode="lin" valueType="num">
                                          <p:cBhvr>
                                            <p:cTn id="44" dur="1000" fill="hold"/>
                                            <p:tgtEl>
                                              <p:spTgt spid="17"/>
                                            </p:tgtEl>
                                            <p:attrNameLst>
                                              <p:attrName>style.rotation</p:attrName>
                                            </p:attrNameLst>
                                          </p:cBhvr>
                                          <p:tavLst>
                                            <p:tav tm="0">
                                              <p:val>
                                                <p:fltVal val="90"/>
                                              </p:val>
                                            </p:tav>
                                            <p:tav tm="100000">
                                              <p:val>
                                                <p:fltVal val="0"/>
                                              </p:val>
                                            </p:tav>
                                          </p:tavLst>
                                        </p:anim>
                                        <p:animEffect transition="in" filter="fade">
                                          <p:cBhvr>
                                            <p:cTn id="45" dur="1000"/>
                                            <p:tgtEl>
                                              <p:spTgt spid="17"/>
                                            </p:tgtEl>
                                          </p:cBhvr>
                                        </p:animEffect>
                                      </p:childTnLst>
                                    </p:cTn>
                                  </p:par>
                                </p:childTnLst>
                              </p:cTn>
                            </p:par>
                            <p:par>
                              <p:cTn id="46" fill="hold">
                                <p:stCondLst>
                                  <p:cond delay="1500"/>
                                </p:stCondLst>
                                <p:childTnLst>
                                  <p:par>
                                    <p:cTn id="47" presetID="10" presetClass="entr" presetSubtype="0" fill="hold" grpId="0" nodeType="afterEffect">
                                      <p:stCondLst>
                                        <p:cond delay="0"/>
                                      </p:stCondLst>
                                      <p:childTnLst>
                                        <p:set>
                                          <p:cBhvr>
                                            <p:cTn id="48" dur="1" fill="hold">
                                              <p:stCondLst>
                                                <p:cond delay="0"/>
                                              </p:stCondLst>
                                            </p:cTn>
                                            <p:tgtEl>
                                              <p:spTgt spid="130"/>
                                            </p:tgtEl>
                                            <p:attrNameLst>
                                              <p:attrName>style.visibility</p:attrName>
                                            </p:attrNameLst>
                                          </p:cBhvr>
                                          <p:to>
                                            <p:strVal val="visible"/>
                                          </p:to>
                                        </p:set>
                                        <p:animEffect transition="in" filter="fade">
                                          <p:cBhvr>
                                            <p:cTn id="49" dur="500"/>
                                            <p:tgtEl>
                                              <p:spTgt spid="130"/>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1000" fill="hold"/>
                                            <p:tgtEl>
                                              <p:spTgt spid="16"/>
                                            </p:tgtEl>
                                            <p:attrNameLst>
                                              <p:attrName>ppt_w</p:attrName>
                                            </p:attrNameLst>
                                          </p:cBhvr>
                                          <p:tavLst>
                                            <p:tav tm="0">
                                              <p:val>
                                                <p:fltVal val="0"/>
                                              </p:val>
                                            </p:tav>
                                            <p:tav tm="100000">
                                              <p:val>
                                                <p:strVal val="#ppt_w"/>
                                              </p:val>
                                            </p:tav>
                                          </p:tavLst>
                                        </p:anim>
                                        <p:anim calcmode="lin" valueType="num">
                                          <p:cBhvr>
                                            <p:cTn id="55" dur="1000" fill="hold"/>
                                            <p:tgtEl>
                                              <p:spTgt spid="16"/>
                                            </p:tgtEl>
                                            <p:attrNameLst>
                                              <p:attrName>ppt_h</p:attrName>
                                            </p:attrNameLst>
                                          </p:cBhvr>
                                          <p:tavLst>
                                            <p:tav tm="0">
                                              <p:val>
                                                <p:fltVal val="0"/>
                                              </p:val>
                                            </p:tav>
                                            <p:tav tm="100000">
                                              <p:val>
                                                <p:strVal val="#ppt_h"/>
                                              </p:val>
                                            </p:tav>
                                          </p:tavLst>
                                        </p:anim>
                                        <p:anim calcmode="lin" valueType="num">
                                          <p:cBhvr>
                                            <p:cTn id="56" dur="1000" fill="hold"/>
                                            <p:tgtEl>
                                              <p:spTgt spid="16"/>
                                            </p:tgtEl>
                                            <p:attrNameLst>
                                              <p:attrName>style.rotation</p:attrName>
                                            </p:attrNameLst>
                                          </p:cBhvr>
                                          <p:tavLst>
                                            <p:tav tm="0">
                                              <p:val>
                                                <p:fltVal val="90"/>
                                              </p:val>
                                            </p:tav>
                                            <p:tav tm="100000">
                                              <p:val>
                                                <p:fltVal val="0"/>
                                              </p:val>
                                            </p:tav>
                                          </p:tavLst>
                                        </p:anim>
                                        <p:animEffect transition="in" filter="fade">
                                          <p:cBhvr>
                                            <p:cTn id="57" dur="1000"/>
                                            <p:tgtEl>
                                              <p:spTgt spid="16"/>
                                            </p:tgtEl>
                                          </p:cBhvr>
                                        </p:animEffect>
                                      </p:childTnLst>
                                    </p:cTn>
                                  </p:par>
                                </p:childTnLst>
                              </p:cTn>
                            </p:par>
                            <p:par>
                              <p:cTn id="58" fill="hold">
                                <p:stCondLst>
                                  <p:cond delay="1000"/>
                                </p:stCondLst>
                                <p:childTnLst>
                                  <p:par>
                                    <p:cTn id="59" presetID="10" presetClass="entr" presetSubtype="0" fill="hold" grpId="0" nodeType="after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childTnLst>
                        </p:cTn>
                      </p:par>
                      <p:par>
                        <p:cTn id="62" fill="hold">
                          <p:stCondLst>
                            <p:cond delay="indefinite"/>
                          </p:stCondLst>
                          <p:childTnLst>
                            <p:par>
                              <p:cTn id="63" fill="hold">
                                <p:stCondLst>
                                  <p:cond delay="0"/>
                                </p:stCondLst>
                                <p:childTnLst>
                                  <p:par>
                                    <p:cTn id="64" presetID="31" presetClass="entr" presetSubtype="0" fill="hold" grpId="0" nodeType="click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p:cTn id="66" dur="1000" fill="hold"/>
                                            <p:tgtEl>
                                              <p:spTgt spid="14"/>
                                            </p:tgtEl>
                                            <p:attrNameLst>
                                              <p:attrName>ppt_w</p:attrName>
                                            </p:attrNameLst>
                                          </p:cBhvr>
                                          <p:tavLst>
                                            <p:tav tm="0">
                                              <p:val>
                                                <p:fltVal val="0"/>
                                              </p:val>
                                            </p:tav>
                                            <p:tav tm="100000">
                                              <p:val>
                                                <p:strVal val="#ppt_w"/>
                                              </p:val>
                                            </p:tav>
                                          </p:tavLst>
                                        </p:anim>
                                        <p:anim calcmode="lin" valueType="num">
                                          <p:cBhvr>
                                            <p:cTn id="67" dur="1000" fill="hold"/>
                                            <p:tgtEl>
                                              <p:spTgt spid="14"/>
                                            </p:tgtEl>
                                            <p:attrNameLst>
                                              <p:attrName>ppt_h</p:attrName>
                                            </p:attrNameLst>
                                          </p:cBhvr>
                                          <p:tavLst>
                                            <p:tav tm="0">
                                              <p:val>
                                                <p:fltVal val="0"/>
                                              </p:val>
                                            </p:tav>
                                            <p:tav tm="100000">
                                              <p:val>
                                                <p:strVal val="#ppt_h"/>
                                              </p:val>
                                            </p:tav>
                                          </p:tavLst>
                                        </p:anim>
                                        <p:anim calcmode="lin" valueType="num">
                                          <p:cBhvr>
                                            <p:cTn id="68" dur="1000" fill="hold"/>
                                            <p:tgtEl>
                                              <p:spTgt spid="14"/>
                                            </p:tgtEl>
                                            <p:attrNameLst>
                                              <p:attrName>style.rotation</p:attrName>
                                            </p:attrNameLst>
                                          </p:cBhvr>
                                          <p:tavLst>
                                            <p:tav tm="0">
                                              <p:val>
                                                <p:fltVal val="90"/>
                                              </p:val>
                                            </p:tav>
                                            <p:tav tm="100000">
                                              <p:val>
                                                <p:fltVal val="0"/>
                                              </p:val>
                                            </p:tav>
                                          </p:tavLst>
                                        </p:anim>
                                        <p:animEffect transition="in" filter="fade">
                                          <p:cBhvr>
                                            <p:cTn id="69" dur="1000"/>
                                            <p:tgtEl>
                                              <p:spTgt spid="14"/>
                                            </p:tgtEl>
                                          </p:cBhvr>
                                        </p:animEffect>
                                      </p:childTnLst>
                                    </p:cTn>
                                  </p:par>
                                </p:childTnLst>
                              </p:cTn>
                            </p:par>
                            <p:par>
                              <p:cTn id="70" fill="hold">
                                <p:stCondLst>
                                  <p:cond delay="1000"/>
                                </p:stCondLst>
                                <p:childTnLst>
                                  <p:par>
                                    <p:cTn id="71" presetID="10" presetClass="entr" presetSubtype="0" fill="hold" grpId="0" nodeType="afterEffect">
                                      <p:stCondLst>
                                        <p:cond delay="0"/>
                                      </p:stCondLst>
                                      <p:childTnLst>
                                        <p:set>
                                          <p:cBhvr>
                                            <p:cTn id="72" dur="1" fill="hold">
                                              <p:stCondLst>
                                                <p:cond delay="0"/>
                                              </p:stCondLst>
                                            </p:cTn>
                                            <p:tgtEl>
                                              <p:spTgt spid="132"/>
                                            </p:tgtEl>
                                            <p:attrNameLst>
                                              <p:attrName>style.visibility</p:attrName>
                                            </p:attrNameLst>
                                          </p:cBhvr>
                                          <p:to>
                                            <p:strVal val="visible"/>
                                          </p:to>
                                        </p:set>
                                        <p:animEffect transition="in" filter="fade">
                                          <p:cBhvr>
                                            <p:cTn id="73" dur="500"/>
                                            <p:tgtEl>
                                              <p:spTgt spid="132"/>
                                            </p:tgtEl>
                                          </p:cBhvr>
                                        </p:animEffect>
                                      </p:childTnLst>
                                    </p:cTn>
                                  </p:par>
                                </p:childTnLst>
                              </p:cTn>
                            </p:par>
                          </p:childTnLst>
                        </p:cTn>
                      </p:par>
                      <p:par>
                        <p:cTn id="74" fill="hold">
                          <p:stCondLst>
                            <p:cond delay="indefinite"/>
                          </p:stCondLst>
                          <p:childTnLst>
                            <p:par>
                              <p:cTn id="75" fill="hold">
                                <p:stCondLst>
                                  <p:cond delay="0"/>
                                </p:stCondLst>
                                <p:childTnLst>
                                  <p:par>
                                    <p:cTn id="76" presetID="31" presetClass="entr" presetSubtype="0" fill="hold" grpId="0" nodeType="click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p:cTn id="78" dur="1000" fill="hold"/>
                                            <p:tgtEl>
                                              <p:spTgt spid="15"/>
                                            </p:tgtEl>
                                            <p:attrNameLst>
                                              <p:attrName>ppt_w</p:attrName>
                                            </p:attrNameLst>
                                          </p:cBhvr>
                                          <p:tavLst>
                                            <p:tav tm="0">
                                              <p:val>
                                                <p:fltVal val="0"/>
                                              </p:val>
                                            </p:tav>
                                            <p:tav tm="100000">
                                              <p:val>
                                                <p:strVal val="#ppt_w"/>
                                              </p:val>
                                            </p:tav>
                                          </p:tavLst>
                                        </p:anim>
                                        <p:anim calcmode="lin" valueType="num">
                                          <p:cBhvr>
                                            <p:cTn id="79" dur="1000" fill="hold"/>
                                            <p:tgtEl>
                                              <p:spTgt spid="15"/>
                                            </p:tgtEl>
                                            <p:attrNameLst>
                                              <p:attrName>ppt_h</p:attrName>
                                            </p:attrNameLst>
                                          </p:cBhvr>
                                          <p:tavLst>
                                            <p:tav tm="0">
                                              <p:val>
                                                <p:fltVal val="0"/>
                                              </p:val>
                                            </p:tav>
                                            <p:tav tm="100000">
                                              <p:val>
                                                <p:strVal val="#ppt_h"/>
                                              </p:val>
                                            </p:tav>
                                          </p:tavLst>
                                        </p:anim>
                                        <p:anim calcmode="lin" valueType="num">
                                          <p:cBhvr>
                                            <p:cTn id="80" dur="1000" fill="hold"/>
                                            <p:tgtEl>
                                              <p:spTgt spid="15"/>
                                            </p:tgtEl>
                                            <p:attrNameLst>
                                              <p:attrName>style.rotation</p:attrName>
                                            </p:attrNameLst>
                                          </p:cBhvr>
                                          <p:tavLst>
                                            <p:tav tm="0">
                                              <p:val>
                                                <p:fltVal val="90"/>
                                              </p:val>
                                            </p:tav>
                                            <p:tav tm="100000">
                                              <p:val>
                                                <p:fltVal val="0"/>
                                              </p:val>
                                            </p:tav>
                                          </p:tavLst>
                                        </p:anim>
                                        <p:animEffect transition="in" filter="fade">
                                          <p:cBhvr>
                                            <p:cTn id="81" dur="1000"/>
                                            <p:tgtEl>
                                              <p:spTgt spid="15"/>
                                            </p:tgtEl>
                                          </p:cBhvr>
                                        </p:animEffect>
                                      </p:childTnLst>
                                    </p:cTn>
                                  </p:par>
                                </p:childTnLst>
                              </p:cTn>
                            </p:par>
                            <p:par>
                              <p:cTn id="82" fill="hold">
                                <p:stCondLst>
                                  <p:cond delay="1000"/>
                                </p:stCondLst>
                                <p:childTnLst>
                                  <p:par>
                                    <p:cTn id="83" presetID="10" presetClass="entr" presetSubtype="0" fill="hold" grpId="0" nodeType="afterEffect">
                                      <p:stCondLst>
                                        <p:cond delay="0"/>
                                      </p:stCondLst>
                                      <p:childTnLst>
                                        <p:set>
                                          <p:cBhvr>
                                            <p:cTn id="84" dur="1" fill="hold">
                                              <p:stCondLst>
                                                <p:cond delay="0"/>
                                              </p:stCondLst>
                                            </p:cTn>
                                            <p:tgtEl>
                                              <p:spTgt spid="133"/>
                                            </p:tgtEl>
                                            <p:attrNameLst>
                                              <p:attrName>style.visibility</p:attrName>
                                            </p:attrNameLst>
                                          </p:cBhvr>
                                          <p:to>
                                            <p:strVal val="visible"/>
                                          </p:to>
                                        </p:set>
                                        <p:animEffect transition="in" filter="fade">
                                          <p:cBhvr>
                                            <p:cTn id="85" dur="500"/>
                                            <p:tgtEl>
                                              <p:spTgt spid="133"/>
                                            </p:tgtEl>
                                          </p:cBhvr>
                                        </p:animEffect>
                                      </p:childTnLst>
                                    </p:cTn>
                                  </p:par>
                                </p:childTnLst>
                              </p:cTn>
                            </p:par>
                          </p:childTnLst>
                        </p:cTn>
                      </p:par>
                      <p:par>
                        <p:cTn id="86" fill="hold">
                          <p:stCondLst>
                            <p:cond delay="indefinite"/>
                          </p:stCondLst>
                          <p:childTnLst>
                            <p:par>
                              <p:cTn id="87" fill="hold">
                                <p:stCondLst>
                                  <p:cond delay="0"/>
                                </p:stCondLst>
                                <p:childTnLst>
                                  <p:par>
                                    <p:cTn id="88" presetID="31" presetClass="entr" presetSubtype="0" fill="hold" grpId="0" nodeType="click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p:cTn id="90" dur="1000" fill="hold"/>
                                            <p:tgtEl>
                                              <p:spTgt spid="19"/>
                                            </p:tgtEl>
                                            <p:attrNameLst>
                                              <p:attrName>ppt_w</p:attrName>
                                            </p:attrNameLst>
                                          </p:cBhvr>
                                          <p:tavLst>
                                            <p:tav tm="0">
                                              <p:val>
                                                <p:fltVal val="0"/>
                                              </p:val>
                                            </p:tav>
                                            <p:tav tm="100000">
                                              <p:val>
                                                <p:strVal val="#ppt_w"/>
                                              </p:val>
                                            </p:tav>
                                          </p:tavLst>
                                        </p:anim>
                                        <p:anim calcmode="lin" valueType="num">
                                          <p:cBhvr>
                                            <p:cTn id="91" dur="1000" fill="hold"/>
                                            <p:tgtEl>
                                              <p:spTgt spid="19"/>
                                            </p:tgtEl>
                                            <p:attrNameLst>
                                              <p:attrName>ppt_h</p:attrName>
                                            </p:attrNameLst>
                                          </p:cBhvr>
                                          <p:tavLst>
                                            <p:tav tm="0">
                                              <p:val>
                                                <p:fltVal val="0"/>
                                              </p:val>
                                            </p:tav>
                                            <p:tav tm="100000">
                                              <p:val>
                                                <p:strVal val="#ppt_h"/>
                                              </p:val>
                                            </p:tav>
                                          </p:tavLst>
                                        </p:anim>
                                        <p:anim calcmode="lin" valueType="num">
                                          <p:cBhvr>
                                            <p:cTn id="92" dur="1000" fill="hold"/>
                                            <p:tgtEl>
                                              <p:spTgt spid="19"/>
                                            </p:tgtEl>
                                            <p:attrNameLst>
                                              <p:attrName>style.rotation</p:attrName>
                                            </p:attrNameLst>
                                          </p:cBhvr>
                                          <p:tavLst>
                                            <p:tav tm="0">
                                              <p:val>
                                                <p:fltVal val="90"/>
                                              </p:val>
                                            </p:tav>
                                            <p:tav tm="100000">
                                              <p:val>
                                                <p:fltVal val="0"/>
                                              </p:val>
                                            </p:tav>
                                          </p:tavLst>
                                        </p:anim>
                                        <p:animEffect transition="in" filter="fade">
                                          <p:cBhvr>
                                            <p:cTn id="93" dur="1000"/>
                                            <p:tgtEl>
                                              <p:spTgt spid="19"/>
                                            </p:tgtEl>
                                          </p:cBhvr>
                                        </p:animEffect>
                                      </p:childTnLst>
                                    </p:cTn>
                                  </p:par>
                                </p:childTnLst>
                              </p:cTn>
                            </p:par>
                            <p:par>
                              <p:cTn id="94" fill="hold">
                                <p:stCondLst>
                                  <p:cond delay="1000"/>
                                </p:stCondLst>
                                <p:childTnLst>
                                  <p:par>
                                    <p:cTn id="95" presetID="10" presetClass="entr" presetSubtype="0" fill="hold" grpId="0" nodeType="afterEffect">
                                      <p:stCondLst>
                                        <p:cond delay="0"/>
                                      </p:stCondLst>
                                      <p:childTnLst>
                                        <p:set>
                                          <p:cBhvr>
                                            <p:cTn id="96" dur="1" fill="hold">
                                              <p:stCondLst>
                                                <p:cond delay="0"/>
                                              </p:stCondLst>
                                            </p:cTn>
                                            <p:tgtEl>
                                              <p:spTgt spid="134"/>
                                            </p:tgtEl>
                                            <p:attrNameLst>
                                              <p:attrName>style.visibility</p:attrName>
                                            </p:attrNameLst>
                                          </p:cBhvr>
                                          <p:to>
                                            <p:strVal val="visible"/>
                                          </p:to>
                                        </p:set>
                                        <p:animEffect transition="in" filter="fade">
                                          <p:cBhvr>
                                            <p:cTn id="97" dur="500"/>
                                            <p:tgtEl>
                                              <p:spTgt spid="134"/>
                                            </p:tgtEl>
                                          </p:cBhvr>
                                        </p:animEffect>
                                      </p:childTnLst>
                                    </p:cTn>
                                  </p:par>
                                </p:childTnLst>
                              </p:cTn>
                            </p:par>
                          </p:childTnLst>
                        </p:cTn>
                      </p:par>
                      <p:par>
                        <p:cTn id="98" fill="hold">
                          <p:stCondLst>
                            <p:cond delay="indefinite"/>
                          </p:stCondLst>
                          <p:childTnLst>
                            <p:par>
                              <p:cTn id="99" fill="hold">
                                <p:stCondLst>
                                  <p:cond delay="0"/>
                                </p:stCondLst>
                                <p:childTnLst>
                                  <p:par>
                                    <p:cTn id="100" presetID="31" presetClass="entr" presetSubtype="0" fill="hold" grpId="0" nodeType="clickEffect">
                                      <p:stCondLst>
                                        <p:cond delay="0"/>
                                      </p:stCondLst>
                                      <p:childTnLst>
                                        <p:set>
                                          <p:cBhvr>
                                            <p:cTn id="101" dur="1" fill="hold">
                                              <p:stCondLst>
                                                <p:cond delay="0"/>
                                              </p:stCondLst>
                                            </p:cTn>
                                            <p:tgtEl>
                                              <p:spTgt spid="18"/>
                                            </p:tgtEl>
                                            <p:attrNameLst>
                                              <p:attrName>style.visibility</p:attrName>
                                            </p:attrNameLst>
                                          </p:cBhvr>
                                          <p:to>
                                            <p:strVal val="visible"/>
                                          </p:to>
                                        </p:set>
                                        <p:anim calcmode="lin" valueType="num">
                                          <p:cBhvr>
                                            <p:cTn id="102" dur="1000" fill="hold"/>
                                            <p:tgtEl>
                                              <p:spTgt spid="18"/>
                                            </p:tgtEl>
                                            <p:attrNameLst>
                                              <p:attrName>ppt_w</p:attrName>
                                            </p:attrNameLst>
                                          </p:cBhvr>
                                          <p:tavLst>
                                            <p:tav tm="0">
                                              <p:val>
                                                <p:fltVal val="0"/>
                                              </p:val>
                                            </p:tav>
                                            <p:tav tm="100000">
                                              <p:val>
                                                <p:strVal val="#ppt_w"/>
                                              </p:val>
                                            </p:tav>
                                          </p:tavLst>
                                        </p:anim>
                                        <p:anim calcmode="lin" valueType="num">
                                          <p:cBhvr>
                                            <p:cTn id="103" dur="1000" fill="hold"/>
                                            <p:tgtEl>
                                              <p:spTgt spid="18"/>
                                            </p:tgtEl>
                                            <p:attrNameLst>
                                              <p:attrName>ppt_h</p:attrName>
                                            </p:attrNameLst>
                                          </p:cBhvr>
                                          <p:tavLst>
                                            <p:tav tm="0">
                                              <p:val>
                                                <p:fltVal val="0"/>
                                              </p:val>
                                            </p:tav>
                                            <p:tav tm="100000">
                                              <p:val>
                                                <p:strVal val="#ppt_h"/>
                                              </p:val>
                                            </p:tav>
                                          </p:tavLst>
                                        </p:anim>
                                        <p:anim calcmode="lin" valueType="num">
                                          <p:cBhvr>
                                            <p:cTn id="104" dur="1000" fill="hold"/>
                                            <p:tgtEl>
                                              <p:spTgt spid="18"/>
                                            </p:tgtEl>
                                            <p:attrNameLst>
                                              <p:attrName>style.rotation</p:attrName>
                                            </p:attrNameLst>
                                          </p:cBhvr>
                                          <p:tavLst>
                                            <p:tav tm="0">
                                              <p:val>
                                                <p:fltVal val="90"/>
                                              </p:val>
                                            </p:tav>
                                            <p:tav tm="100000">
                                              <p:val>
                                                <p:fltVal val="0"/>
                                              </p:val>
                                            </p:tav>
                                          </p:tavLst>
                                        </p:anim>
                                        <p:animEffect transition="in" filter="fade">
                                          <p:cBhvr>
                                            <p:cTn id="105" dur="1000"/>
                                            <p:tgtEl>
                                              <p:spTgt spid="18"/>
                                            </p:tgtEl>
                                          </p:cBhvr>
                                        </p:animEffect>
                                      </p:childTnLst>
                                    </p:cTn>
                                  </p:par>
                                </p:childTnLst>
                              </p:cTn>
                            </p:par>
                            <p:par>
                              <p:cTn id="106" fill="hold">
                                <p:stCondLst>
                                  <p:cond delay="1000"/>
                                </p:stCondLst>
                                <p:childTnLst>
                                  <p:par>
                                    <p:cTn id="107" presetID="10" presetClass="entr" presetSubtype="0" fill="hold" grpId="0" nodeType="afterEffect">
                                      <p:stCondLst>
                                        <p:cond delay="0"/>
                                      </p:stCondLst>
                                      <p:childTnLst>
                                        <p:set>
                                          <p:cBhvr>
                                            <p:cTn id="108" dur="1" fill="hold">
                                              <p:stCondLst>
                                                <p:cond delay="0"/>
                                              </p:stCondLst>
                                            </p:cTn>
                                            <p:tgtEl>
                                              <p:spTgt spid="135"/>
                                            </p:tgtEl>
                                            <p:attrNameLst>
                                              <p:attrName>style.visibility</p:attrName>
                                            </p:attrNameLst>
                                          </p:cBhvr>
                                          <p:to>
                                            <p:strVal val="visible"/>
                                          </p:to>
                                        </p:set>
                                        <p:animEffect transition="in" filter="fade">
                                          <p:cBhvr>
                                            <p:cTn id="109"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9" grpId="0"/>
          <p:bldP spid="130" grpId="0"/>
          <p:bldP spid="131" grpId="0"/>
          <p:bldP spid="132" grpId="0"/>
          <p:bldP spid="133" grpId="0"/>
          <p:bldP spid="134" grpId="0"/>
          <p:bldP spid="135" grpId="0"/>
          <p:bldP spid="14" grpId="0" animBg="1"/>
          <p:bldP spid="15" grpId="0" animBg="1"/>
          <p:bldP spid="16" grpId="0" animBg="1"/>
          <p:bldP spid="17" grpId="0" animBg="1"/>
          <p:bldP spid="18" grpId="0" animBg="1"/>
          <p:bldP spid="19" grpId="0" animBg="1"/>
          <p:bldP spid="20" grpId="0" animBg="1"/>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30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1300" fill="hold"/>
                                            <p:tgtEl>
                                              <p:spTgt spid="75"/>
                                            </p:tgtEl>
                                            <p:attrNameLst>
                                              <p:attrName>ppt_x</p:attrName>
                                            </p:attrNameLst>
                                          </p:cBhvr>
                                          <p:tavLst>
                                            <p:tav tm="0">
                                              <p:val>
                                                <p:strVal val="#ppt_x"/>
                                              </p:val>
                                            </p:tav>
                                            <p:tav tm="100000">
                                              <p:val>
                                                <p:strVal val="#ppt_x"/>
                                              </p:val>
                                            </p:tav>
                                          </p:tavLst>
                                        </p:anim>
                                        <p:anim calcmode="lin" valueType="num">
                                          <p:cBhvr additive="base">
                                            <p:cTn id="8" dur="1300" fill="hold"/>
                                            <p:tgtEl>
                                              <p:spTgt spid="75"/>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75"/>
                                            </p:tgtEl>
                                            <p:attrNameLst>
                                              <p:attrName>style.visibility</p:attrName>
                                            </p:attrNameLst>
                                          </p:cBhvr>
                                          <p:to>
                                            <p:strVal val="visible"/>
                                          </p:to>
                                        </p:set>
                                        <p:anim calcmode="lin" valueType="num">
                                          <p:cBhvr>
                                            <p:cTn id="11" dur="800" fill="hold"/>
                                            <p:tgtEl>
                                              <p:spTgt spid="75"/>
                                            </p:tgtEl>
                                            <p:attrNameLst>
                                              <p:attrName>ppt_w</p:attrName>
                                            </p:attrNameLst>
                                          </p:cBhvr>
                                          <p:tavLst>
                                            <p:tav tm="0">
                                              <p:val>
                                                <p:fltVal val="0"/>
                                              </p:val>
                                            </p:tav>
                                            <p:tav tm="100000">
                                              <p:val>
                                                <p:strVal val="#ppt_w"/>
                                              </p:val>
                                            </p:tav>
                                          </p:tavLst>
                                        </p:anim>
                                        <p:anim calcmode="lin" valueType="num">
                                          <p:cBhvr>
                                            <p:cTn id="12" dur="800" fill="hold"/>
                                            <p:tgtEl>
                                              <p:spTgt spid="75"/>
                                            </p:tgtEl>
                                            <p:attrNameLst>
                                              <p:attrName>ppt_h</p:attrName>
                                            </p:attrNameLst>
                                          </p:cBhvr>
                                          <p:tavLst>
                                            <p:tav tm="0">
                                              <p:val>
                                                <p:fltVal val="0"/>
                                              </p:val>
                                            </p:tav>
                                            <p:tav tm="100000">
                                              <p:val>
                                                <p:strVal val="#ppt_h"/>
                                              </p:val>
                                            </p:tav>
                                          </p:tavLst>
                                        </p:anim>
                                        <p:animEffect transition="in" filter="fade">
                                          <p:cBhvr>
                                            <p:cTn id="13" dur="800"/>
                                            <p:tgtEl>
                                              <p:spTgt spid="75"/>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1000" fill="hold"/>
                                            <p:tgtEl>
                                              <p:spTgt spid="20"/>
                                            </p:tgtEl>
                                            <p:attrNameLst>
                                              <p:attrName>ppt_w</p:attrName>
                                            </p:attrNameLst>
                                          </p:cBhvr>
                                          <p:tavLst>
                                            <p:tav tm="0">
                                              <p:val>
                                                <p:fltVal val="0"/>
                                              </p:val>
                                            </p:tav>
                                            <p:tav tm="100000">
                                              <p:val>
                                                <p:strVal val="#ppt_w"/>
                                              </p:val>
                                            </p:tav>
                                          </p:tavLst>
                                        </p:anim>
                                        <p:anim calcmode="lin" valueType="num">
                                          <p:cBhvr>
                                            <p:cTn id="19" dur="1000" fill="hold"/>
                                            <p:tgtEl>
                                              <p:spTgt spid="20"/>
                                            </p:tgtEl>
                                            <p:attrNameLst>
                                              <p:attrName>ppt_h</p:attrName>
                                            </p:attrNameLst>
                                          </p:cBhvr>
                                          <p:tavLst>
                                            <p:tav tm="0">
                                              <p:val>
                                                <p:fltVal val="0"/>
                                              </p:val>
                                            </p:tav>
                                            <p:tav tm="100000">
                                              <p:val>
                                                <p:strVal val="#ppt_h"/>
                                              </p:val>
                                            </p:tav>
                                          </p:tavLst>
                                        </p:anim>
                                        <p:anim calcmode="lin" valueType="num">
                                          <p:cBhvr>
                                            <p:cTn id="20" dur="1000" fill="hold"/>
                                            <p:tgtEl>
                                              <p:spTgt spid="20"/>
                                            </p:tgtEl>
                                            <p:attrNameLst>
                                              <p:attrName>style.rotation</p:attrName>
                                            </p:attrNameLst>
                                          </p:cBhvr>
                                          <p:tavLst>
                                            <p:tav tm="0">
                                              <p:val>
                                                <p:fltVal val="90"/>
                                              </p:val>
                                            </p:tav>
                                            <p:tav tm="100000">
                                              <p:val>
                                                <p:fltVal val="0"/>
                                              </p:val>
                                            </p:tav>
                                          </p:tavLst>
                                        </p:anim>
                                        <p:animEffect transition="in" filter="fade">
                                          <p:cBhvr>
                                            <p:cTn id="21" dur="1000"/>
                                            <p:tgtEl>
                                              <p:spTgt spid="20"/>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28"/>
                                            </p:tgtEl>
                                            <p:attrNameLst>
                                              <p:attrName>style.visibility</p:attrName>
                                            </p:attrNameLst>
                                          </p:cBhvr>
                                          <p:to>
                                            <p:strVal val="visible"/>
                                          </p:to>
                                        </p:set>
                                        <p:animEffect transition="in" filter="fade">
                                          <p:cBhvr>
                                            <p:cTn id="25" dur="500"/>
                                            <p:tgtEl>
                                              <p:spTgt spid="128"/>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1000" fill="hold"/>
                                            <p:tgtEl>
                                              <p:spTgt spid="21"/>
                                            </p:tgtEl>
                                            <p:attrNameLst>
                                              <p:attrName>ppt_w</p:attrName>
                                            </p:attrNameLst>
                                          </p:cBhvr>
                                          <p:tavLst>
                                            <p:tav tm="0">
                                              <p:val>
                                                <p:fltVal val="0"/>
                                              </p:val>
                                            </p:tav>
                                            <p:tav tm="100000">
                                              <p:val>
                                                <p:strVal val="#ppt_w"/>
                                              </p:val>
                                            </p:tav>
                                          </p:tavLst>
                                        </p:anim>
                                        <p:anim calcmode="lin" valueType="num">
                                          <p:cBhvr>
                                            <p:cTn id="31" dur="1000" fill="hold"/>
                                            <p:tgtEl>
                                              <p:spTgt spid="21"/>
                                            </p:tgtEl>
                                            <p:attrNameLst>
                                              <p:attrName>ppt_h</p:attrName>
                                            </p:attrNameLst>
                                          </p:cBhvr>
                                          <p:tavLst>
                                            <p:tav tm="0">
                                              <p:val>
                                                <p:fltVal val="0"/>
                                              </p:val>
                                            </p:tav>
                                            <p:tav tm="100000">
                                              <p:val>
                                                <p:strVal val="#ppt_h"/>
                                              </p:val>
                                            </p:tav>
                                          </p:tavLst>
                                        </p:anim>
                                        <p:anim calcmode="lin" valueType="num">
                                          <p:cBhvr>
                                            <p:cTn id="32" dur="1000" fill="hold"/>
                                            <p:tgtEl>
                                              <p:spTgt spid="21"/>
                                            </p:tgtEl>
                                            <p:attrNameLst>
                                              <p:attrName>style.rotation</p:attrName>
                                            </p:attrNameLst>
                                          </p:cBhvr>
                                          <p:tavLst>
                                            <p:tav tm="0">
                                              <p:val>
                                                <p:fltVal val="90"/>
                                              </p:val>
                                            </p:tav>
                                            <p:tav tm="100000">
                                              <p:val>
                                                <p:fltVal val="0"/>
                                              </p:val>
                                            </p:tav>
                                          </p:tavLst>
                                        </p:anim>
                                        <p:animEffect transition="in" filter="fade">
                                          <p:cBhvr>
                                            <p:cTn id="33" dur="1000"/>
                                            <p:tgtEl>
                                              <p:spTgt spid="21"/>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29"/>
                                            </p:tgtEl>
                                            <p:attrNameLst>
                                              <p:attrName>style.visibility</p:attrName>
                                            </p:attrNameLst>
                                          </p:cBhvr>
                                          <p:to>
                                            <p:strVal val="visible"/>
                                          </p:to>
                                        </p:set>
                                        <p:animEffect transition="in" filter="fade">
                                          <p:cBhvr>
                                            <p:cTn id="37" dur="500"/>
                                            <p:tgtEl>
                                              <p:spTgt spid="129"/>
                                            </p:tgtEl>
                                          </p:cBhvr>
                                        </p:animEffect>
                                      </p:childTnLst>
                                    </p:cTn>
                                  </p:par>
                                </p:childTnLst>
                              </p:cTn>
                            </p:par>
                          </p:childTnLst>
                        </p:cTn>
                      </p:par>
                      <p:par>
                        <p:cTn id="38" fill="hold">
                          <p:stCondLst>
                            <p:cond delay="indefinite"/>
                          </p:stCondLst>
                          <p:childTnLst>
                            <p:par>
                              <p:cTn id="39" fill="hold">
                                <p:stCondLst>
                                  <p:cond delay="0"/>
                                </p:stCondLst>
                                <p:childTnLst>
                                  <p:par>
                                    <p:cTn id="40" presetID="31"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 calcmode="lin" valueType="num">
                                          <p:cBhvr>
                                            <p:cTn id="44" dur="1000" fill="hold"/>
                                            <p:tgtEl>
                                              <p:spTgt spid="17"/>
                                            </p:tgtEl>
                                            <p:attrNameLst>
                                              <p:attrName>style.rotation</p:attrName>
                                            </p:attrNameLst>
                                          </p:cBhvr>
                                          <p:tavLst>
                                            <p:tav tm="0">
                                              <p:val>
                                                <p:fltVal val="90"/>
                                              </p:val>
                                            </p:tav>
                                            <p:tav tm="100000">
                                              <p:val>
                                                <p:fltVal val="0"/>
                                              </p:val>
                                            </p:tav>
                                          </p:tavLst>
                                        </p:anim>
                                        <p:animEffect transition="in" filter="fade">
                                          <p:cBhvr>
                                            <p:cTn id="45" dur="1000"/>
                                            <p:tgtEl>
                                              <p:spTgt spid="17"/>
                                            </p:tgtEl>
                                          </p:cBhvr>
                                        </p:animEffect>
                                      </p:childTnLst>
                                    </p:cTn>
                                  </p:par>
                                </p:childTnLst>
                              </p:cTn>
                            </p:par>
                            <p:par>
                              <p:cTn id="46" fill="hold">
                                <p:stCondLst>
                                  <p:cond delay="1500"/>
                                </p:stCondLst>
                                <p:childTnLst>
                                  <p:par>
                                    <p:cTn id="47" presetID="10" presetClass="entr" presetSubtype="0" fill="hold" grpId="0" nodeType="afterEffect">
                                      <p:stCondLst>
                                        <p:cond delay="0"/>
                                      </p:stCondLst>
                                      <p:childTnLst>
                                        <p:set>
                                          <p:cBhvr>
                                            <p:cTn id="48" dur="1" fill="hold">
                                              <p:stCondLst>
                                                <p:cond delay="0"/>
                                              </p:stCondLst>
                                            </p:cTn>
                                            <p:tgtEl>
                                              <p:spTgt spid="130"/>
                                            </p:tgtEl>
                                            <p:attrNameLst>
                                              <p:attrName>style.visibility</p:attrName>
                                            </p:attrNameLst>
                                          </p:cBhvr>
                                          <p:to>
                                            <p:strVal val="visible"/>
                                          </p:to>
                                        </p:set>
                                        <p:animEffect transition="in" filter="fade">
                                          <p:cBhvr>
                                            <p:cTn id="49" dur="500"/>
                                            <p:tgtEl>
                                              <p:spTgt spid="130"/>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1000" fill="hold"/>
                                            <p:tgtEl>
                                              <p:spTgt spid="16"/>
                                            </p:tgtEl>
                                            <p:attrNameLst>
                                              <p:attrName>ppt_w</p:attrName>
                                            </p:attrNameLst>
                                          </p:cBhvr>
                                          <p:tavLst>
                                            <p:tav tm="0">
                                              <p:val>
                                                <p:fltVal val="0"/>
                                              </p:val>
                                            </p:tav>
                                            <p:tav tm="100000">
                                              <p:val>
                                                <p:strVal val="#ppt_w"/>
                                              </p:val>
                                            </p:tav>
                                          </p:tavLst>
                                        </p:anim>
                                        <p:anim calcmode="lin" valueType="num">
                                          <p:cBhvr>
                                            <p:cTn id="55" dur="1000" fill="hold"/>
                                            <p:tgtEl>
                                              <p:spTgt spid="16"/>
                                            </p:tgtEl>
                                            <p:attrNameLst>
                                              <p:attrName>ppt_h</p:attrName>
                                            </p:attrNameLst>
                                          </p:cBhvr>
                                          <p:tavLst>
                                            <p:tav tm="0">
                                              <p:val>
                                                <p:fltVal val="0"/>
                                              </p:val>
                                            </p:tav>
                                            <p:tav tm="100000">
                                              <p:val>
                                                <p:strVal val="#ppt_h"/>
                                              </p:val>
                                            </p:tav>
                                          </p:tavLst>
                                        </p:anim>
                                        <p:anim calcmode="lin" valueType="num">
                                          <p:cBhvr>
                                            <p:cTn id="56" dur="1000" fill="hold"/>
                                            <p:tgtEl>
                                              <p:spTgt spid="16"/>
                                            </p:tgtEl>
                                            <p:attrNameLst>
                                              <p:attrName>style.rotation</p:attrName>
                                            </p:attrNameLst>
                                          </p:cBhvr>
                                          <p:tavLst>
                                            <p:tav tm="0">
                                              <p:val>
                                                <p:fltVal val="90"/>
                                              </p:val>
                                            </p:tav>
                                            <p:tav tm="100000">
                                              <p:val>
                                                <p:fltVal val="0"/>
                                              </p:val>
                                            </p:tav>
                                          </p:tavLst>
                                        </p:anim>
                                        <p:animEffect transition="in" filter="fade">
                                          <p:cBhvr>
                                            <p:cTn id="57" dur="1000"/>
                                            <p:tgtEl>
                                              <p:spTgt spid="16"/>
                                            </p:tgtEl>
                                          </p:cBhvr>
                                        </p:animEffect>
                                      </p:childTnLst>
                                    </p:cTn>
                                  </p:par>
                                </p:childTnLst>
                              </p:cTn>
                            </p:par>
                            <p:par>
                              <p:cTn id="58" fill="hold">
                                <p:stCondLst>
                                  <p:cond delay="1000"/>
                                </p:stCondLst>
                                <p:childTnLst>
                                  <p:par>
                                    <p:cTn id="59" presetID="10" presetClass="entr" presetSubtype="0" fill="hold" grpId="0" nodeType="after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childTnLst>
                        </p:cTn>
                      </p:par>
                      <p:par>
                        <p:cTn id="62" fill="hold">
                          <p:stCondLst>
                            <p:cond delay="indefinite"/>
                          </p:stCondLst>
                          <p:childTnLst>
                            <p:par>
                              <p:cTn id="63" fill="hold">
                                <p:stCondLst>
                                  <p:cond delay="0"/>
                                </p:stCondLst>
                                <p:childTnLst>
                                  <p:par>
                                    <p:cTn id="64" presetID="31" presetClass="entr" presetSubtype="0" fill="hold" grpId="0" nodeType="click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p:cTn id="66" dur="1000" fill="hold"/>
                                            <p:tgtEl>
                                              <p:spTgt spid="14"/>
                                            </p:tgtEl>
                                            <p:attrNameLst>
                                              <p:attrName>ppt_w</p:attrName>
                                            </p:attrNameLst>
                                          </p:cBhvr>
                                          <p:tavLst>
                                            <p:tav tm="0">
                                              <p:val>
                                                <p:fltVal val="0"/>
                                              </p:val>
                                            </p:tav>
                                            <p:tav tm="100000">
                                              <p:val>
                                                <p:strVal val="#ppt_w"/>
                                              </p:val>
                                            </p:tav>
                                          </p:tavLst>
                                        </p:anim>
                                        <p:anim calcmode="lin" valueType="num">
                                          <p:cBhvr>
                                            <p:cTn id="67" dur="1000" fill="hold"/>
                                            <p:tgtEl>
                                              <p:spTgt spid="14"/>
                                            </p:tgtEl>
                                            <p:attrNameLst>
                                              <p:attrName>ppt_h</p:attrName>
                                            </p:attrNameLst>
                                          </p:cBhvr>
                                          <p:tavLst>
                                            <p:tav tm="0">
                                              <p:val>
                                                <p:fltVal val="0"/>
                                              </p:val>
                                            </p:tav>
                                            <p:tav tm="100000">
                                              <p:val>
                                                <p:strVal val="#ppt_h"/>
                                              </p:val>
                                            </p:tav>
                                          </p:tavLst>
                                        </p:anim>
                                        <p:anim calcmode="lin" valueType="num">
                                          <p:cBhvr>
                                            <p:cTn id="68" dur="1000" fill="hold"/>
                                            <p:tgtEl>
                                              <p:spTgt spid="14"/>
                                            </p:tgtEl>
                                            <p:attrNameLst>
                                              <p:attrName>style.rotation</p:attrName>
                                            </p:attrNameLst>
                                          </p:cBhvr>
                                          <p:tavLst>
                                            <p:tav tm="0">
                                              <p:val>
                                                <p:fltVal val="90"/>
                                              </p:val>
                                            </p:tav>
                                            <p:tav tm="100000">
                                              <p:val>
                                                <p:fltVal val="0"/>
                                              </p:val>
                                            </p:tav>
                                          </p:tavLst>
                                        </p:anim>
                                        <p:animEffect transition="in" filter="fade">
                                          <p:cBhvr>
                                            <p:cTn id="69" dur="1000"/>
                                            <p:tgtEl>
                                              <p:spTgt spid="14"/>
                                            </p:tgtEl>
                                          </p:cBhvr>
                                        </p:animEffect>
                                      </p:childTnLst>
                                    </p:cTn>
                                  </p:par>
                                </p:childTnLst>
                              </p:cTn>
                            </p:par>
                            <p:par>
                              <p:cTn id="70" fill="hold">
                                <p:stCondLst>
                                  <p:cond delay="1000"/>
                                </p:stCondLst>
                                <p:childTnLst>
                                  <p:par>
                                    <p:cTn id="71" presetID="10" presetClass="entr" presetSubtype="0" fill="hold" grpId="0" nodeType="afterEffect">
                                      <p:stCondLst>
                                        <p:cond delay="0"/>
                                      </p:stCondLst>
                                      <p:childTnLst>
                                        <p:set>
                                          <p:cBhvr>
                                            <p:cTn id="72" dur="1" fill="hold">
                                              <p:stCondLst>
                                                <p:cond delay="0"/>
                                              </p:stCondLst>
                                            </p:cTn>
                                            <p:tgtEl>
                                              <p:spTgt spid="132"/>
                                            </p:tgtEl>
                                            <p:attrNameLst>
                                              <p:attrName>style.visibility</p:attrName>
                                            </p:attrNameLst>
                                          </p:cBhvr>
                                          <p:to>
                                            <p:strVal val="visible"/>
                                          </p:to>
                                        </p:set>
                                        <p:animEffect transition="in" filter="fade">
                                          <p:cBhvr>
                                            <p:cTn id="73" dur="500"/>
                                            <p:tgtEl>
                                              <p:spTgt spid="132"/>
                                            </p:tgtEl>
                                          </p:cBhvr>
                                        </p:animEffect>
                                      </p:childTnLst>
                                    </p:cTn>
                                  </p:par>
                                </p:childTnLst>
                              </p:cTn>
                            </p:par>
                          </p:childTnLst>
                        </p:cTn>
                      </p:par>
                      <p:par>
                        <p:cTn id="74" fill="hold">
                          <p:stCondLst>
                            <p:cond delay="indefinite"/>
                          </p:stCondLst>
                          <p:childTnLst>
                            <p:par>
                              <p:cTn id="75" fill="hold">
                                <p:stCondLst>
                                  <p:cond delay="0"/>
                                </p:stCondLst>
                                <p:childTnLst>
                                  <p:par>
                                    <p:cTn id="76" presetID="31" presetClass="entr" presetSubtype="0" fill="hold" grpId="0" nodeType="click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p:cTn id="78" dur="1000" fill="hold"/>
                                            <p:tgtEl>
                                              <p:spTgt spid="15"/>
                                            </p:tgtEl>
                                            <p:attrNameLst>
                                              <p:attrName>ppt_w</p:attrName>
                                            </p:attrNameLst>
                                          </p:cBhvr>
                                          <p:tavLst>
                                            <p:tav tm="0">
                                              <p:val>
                                                <p:fltVal val="0"/>
                                              </p:val>
                                            </p:tav>
                                            <p:tav tm="100000">
                                              <p:val>
                                                <p:strVal val="#ppt_w"/>
                                              </p:val>
                                            </p:tav>
                                          </p:tavLst>
                                        </p:anim>
                                        <p:anim calcmode="lin" valueType="num">
                                          <p:cBhvr>
                                            <p:cTn id="79" dur="1000" fill="hold"/>
                                            <p:tgtEl>
                                              <p:spTgt spid="15"/>
                                            </p:tgtEl>
                                            <p:attrNameLst>
                                              <p:attrName>ppt_h</p:attrName>
                                            </p:attrNameLst>
                                          </p:cBhvr>
                                          <p:tavLst>
                                            <p:tav tm="0">
                                              <p:val>
                                                <p:fltVal val="0"/>
                                              </p:val>
                                            </p:tav>
                                            <p:tav tm="100000">
                                              <p:val>
                                                <p:strVal val="#ppt_h"/>
                                              </p:val>
                                            </p:tav>
                                          </p:tavLst>
                                        </p:anim>
                                        <p:anim calcmode="lin" valueType="num">
                                          <p:cBhvr>
                                            <p:cTn id="80" dur="1000" fill="hold"/>
                                            <p:tgtEl>
                                              <p:spTgt spid="15"/>
                                            </p:tgtEl>
                                            <p:attrNameLst>
                                              <p:attrName>style.rotation</p:attrName>
                                            </p:attrNameLst>
                                          </p:cBhvr>
                                          <p:tavLst>
                                            <p:tav tm="0">
                                              <p:val>
                                                <p:fltVal val="90"/>
                                              </p:val>
                                            </p:tav>
                                            <p:tav tm="100000">
                                              <p:val>
                                                <p:fltVal val="0"/>
                                              </p:val>
                                            </p:tav>
                                          </p:tavLst>
                                        </p:anim>
                                        <p:animEffect transition="in" filter="fade">
                                          <p:cBhvr>
                                            <p:cTn id="81" dur="1000"/>
                                            <p:tgtEl>
                                              <p:spTgt spid="15"/>
                                            </p:tgtEl>
                                          </p:cBhvr>
                                        </p:animEffect>
                                      </p:childTnLst>
                                    </p:cTn>
                                  </p:par>
                                </p:childTnLst>
                              </p:cTn>
                            </p:par>
                            <p:par>
                              <p:cTn id="82" fill="hold">
                                <p:stCondLst>
                                  <p:cond delay="1000"/>
                                </p:stCondLst>
                                <p:childTnLst>
                                  <p:par>
                                    <p:cTn id="83" presetID="10" presetClass="entr" presetSubtype="0" fill="hold" grpId="0" nodeType="afterEffect">
                                      <p:stCondLst>
                                        <p:cond delay="0"/>
                                      </p:stCondLst>
                                      <p:childTnLst>
                                        <p:set>
                                          <p:cBhvr>
                                            <p:cTn id="84" dur="1" fill="hold">
                                              <p:stCondLst>
                                                <p:cond delay="0"/>
                                              </p:stCondLst>
                                            </p:cTn>
                                            <p:tgtEl>
                                              <p:spTgt spid="133"/>
                                            </p:tgtEl>
                                            <p:attrNameLst>
                                              <p:attrName>style.visibility</p:attrName>
                                            </p:attrNameLst>
                                          </p:cBhvr>
                                          <p:to>
                                            <p:strVal val="visible"/>
                                          </p:to>
                                        </p:set>
                                        <p:animEffect transition="in" filter="fade">
                                          <p:cBhvr>
                                            <p:cTn id="85" dur="500"/>
                                            <p:tgtEl>
                                              <p:spTgt spid="133"/>
                                            </p:tgtEl>
                                          </p:cBhvr>
                                        </p:animEffect>
                                      </p:childTnLst>
                                    </p:cTn>
                                  </p:par>
                                </p:childTnLst>
                              </p:cTn>
                            </p:par>
                          </p:childTnLst>
                        </p:cTn>
                      </p:par>
                      <p:par>
                        <p:cTn id="86" fill="hold">
                          <p:stCondLst>
                            <p:cond delay="indefinite"/>
                          </p:stCondLst>
                          <p:childTnLst>
                            <p:par>
                              <p:cTn id="87" fill="hold">
                                <p:stCondLst>
                                  <p:cond delay="0"/>
                                </p:stCondLst>
                                <p:childTnLst>
                                  <p:par>
                                    <p:cTn id="88" presetID="31" presetClass="entr" presetSubtype="0" fill="hold" grpId="0" nodeType="click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p:cTn id="90" dur="1000" fill="hold"/>
                                            <p:tgtEl>
                                              <p:spTgt spid="19"/>
                                            </p:tgtEl>
                                            <p:attrNameLst>
                                              <p:attrName>ppt_w</p:attrName>
                                            </p:attrNameLst>
                                          </p:cBhvr>
                                          <p:tavLst>
                                            <p:tav tm="0">
                                              <p:val>
                                                <p:fltVal val="0"/>
                                              </p:val>
                                            </p:tav>
                                            <p:tav tm="100000">
                                              <p:val>
                                                <p:strVal val="#ppt_w"/>
                                              </p:val>
                                            </p:tav>
                                          </p:tavLst>
                                        </p:anim>
                                        <p:anim calcmode="lin" valueType="num">
                                          <p:cBhvr>
                                            <p:cTn id="91" dur="1000" fill="hold"/>
                                            <p:tgtEl>
                                              <p:spTgt spid="19"/>
                                            </p:tgtEl>
                                            <p:attrNameLst>
                                              <p:attrName>ppt_h</p:attrName>
                                            </p:attrNameLst>
                                          </p:cBhvr>
                                          <p:tavLst>
                                            <p:tav tm="0">
                                              <p:val>
                                                <p:fltVal val="0"/>
                                              </p:val>
                                            </p:tav>
                                            <p:tav tm="100000">
                                              <p:val>
                                                <p:strVal val="#ppt_h"/>
                                              </p:val>
                                            </p:tav>
                                          </p:tavLst>
                                        </p:anim>
                                        <p:anim calcmode="lin" valueType="num">
                                          <p:cBhvr>
                                            <p:cTn id="92" dur="1000" fill="hold"/>
                                            <p:tgtEl>
                                              <p:spTgt spid="19"/>
                                            </p:tgtEl>
                                            <p:attrNameLst>
                                              <p:attrName>style.rotation</p:attrName>
                                            </p:attrNameLst>
                                          </p:cBhvr>
                                          <p:tavLst>
                                            <p:tav tm="0">
                                              <p:val>
                                                <p:fltVal val="90"/>
                                              </p:val>
                                            </p:tav>
                                            <p:tav tm="100000">
                                              <p:val>
                                                <p:fltVal val="0"/>
                                              </p:val>
                                            </p:tav>
                                          </p:tavLst>
                                        </p:anim>
                                        <p:animEffect transition="in" filter="fade">
                                          <p:cBhvr>
                                            <p:cTn id="93" dur="1000"/>
                                            <p:tgtEl>
                                              <p:spTgt spid="19"/>
                                            </p:tgtEl>
                                          </p:cBhvr>
                                        </p:animEffect>
                                      </p:childTnLst>
                                    </p:cTn>
                                  </p:par>
                                </p:childTnLst>
                              </p:cTn>
                            </p:par>
                            <p:par>
                              <p:cTn id="94" fill="hold">
                                <p:stCondLst>
                                  <p:cond delay="1000"/>
                                </p:stCondLst>
                                <p:childTnLst>
                                  <p:par>
                                    <p:cTn id="95" presetID="10" presetClass="entr" presetSubtype="0" fill="hold" grpId="0" nodeType="afterEffect">
                                      <p:stCondLst>
                                        <p:cond delay="0"/>
                                      </p:stCondLst>
                                      <p:childTnLst>
                                        <p:set>
                                          <p:cBhvr>
                                            <p:cTn id="96" dur="1" fill="hold">
                                              <p:stCondLst>
                                                <p:cond delay="0"/>
                                              </p:stCondLst>
                                            </p:cTn>
                                            <p:tgtEl>
                                              <p:spTgt spid="134"/>
                                            </p:tgtEl>
                                            <p:attrNameLst>
                                              <p:attrName>style.visibility</p:attrName>
                                            </p:attrNameLst>
                                          </p:cBhvr>
                                          <p:to>
                                            <p:strVal val="visible"/>
                                          </p:to>
                                        </p:set>
                                        <p:animEffect transition="in" filter="fade">
                                          <p:cBhvr>
                                            <p:cTn id="97" dur="500"/>
                                            <p:tgtEl>
                                              <p:spTgt spid="134"/>
                                            </p:tgtEl>
                                          </p:cBhvr>
                                        </p:animEffect>
                                      </p:childTnLst>
                                    </p:cTn>
                                  </p:par>
                                </p:childTnLst>
                              </p:cTn>
                            </p:par>
                          </p:childTnLst>
                        </p:cTn>
                      </p:par>
                      <p:par>
                        <p:cTn id="98" fill="hold">
                          <p:stCondLst>
                            <p:cond delay="indefinite"/>
                          </p:stCondLst>
                          <p:childTnLst>
                            <p:par>
                              <p:cTn id="99" fill="hold">
                                <p:stCondLst>
                                  <p:cond delay="0"/>
                                </p:stCondLst>
                                <p:childTnLst>
                                  <p:par>
                                    <p:cTn id="100" presetID="31" presetClass="entr" presetSubtype="0" fill="hold" grpId="0" nodeType="clickEffect">
                                      <p:stCondLst>
                                        <p:cond delay="0"/>
                                      </p:stCondLst>
                                      <p:childTnLst>
                                        <p:set>
                                          <p:cBhvr>
                                            <p:cTn id="101" dur="1" fill="hold">
                                              <p:stCondLst>
                                                <p:cond delay="0"/>
                                              </p:stCondLst>
                                            </p:cTn>
                                            <p:tgtEl>
                                              <p:spTgt spid="18"/>
                                            </p:tgtEl>
                                            <p:attrNameLst>
                                              <p:attrName>style.visibility</p:attrName>
                                            </p:attrNameLst>
                                          </p:cBhvr>
                                          <p:to>
                                            <p:strVal val="visible"/>
                                          </p:to>
                                        </p:set>
                                        <p:anim calcmode="lin" valueType="num">
                                          <p:cBhvr>
                                            <p:cTn id="102" dur="1000" fill="hold"/>
                                            <p:tgtEl>
                                              <p:spTgt spid="18"/>
                                            </p:tgtEl>
                                            <p:attrNameLst>
                                              <p:attrName>ppt_w</p:attrName>
                                            </p:attrNameLst>
                                          </p:cBhvr>
                                          <p:tavLst>
                                            <p:tav tm="0">
                                              <p:val>
                                                <p:fltVal val="0"/>
                                              </p:val>
                                            </p:tav>
                                            <p:tav tm="100000">
                                              <p:val>
                                                <p:strVal val="#ppt_w"/>
                                              </p:val>
                                            </p:tav>
                                          </p:tavLst>
                                        </p:anim>
                                        <p:anim calcmode="lin" valueType="num">
                                          <p:cBhvr>
                                            <p:cTn id="103" dur="1000" fill="hold"/>
                                            <p:tgtEl>
                                              <p:spTgt spid="18"/>
                                            </p:tgtEl>
                                            <p:attrNameLst>
                                              <p:attrName>ppt_h</p:attrName>
                                            </p:attrNameLst>
                                          </p:cBhvr>
                                          <p:tavLst>
                                            <p:tav tm="0">
                                              <p:val>
                                                <p:fltVal val="0"/>
                                              </p:val>
                                            </p:tav>
                                            <p:tav tm="100000">
                                              <p:val>
                                                <p:strVal val="#ppt_h"/>
                                              </p:val>
                                            </p:tav>
                                          </p:tavLst>
                                        </p:anim>
                                        <p:anim calcmode="lin" valueType="num">
                                          <p:cBhvr>
                                            <p:cTn id="104" dur="1000" fill="hold"/>
                                            <p:tgtEl>
                                              <p:spTgt spid="18"/>
                                            </p:tgtEl>
                                            <p:attrNameLst>
                                              <p:attrName>style.rotation</p:attrName>
                                            </p:attrNameLst>
                                          </p:cBhvr>
                                          <p:tavLst>
                                            <p:tav tm="0">
                                              <p:val>
                                                <p:fltVal val="90"/>
                                              </p:val>
                                            </p:tav>
                                            <p:tav tm="100000">
                                              <p:val>
                                                <p:fltVal val="0"/>
                                              </p:val>
                                            </p:tav>
                                          </p:tavLst>
                                        </p:anim>
                                        <p:animEffect transition="in" filter="fade">
                                          <p:cBhvr>
                                            <p:cTn id="105" dur="1000"/>
                                            <p:tgtEl>
                                              <p:spTgt spid="18"/>
                                            </p:tgtEl>
                                          </p:cBhvr>
                                        </p:animEffect>
                                      </p:childTnLst>
                                    </p:cTn>
                                  </p:par>
                                </p:childTnLst>
                              </p:cTn>
                            </p:par>
                            <p:par>
                              <p:cTn id="106" fill="hold">
                                <p:stCondLst>
                                  <p:cond delay="1000"/>
                                </p:stCondLst>
                                <p:childTnLst>
                                  <p:par>
                                    <p:cTn id="107" presetID="10" presetClass="entr" presetSubtype="0" fill="hold" grpId="0" nodeType="afterEffect">
                                      <p:stCondLst>
                                        <p:cond delay="0"/>
                                      </p:stCondLst>
                                      <p:childTnLst>
                                        <p:set>
                                          <p:cBhvr>
                                            <p:cTn id="108" dur="1" fill="hold">
                                              <p:stCondLst>
                                                <p:cond delay="0"/>
                                              </p:stCondLst>
                                            </p:cTn>
                                            <p:tgtEl>
                                              <p:spTgt spid="135"/>
                                            </p:tgtEl>
                                            <p:attrNameLst>
                                              <p:attrName>style.visibility</p:attrName>
                                            </p:attrNameLst>
                                          </p:cBhvr>
                                          <p:to>
                                            <p:strVal val="visible"/>
                                          </p:to>
                                        </p:set>
                                        <p:animEffect transition="in" filter="fade">
                                          <p:cBhvr>
                                            <p:cTn id="109"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9" grpId="0"/>
          <p:bldP spid="130" grpId="0"/>
          <p:bldP spid="131" grpId="0"/>
          <p:bldP spid="132" grpId="0"/>
          <p:bldP spid="133" grpId="0"/>
          <p:bldP spid="134" grpId="0"/>
          <p:bldP spid="135" grpId="0"/>
          <p:bldP spid="14" grpId="0" animBg="1"/>
          <p:bldP spid="15" grpId="0" animBg="1"/>
          <p:bldP spid="16" grpId="0" animBg="1"/>
          <p:bldP spid="17" grpId="0" animBg="1"/>
          <p:bldP spid="18" grpId="0" animBg="1"/>
          <p:bldP spid="19" grpId="0" animBg="1"/>
          <p:bldP spid="20" grpId="0" animBg="1"/>
          <p:bldP spid="21"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Rectangle 138"/>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38"/>
          <p:cNvSpPr>
            <a:spLocks noChangeArrowheads="1"/>
          </p:cNvSpPr>
          <p:nvPr/>
        </p:nvSpPr>
        <p:spPr bwMode="auto">
          <a:xfrm>
            <a:off x="0" y="857251"/>
            <a:ext cx="9144000" cy="5143499"/>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7"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en-US" sz="1350"/>
          </a:p>
        </p:txBody>
      </p:sp>
      <p:sp>
        <p:nvSpPr>
          <p:cNvPr id="91" name="Freeform 439"/>
          <p:cNvSpPr>
            <a:spLocks/>
          </p:cNvSpPr>
          <p:nvPr/>
        </p:nvSpPr>
        <p:spPr bwMode="auto">
          <a:xfrm>
            <a:off x="244166" y="1679803"/>
            <a:ext cx="2929985" cy="989608"/>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tx2">
                  <a:lumMod val="40000"/>
                  <a:lumOff val="60000"/>
                </a:schemeClr>
              </a:solidFill>
            </a:endParaRPr>
          </a:p>
        </p:txBody>
      </p:sp>
      <p:sp>
        <p:nvSpPr>
          <p:cNvPr id="92" name="Freeform 440"/>
          <p:cNvSpPr>
            <a:spLocks/>
          </p:cNvSpPr>
          <p:nvPr/>
        </p:nvSpPr>
        <p:spPr bwMode="auto">
          <a:xfrm>
            <a:off x="244166" y="2925970"/>
            <a:ext cx="2929985" cy="1001822"/>
          </a:xfrm>
          <a:custGeom>
            <a:avLst/>
            <a:gdLst>
              <a:gd name="T0" fmla="*/ 1603 w 1635"/>
              <a:gd name="T1" fmla="*/ 561 h 561"/>
              <a:gd name="T2" fmla="*/ 32 w 1635"/>
              <a:gd name="T3" fmla="*/ 561 h 561"/>
              <a:gd name="T4" fmla="*/ 0 w 1635"/>
              <a:gd name="T5" fmla="*/ 529 h 561"/>
              <a:gd name="T6" fmla="*/ 0 w 1635"/>
              <a:gd name="T7" fmla="*/ 32 h 561"/>
              <a:gd name="T8" fmla="*/ 32 w 1635"/>
              <a:gd name="T9" fmla="*/ 0 h 561"/>
              <a:gd name="T10" fmla="*/ 1603 w 1635"/>
              <a:gd name="T11" fmla="*/ 0 h 561"/>
              <a:gd name="T12" fmla="*/ 1635 w 1635"/>
              <a:gd name="T13" fmla="*/ 32 h 561"/>
              <a:gd name="T14" fmla="*/ 1635 w 1635"/>
              <a:gd name="T15" fmla="*/ 529 h 561"/>
              <a:gd name="T16" fmla="*/ 1603 w 1635"/>
              <a:gd name="T17" fmla="*/ 561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1">
                <a:moveTo>
                  <a:pt x="1603" y="561"/>
                </a:moveTo>
                <a:cubicBezTo>
                  <a:pt x="32" y="561"/>
                  <a:pt x="32" y="561"/>
                  <a:pt x="32" y="561"/>
                </a:cubicBezTo>
                <a:cubicBezTo>
                  <a:pt x="14" y="561"/>
                  <a:pt x="0" y="546"/>
                  <a:pt x="0" y="529"/>
                </a:cubicBezTo>
                <a:cubicBezTo>
                  <a:pt x="0" y="32"/>
                  <a:pt x="0" y="32"/>
                  <a:pt x="0" y="32"/>
                </a:cubicBezTo>
                <a:cubicBezTo>
                  <a:pt x="0" y="15"/>
                  <a:pt x="14" y="0"/>
                  <a:pt x="32" y="0"/>
                </a:cubicBezTo>
                <a:cubicBezTo>
                  <a:pt x="1603" y="0"/>
                  <a:pt x="1603" y="0"/>
                  <a:pt x="1603" y="0"/>
                </a:cubicBezTo>
                <a:cubicBezTo>
                  <a:pt x="1620" y="0"/>
                  <a:pt x="1635" y="15"/>
                  <a:pt x="1635" y="32"/>
                </a:cubicBezTo>
                <a:cubicBezTo>
                  <a:pt x="1635" y="529"/>
                  <a:pt x="1635" y="529"/>
                  <a:pt x="1635" y="529"/>
                </a:cubicBezTo>
                <a:cubicBezTo>
                  <a:pt x="1635" y="546"/>
                  <a:pt x="1620" y="561"/>
                  <a:pt x="1603" y="561"/>
                </a:cubicBez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 name="Freeform 441"/>
          <p:cNvSpPr>
            <a:spLocks/>
          </p:cNvSpPr>
          <p:nvPr/>
        </p:nvSpPr>
        <p:spPr bwMode="auto">
          <a:xfrm>
            <a:off x="244166" y="4172138"/>
            <a:ext cx="2929985"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accent4">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Freeform 442"/>
          <p:cNvSpPr>
            <a:spLocks/>
          </p:cNvSpPr>
          <p:nvPr/>
        </p:nvSpPr>
        <p:spPr bwMode="auto">
          <a:xfrm>
            <a:off x="244166" y="5418306"/>
            <a:ext cx="2929985"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Freeform 443"/>
          <p:cNvSpPr>
            <a:spLocks/>
          </p:cNvSpPr>
          <p:nvPr/>
        </p:nvSpPr>
        <p:spPr bwMode="auto">
          <a:xfrm>
            <a:off x="5969841" y="1651523"/>
            <a:ext cx="2917781" cy="989608"/>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tx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Freeform 444"/>
          <p:cNvSpPr>
            <a:spLocks/>
          </p:cNvSpPr>
          <p:nvPr/>
        </p:nvSpPr>
        <p:spPr bwMode="auto">
          <a:xfrm>
            <a:off x="5969841" y="2897690"/>
            <a:ext cx="2917781" cy="1001822"/>
          </a:xfrm>
          <a:custGeom>
            <a:avLst/>
            <a:gdLst>
              <a:gd name="T0" fmla="*/ 1603 w 1635"/>
              <a:gd name="T1" fmla="*/ 561 h 561"/>
              <a:gd name="T2" fmla="*/ 32 w 1635"/>
              <a:gd name="T3" fmla="*/ 561 h 561"/>
              <a:gd name="T4" fmla="*/ 0 w 1635"/>
              <a:gd name="T5" fmla="*/ 529 h 561"/>
              <a:gd name="T6" fmla="*/ 0 w 1635"/>
              <a:gd name="T7" fmla="*/ 32 h 561"/>
              <a:gd name="T8" fmla="*/ 32 w 1635"/>
              <a:gd name="T9" fmla="*/ 0 h 561"/>
              <a:gd name="T10" fmla="*/ 1603 w 1635"/>
              <a:gd name="T11" fmla="*/ 0 h 561"/>
              <a:gd name="T12" fmla="*/ 1635 w 1635"/>
              <a:gd name="T13" fmla="*/ 32 h 561"/>
              <a:gd name="T14" fmla="*/ 1635 w 1635"/>
              <a:gd name="T15" fmla="*/ 529 h 561"/>
              <a:gd name="T16" fmla="*/ 1603 w 1635"/>
              <a:gd name="T17" fmla="*/ 561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1">
                <a:moveTo>
                  <a:pt x="1603" y="561"/>
                </a:moveTo>
                <a:cubicBezTo>
                  <a:pt x="32" y="561"/>
                  <a:pt x="32" y="561"/>
                  <a:pt x="32" y="561"/>
                </a:cubicBezTo>
                <a:cubicBezTo>
                  <a:pt x="14" y="561"/>
                  <a:pt x="0" y="546"/>
                  <a:pt x="0" y="529"/>
                </a:cubicBezTo>
                <a:cubicBezTo>
                  <a:pt x="0" y="32"/>
                  <a:pt x="0" y="32"/>
                  <a:pt x="0" y="32"/>
                </a:cubicBezTo>
                <a:cubicBezTo>
                  <a:pt x="0" y="15"/>
                  <a:pt x="14" y="0"/>
                  <a:pt x="32" y="0"/>
                </a:cubicBezTo>
                <a:cubicBezTo>
                  <a:pt x="1603" y="0"/>
                  <a:pt x="1603" y="0"/>
                  <a:pt x="1603" y="0"/>
                </a:cubicBezTo>
                <a:cubicBezTo>
                  <a:pt x="1621" y="0"/>
                  <a:pt x="1635" y="15"/>
                  <a:pt x="1635" y="32"/>
                </a:cubicBezTo>
                <a:cubicBezTo>
                  <a:pt x="1635" y="529"/>
                  <a:pt x="1635" y="529"/>
                  <a:pt x="1635" y="529"/>
                </a:cubicBezTo>
                <a:cubicBezTo>
                  <a:pt x="1635" y="546"/>
                  <a:pt x="1621" y="561"/>
                  <a:pt x="1603" y="561"/>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445"/>
          <p:cNvSpPr>
            <a:spLocks/>
          </p:cNvSpPr>
          <p:nvPr/>
        </p:nvSpPr>
        <p:spPr bwMode="auto">
          <a:xfrm>
            <a:off x="5969841" y="4143858"/>
            <a:ext cx="2917781"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8" name="Freeform 446"/>
          <p:cNvSpPr>
            <a:spLocks/>
          </p:cNvSpPr>
          <p:nvPr/>
        </p:nvSpPr>
        <p:spPr bwMode="auto">
          <a:xfrm>
            <a:off x="5969841" y="5390026"/>
            <a:ext cx="2917781"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accent6">
              <a:lumMod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8" name="TextBox 127"/>
          <p:cNvSpPr txBox="1"/>
          <p:nvPr/>
        </p:nvSpPr>
        <p:spPr>
          <a:xfrm>
            <a:off x="1028700" y="1655542"/>
            <a:ext cx="2131306" cy="1001822"/>
          </a:xfrm>
          <a:prstGeom prst="rect">
            <a:avLst/>
          </a:prstGeom>
          <a:noFill/>
        </p:spPr>
        <p:txBody>
          <a:bodyPr wrap="square" rtlCol="0" anchor="ctr" anchorCtr="0">
            <a:normAutofit fontScale="92500"/>
          </a:bodyPr>
          <a:lstStyle/>
          <a:p>
            <a:r>
              <a:rPr lang="en-US" dirty="0">
                <a:solidFill>
                  <a:schemeClr val="tx2"/>
                </a:solidFill>
                <a:latin typeface="Minion Pro SmBd" panose="02040603060306020203" pitchFamily="18" charset="0"/>
                <a:cs typeface="Courier New" panose="02070309020205020404" pitchFamily="49" charset="0"/>
              </a:rPr>
              <a:t>Procedures / </a:t>
            </a:r>
            <a:r>
              <a:rPr lang="en-GB" dirty="0">
                <a:solidFill>
                  <a:schemeClr val="tx2"/>
                </a:solidFill>
                <a:latin typeface="Minion Pro SmBd" panose="02040603060306020203" pitchFamily="18" charset="0"/>
                <a:cs typeface="Courier New" panose="02070309020205020404" pitchFamily="49" charset="0"/>
              </a:rPr>
              <a:t>SOPs on </a:t>
            </a:r>
            <a:r>
              <a:rPr lang="en-US" dirty="0">
                <a:solidFill>
                  <a:schemeClr val="tx2"/>
                </a:solidFill>
                <a:latin typeface="Minion Pro SmBd" panose="02040603060306020203" pitchFamily="18" charset="0"/>
                <a:cs typeface="Courier New" panose="02070309020205020404" pitchFamily="49" charset="0"/>
              </a:rPr>
              <a:t>learner registration, support</a:t>
            </a:r>
          </a:p>
        </p:txBody>
      </p:sp>
      <p:sp>
        <p:nvSpPr>
          <p:cNvPr id="129" name="TextBox 128"/>
          <p:cNvSpPr txBox="1"/>
          <p:nvPr/>
        </p:nvSpPr>
        <p:spPr>
          <a:xfrm>
            <a:off x="1028700" y="2912341"/>
            <a:ext cx="2131306" cy="1001822"/>
          </a:xfrm>
          <a:prstGeom prst="rect">
            <a:avLst/>
          </a:prstGeom>
          <a:noFill/>
        </p:spPr>
        <p:txBody>
          <a:bodyPr wrap="square" rtlCol="0" anchor="ctr" anchorCtr="0">
            <a:normAutofit fontScale="92500" lnSpcReduction="20000"/>
          </a:bodyPr>
          <a:lstStyle/>
          <a:p>
            <a:r>
              <a:rPr lang="en-US" dirty="0">
                <a:solidFill>
                  <a:schemeClr val="tx2"/>
                </a:solidFill>
                <a:latin typeface="Minion Pro SmBd" panose="02040603060306020203" pitchFamily="18" charset="0"/>
                <a:cs typeface="Courier New" panose="02070309020205020404" pitchFamily="49" charset="0"/>
              </a:rPr>
              <a:t>Procedures / SOPs to develop training / assessment materials</a:t>
            </a:r>
          </a:p>
        </p:txBody>
      </p:sp>
      <p:sp>
        <p:nvSpPr>
          <p:cNvPr id="130" name="TextBox 129"/>
          <p:cNvSpPr txBox="1"/>
          <p:nvPr/>
        </p:nvSpPr>
        <p:spPr>
          <a:xfrm>
            <a:off x="1026304" y="4161507"/>
            <a:ext cx="2131306" cy="1001822"/>
          </a:xfrm>
          <a:prstGeom prst="rect">
            <a:avLst/>
          </a:prstGeom>
          <a:noFill/>
        </p:spPr>
        <p:txBody>
          <a:bodyPr wrap="square" rtlCol="0" anchor="ctr" anchorCtr="0">
            <a:normAutofit fontScale="92500"/>
          </a:bodyPr>
          <a:lstStyle/>
          <a:p>
            <a:r>
              <a:rPr lang="en-US" dirty="0">
                <a:solidFill>
                  <a:schemeClr val="tx2"/>
                </a:solidFill>
                <a:latin typeface="Minion Pro SmBd" panose="02040603060306020203" pitchFamily="18" charset="0"/>
                <a:cs typeface="Courier New" panose="02070309020205020404" pitchFamily="49" charset="0"/>
              </a:rPr>
              <a:t>Procedures / SOPs to recruit, develop and deploy Trainers </a:t>
            </a:r>
          </a:p>
        </p:txBody>
      </p:sp>
      <p:sp>
        <p:nvSpPr>
          <p:cNvPr id="132" name="TextBox 131"/>
          <p:cNvSpPr txBox="1"/>
          <p:nvPr/>
        </p:nvSpPr>
        <p:spPr>
          <a:xfrm>
            <a:off x="6709803" y="1625468"/>
            <a:ext cx="2131306" cy="1001822"/>
          </a:xfrm>
          <a:prstGeom prst="rect">
            <a:avLst/>
          </a:prstGeom>
          <a:noFill/>
        </p:spPr>
        <p:txBody>
          <a:bodyPr wrap="square" rtlCol="0" anchor="ctr" anchorCtr="0">
            <a:normAutofit/>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Facilities, venue, equipment, training resources</a:t>
            </a:r>
          </a:p>
        </p:txBody>
      </p:sp>
      <p:sp>
        <p:nvSpPr>
          <p:cNvPr id="133" name="TextBox 132"/>
          <p:cNvSpPr txBox="1"/>
          <p:nvPr/>
        </p:nvSpPr>
        <p:spPr>
          <a:xfrm>
            <a:off x="6709803" y="2882268"/>
            <a:ext cx="2131306" cy="1001822"/>
          </a:xfrm>
          <a:prstGeom prst="rect">
            <a:avLst/>
          </a:prstGeom>
          <a:noFill/>
        </p:spPr>
        <p:txBody>
          <a:bodyPr wrap="square" rtlCol="0" anchor="ctr" anchorCtr="0">
            <a:normAutofit/>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Credentials of Trainers and Assessors</a:t>
            </a:r>
          </a:p>
        </p:txBody>
      </p:sp>
      <p:sp>
        <p:nvSpPr>
          <p:cNvPr id="134" name="TextBox 133"/>
          <p:cNvSpPr txBox="1"/>
          <p:nvPr/>
        </p:nvSpPr>
        <p:spPr>
          <a:xfrm>
            <a:off x="6707406" y="4131434"/>
            <a:ext cx="2131306" cy="1001822"/>
          </a:xfrm>
          <a:prstGeom prst="rect">
            <a:avLst/>
          </a:prstGeom>
          <a:noFill/>
        </p:spPr>
        <p:txBody>
          <a:bodyPr wrap="square" rtlCol="0" anchor="ctr" anchorCtr="0">
            <a:normAutofit/>
          </a:bodyPr>
          <a:lstStyle/>
          <a:p>
            <a:r>
              <a:rPr lang="en-SG" dirty="0">
                <a:solidFill>
                  <a:schemeClr val="tx2">
                    <a:lumMod val="20000"/>
                    <a:lumOff val="80000"/>
                  </a:schemeClr>
                </a:solidFill>
                <a:latin typeface="Minion Pro SmBd" panose="02040603060306020203" pitchFamily="18" charset="0"/>
                <a:cs typeface="Courier New" panose="02070309020205020404" pitchFamily="49" charset="0"/>
              </a:rPr>
              <a:t>Key personnel roles and responsibilities</a:t>
            </a:r>
            <a:endParaRPr lang="en-GB" dirty="0">
              <a:solidFill>
                <a:schemeClr val="tx2">
                  <a:lumMod val="20000"/>
                  <a:lumOff val="80000"/>
                </a:schemeClr>
              </a:solidFill>
              <a:latin typeface="Minion Pro SmBd" panose="02040603060306020203" pitchFamily="18" charset="0"/>
              <a:cs typeface="Courier New" panose="02070309020205020404" pitchFamily="49" charset="0"/>
            </a:endParaRPr>
          </a:p>
        </p:txBody>
      </p:sp>
      <p:sp>
        <p:nvSpPr>
          <p:cNvPr id="135" name="TextBox 134"/>
          <p:cNvSpPr txBox="1"/>
          <p:nvPr/>
        </p:nvSpPr>
        <p:spPr>
          <a:xfrm>
            <a:off x="6707406" y="5388233"/>
            <a:ext cx="2131306" cy="1001822"/>
          </a:xfrm>
          <a:prstGeom prst="rect">
            <a:avLst/>
          </a:prstGeom>
          <a:noFill/>
        </p:spPr>
        <p:txBody>
          <a:bodyPr wrap="square" rtlCol="0" anchor="ctr" anchorCtr="0">
            <a:normAutofit/>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Financial statements</a:t>
            </a:r>
          </a:p>
        </p:txBody>
      </p:sp>
      <p:sp>
        <p:nvSpPr>
          <p:cNvPr id="14" name="Freeform 447"/>
          <p:cNvSpPr>
            <a:spLocks/>
          </p:cNvSpPr>
          <p:nvPr/>
        </p:nvSpPr>
        <p:spPr bwMode="auto">
          <a:xfrm>
            <a:off x="3814047" y="3070433"/>
            <a:ext cx="793541" cy="586668"/>
          </a:xfrm>
          <a:custGeom>
            <a:avLst/>
            <a:gdLst>
              <a:gd name="T0" fmla="*/ 0 w 455"/>
              <a:gd name="T1" fmla="*/ 48 h 336"/>
              <a:gd name="T2" fmla="*/ 0 w 455"/>
              <a:gd name="T3" fmla="*/ 48 h 336"/>
              <a:gd name="T4" fmla="*/ 3 w 455"/>
              <a:gd name="T5" fmla="*/ 78 h 336"/>
              <a:gd name="T6" fmla="*/ 9 w 455"/>
              <a:gd name="T7" fmla="*/ 106 h 336"/>
              <a:gd name="T8" fmla="*/ 18 w 455"/>
              <a:gd name="T9" fmla="*/ 136 h 336"/>
              <a:gd name="T10" fmla="*/ 27 w 455"/>
              <a:gd name="T11" fmla="*/ 164 h 336"/>
              <a:gd name="T12" fmla="*/ 39 w 455"/>
              <a:gd name="T13" fmla="*/ 192 h 336"/>
              <a:gd name="T14" fmla="*/ 52 w 455"/>
              <a:gd name="T15" fmla="*/ 220 h 336"/>
              <a:gd name="T16" fmla="*/ 69 w 455"/>
              <a:gd name="T17" fmla="*/ 247 h 336"/>
              <a:gd name="T18" fmla="*/ 86 w 455"/>
              <a:gd name="T19" fmla="*/ 272 h 336"/>
              <a:gd name="T20" fmla="*/ 86 w 455"/>
              <a:gd name="T21" fmla="*/ 272 h 336"/>
              <a:gd name="T22" fmla="*/ 100 w 455"/>
              <a:gd name="T23" fmla="*/ 290 h 336"/>
              <a:gd name="T24" fmla="*/ 114 w 455"/>
              <a:gd name="T25" fmla="*/ 306 h 336"/>
              <a:gd name="T26" fmla="*/ 128 w 455"/>
              <a:gd name="T27" fmla="*/ 322 h 336"/>
              <a:gd name="T28" fmla="*/ 144 w 455"/>
              <a:gd name="T29" fmla="*/ 336 h 336"/>
              <a:gd name="T30" fmla="*/ 455 w 455"/>
              <a:gd name="T31" fmla="*/ 0 h 336"/>
              <a:gd name="T32" fmla="*/ 0 w 455"/>
              <a:gd name="T33" fmla="*/ 48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5" h="336">
                <a:moveTo>
                  <a:pt x="0" y="48"/>
                </a:moveTo>
                <a:lnTo>
                  <a:pt x="0" y="48"/>
                </a:lnTo>
                <a:lnTo>
                  <a:pt x="3" y="78"/>
                </a:lnTo>
                <a:lnTo>
                  <a:pt x="9" y="106"/>
                </a:lnTo>
                <a:lnTo>
                  <a:pt x="18" y="136"/>
                </a:lnTo>
                <a:lnTo>
                  <a:pt x="27" y="164"/>
                </a:lnTo>
                <a:lnTo>
                  <a:pt x="39" y="192"/>
                </a:lnTo>
                <a:lnTo>
                  <a:pt x="52" y="220"/>
                </a:lnTo>
                <a:lnTo>
                  <a:pt x="69" y="247"/>
                </a:lnTo>
                <a:lnTo>
                  <a:pt x="86" y="272"/>
                </a:lnTo>
                <a:lnTo>
                  <a:pt x="86" y="272"/>
                </a:lnTo>
                <a:lnTo>
                  <a:pt x="100" y="290"/>
                </a:lnTo>
                <a:lnTo>
                  <a:pt x="114" y="306"/>
                </a:lnTo>
                <a:lnTo>
                  <a:pt x="128" y="322"/>
                </a:lnTo>
                <a:lnTo>
                  <a:pt x="144" y="336"/>
                </a:lnTo>
                <a:lnTo>
                  <a:pt x="455" y="0"/>
                </a:lnTo>
                <a:lnTo>
                  <a:pt x="0" y="48"/>
                </a:lnTo>
                <a:close/>
              </a:path>
            </a:pathLst>
          </a:custGeom>
          <a:solidFill>
            <a:schemeClr val="tx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448"/>
          <p:cNvSpPr>
            <a:spLocks/>
          </p:cNvSpPr>
          <p:nvPr/>
        </p:nvSpPr>
        <p:spPr bwMode="auto">
          <a:xfrm>
            <a:off x="4607588" y="3070433"/>
            <a:ext cx="793541" cy="782224"/>
          </a:xfrm>
          <a:custGeom>
            <a:avLst/>
            <a:gdLst>
              <a:gd name="T0" fmla="*/ 102 w 453"/>
              <a:gd name="T1" fmla="*/ 444 h 444"/>
              <a:gd name="T2" fmla="*/ 102 w 453"/>
              <a:gd name="T3" fmla="*/ 444 h 444"/>
              <a:gd name="T4" fmla="*/ 124 w 453"/>
              <a:gd name="T5" fmla="*/ 438 h 444"/>
              <a:gd name="T6" fmla="*/ 146 w 453"/>
              <a:gd name="T7" fmla="*/ 431 h 444"/>
              <a:gd name="T8" fmla="*/ 168 w 453"/>
              <a:gd name="T9" fmla="*/ 423 h 444"/>
              <a:gd name="T10" fmla="*/ 189 w 453"/>
              <a:gd name="T11" fmla="*/ 414 h 444"/>
              <a:gd name="T12" fmla="*/ 210 w 453"/>
              <a:gd name="T13" fmla="*/ 403 h 444"/>
              <a:gd name="T14" fmla="*/ 230 w 453"/>
              <a:gd name="T15" fmla="*/ 392 h 444"/>
              <a:gd name="T16" fmla="*/ 251 w 453"/>
              <a:gd name="T17" fmla="*/ 380 h 444"/>
              <a:gd name="T18" fmla="*/ 270 w 453"/>
              <a:gd name="T19" fmla="*/ 366 h 444"/>
              <a:gd name="T20" fmla="*/ 270 w 453"/>
              <a:gd name="T21" fmla="*/ 366 h 444"/>
              <a:gd name="T22" fmla="*/ 290 w 453"/>
              <a:gd name="T23" fmla="*/ 351 h 444"/>
              <a:gd name="T24" fmla="*/ 308 w 453"/>
              <a:gd name="T25" fmla="*/ 335 h 444"/>
              <a:gd name="T26" fmla="*/ 325 w 453"/>
              <a:gd name="T27" fmla="*/ 318 h 444"/>
              <a:gd name="T28" fmla="*/ 341 w 453"/>
              <a:gd name="T29" fmla="*/ 301 h 444"/>
              <a:gd name="T30" fmla="*/ 356 w 453"/>
              <a:gd name="T31" fmla="*/ 284 h 444"/>
              <a:gd name="T32" fmla="*/ 371 w 453"/>
              <a:gd name="T33" fmla="*/ 264 h 444"/>
              <a:gd name="T34" fmla="*/ 383 w 453"/>
              <a:gd name="T35" fmla="*/ 246 h 444"/>
              <a:gd name="T36" fmla="*/ 395 w 453"/>
              <a:gd name="T37" fmla="*/ 226 h 444"/>
              <a:gd name="T38" fmla="*/ 407 w 453"/>
              <a:gd name="T39" fmla="*/ 206 h 444"/>
              <a:gd name="T40" fmla="*/ 416 w 453"/>
              <a:gd name="T41" fmla="*/ 185 h 444"/>
              <a:gd name="T42" fmla="*/ 425 w 453"/>
              <a:gd name="T43" fmla="*/ 164 h 444"/>
              <a:gd name="T44" fmla="*/ 433 w 453"/>
              <a:gd name="T45" fmla="*/ 142 h 444"/>
              <a:gd name="T46" fmla="*/ 439 w 453"/>
              <a:gd name="T47" fmla="*/ 121 h 444"/>
              <a:gd name="T48" fmla="*/ 445 w 453"/>
              <a:gd name="T49" fmla="*/ 99 h 444"/>
              <a:gd name="T50" fmla="*/ 450 w 453"/>
              <a:gd name="T51" fmla="*/ 77 h 444"/>
              <a:gd name="T52" fmla="*/ 453 w 453"/>
              <a:gd name="T53" fmla="*/ 54 h 444"/>
              <a:gd name="T54" fmla="*/ 0 w 453"/>
              <a:gd name="T55" fmla="*/ 0 h 444"/>
              <a:gd name="T56" fmla="*/ 102 w 453"/>
              <a:gd name="T57"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53" h="444">
                <a:moveTo>
                  <a:pt x="102" y="444"/>
                </a:moveTo>
                <a:lnTo>
                  <a:pt x="102" y="444"/>
                </a:lnTo>
                <a:lnTo>
                  <a:pt x="124" y="438"/>
                </a:lnTo>
                <a:lnTo>
                  <a:pt x="146" y="431"/>
                </a:lnTo>
                <a:lnTo>
                  <a:pt x="168" y="423"/>
                </a:lnTo>
                <a:lnTo>
                  <a:pt x="189" y="414"/>
                </a:lnTo>
                <a:lnTo>
                  <a:pt x="210" y="403"/>
                </a:lnTo>
                <a:lnTo>
                  <a:pt x="230" y="392"/>
                </a:lnTo>
                <a:lnTo>
                  <a:pt x="251" y="380"/>
                </a:lnTo>
                <a:lnTo>
                  <a:pt x="270" y="366"/>
                </a:lnTo>
                <a:lnTo>
                  <a:pt x="270" y="366"/>
                </a:lnTo>
                <a:lnTo>
                  <a:pt x="290" y="351"/>
                </a:lnTo>
                <a:lnTo>
                  <a:pt x="308" y="335"/>
                </a:lnTo>
                <a:lnTo>
                  <a:pt x="325" y="318"/>
                </a:lnTo>
                <a:lnTo>
                  <a:pt x="341" y="301"/>
                </a:lnTo>
                <a:lnTo>
                  <a:pt x="356" y="284"/>
                </a:lnTo>
                <a:lnTo>
                  <a:pt x="371" y="264"/>
                </a:lnTo>
                <a:lnTo>
                  <a:pt x="383" y="246"/>
                </a:lnTo>
                <a:lnTo>
                  <a:pt x="395" y="226"/>
                </a:lnTo>
                <a:lnTo>
                  <a:pt x="407" y="206"/>
                </a:lnTo>
                <a:lnTo>
                  <a:pt x="416" y="185"/>
                </a:lnTo>
                <a:lnTo>
                  <a:pt x="425" y="164"/>
                </a:lnTo>
                <a:lnTo>
                  <a:pt x="433" y="142"/>
                </a:lnTo>
                <a:lnTo>
                  <a:pt x="439" y="121"/>
                </a:lnTo>
                <a:lnTo>
                  <a:pt x="445" y="99"/>
                </a:lnTo>
                <a:lnTo>
                  <a:pt x="450" y="77"/>
                </a:lnTo>
                <a:lnTo>
                  <a:pt x="453" y="54"/>
                </a:lnTo>
                <a:lnTo>
                  <a:pt x="0" y="0"/>
                </a:lnTo>
                <a:lnTo>
                  <a:pt x="102" y="444"/>
                </a:ln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449"/>
          <p:cNvSpPr>
            <a:spLocks/>
          </p:cNvSpPr>
          <p:nvPr/>
        </p:nvSpPr>
        <p:spPr bwMode="auto">
          <a:xfrm>
            <a:off x="4070424" y="3070432"/>
            <a:ext cx="720292" cy="794450"/>
          </a:xfrm>
          <a:custGeom>
            <a:avLst/>
            <a:gdLst>
              <a:gd name="T0" fmla="*/ 0 w 413"/>
              <a:gd name="T1" fmla="*/ 336 h 456"/>
              <a:gd name="T2" fmla="*/ 0 w 413"/>
              <a:gd name="T3" fmla="*/ 336 h 456"/>
              <a:gd name="T4" fmla="*/ 21 w 413"/>
              <a:gd name="T5" fmla="*/ 354 h 456"/>
              <a:gd name="T6" fmla="*/ 44 w 413"/>
              <a:gd name="T7" fmla="*/ 372 h 456"/>
              <a:gd name="T8" fmla="*/ 66 w 413"/>
              <a:gd name="T9" fmla="*/ 387 h 456"/>
              <a:gd name="T10" fmla="*/ 91 w 413"/>
              <a:gd name="T11" fmla="*/ 401 h 456"/>
              <a:gd name="T12" fmla="*/ 115 w 413"/>
              <a:gd name="T13" fmla="*/ 414 h 456"/>
              <a:gd name="T14" fmla="*/ 141 w 413"/>
              <a:gd name="T15" fmla="*/ 425 h 456"/>
              <a:gd name="T16" fmla="*/ 167 w 413"/>
              <a:gd name="T17" fmla="*/ 434 h 456"/>
              <a:gd name="T18" fmla="*/ 193 w 413"/>
              <a:gd name="T19" fmla="*/ 441 h 456"/>
              <a:gd name="T20" fmla="*/ 221 w 413"/>
              <a:gd name="T21" fmla="*/ 448 h 456"/>
              <a:gd name="T22" fmla="*/ 247 w 413"/>
              <a:gd name="T23" fmla="*/ 453 h 456"/>
              <a:gd name="T24" fmla="*/ 275 w 413"/>
              <a:gd name="T25" fmla="*/ 455 h 456"/>
              <a:gd name="T26" fmla="*/ 303 w 413"/>
              <a:gd name="T27" fmla="*/ 456 h 456"/>
              <a:gd name="T28" fmla="*/ 330 w 413"/>
              <a:gd name="T29" fmla="*/ 456 h 456"/>
              <a:gd name="T30" fmla="*/ 358 w 413"/>
              <a:gd name="T31" fmla="*/ 454 h 456"/>
              <a:gd name="T32" fmla="*/ 386 w 413"/>
              <a:gd name="T33" fmla="*/ 450 h 456"/>
              <a:gd name="T34" fmla="*/ 413 w 413"/>
              <a:gd name="T35" fmla="*/ 444 h 456"/>
              <a:gd name="T36" fmla="*/ 311 w 413"/>
              <a:gd name="T37" fmla="*/ 0 h 456"/>
              <a:gd name="T38" fmla="*/ 0 w 413"/>
              <a:gd name="T39" fmla="*/ 33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3" h="456">
                <a:moveTo>
                  <a:pt x="0" y="336"/>
                </a:moveTo>
                <a:lnTo>
                  <a:pt x="0" y="336"/>
                </a:lnTo>
                <a:lnTo>
                  <a:pt x="21" y="354"/>
                </a:lnTo>
                <a:lnTo>
                  <a:pt x="44" y="372"/>
                </a:lnTo>
                <a:lnTo>
                  <a:pt x="66" y="387"/>
                </a:lnTo>
                <a:lnTo>
                  <a:pt x="91" y="401"/>
                </a:lnTo>
                <a:lnTo>
                  <a:pt x="115" y="414"/>
                </a:lnTo>
                <a:lnTo>
                  <a:pt x="141" y="425"/>
                </a:lnTo>
                <a:lnTo>
                  <a:pt x="167" y="434"/>
                </a:lnTo>
                <a:lnTo>
                  <a:pt x="193" y="441"/>
                </a:lnTo>
                <a:lnTo>
                  <a:pt x="221" y="448"/>
                </a:lnTo>
                <a:lnTo>
                  <a:pt x="247" y="453"/>
                </a:lnTo>
                <a:lnTo>
                  <a:pt x="275" y="455"/>
                </a:lnTo>
                <a:lnTo>
                  <a:pt x="303" y="456"/>
                </a:lnTo>
                <a:lnTo>
                  <a:pt x="330" y="456"/>
                </a:lnTo>
                <a:lnTo>
                  <a:pt x="358" y="454"/>
                </a:lnTo>
                <a:lnTo>
                  <a:pt x="386" y="450"/>
                </a:lnTo>
                <a:lnTo>
                  <a:pt x="413" y="444"/>
                </a:lnTo>
                <a:lnTo>
                  <a:pt x="311" y="0"/>
                </a:lnTo>
                <a:lnTo>
                  <a:pt x="0" y="336"/>
                </a:lnTo>
                <a:close/>
              </a:path>
            </a:pathLst>
          </a:custGeom>
          <a:solidFill>
            <a:schemeClr val="accent6"/>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7" name="Freeform 450"/>
          <p:cNvSpPr>
            <a:spLocks/>
          </p:cNvSpPr>
          <p:nvPr/>
        </p:nvSpPr>
        <p:spPr bwMode="auto">
          <a:xfrm>
            <a:off x="4607588" y="2288209"/>
            <a:ext cx="573793" cy="782224"/>
          </a:xfrm>
          <a:custGeom>
            <a:avLst/>
            <a:gdLst>
              <a:gd name="T0" fmla="*/ 324 w 324"/>
              <a:gd name="T1" fmla="*/ 123 h 447"/>
              <a:gd name="T2" fmla="*/ 324 w 324"/>
              <a:gd name="T3" fmla="*/ 123 h 447"/>
              <a:gd name="T4" fmla="*/ 311 w 324"/>
              <a:gd name="T5" fmla="*/ 111 h 447"/>
              <a:gd name="T6" fmla="*/ 298 w 324"/>
              <a:gd name="T7" fmla="*/ 100 h 447"/>
              <a:gd name="T8" fmla="*/ 286 w 324"/>
              <a:gd name="T9" fmla="*/ 89 h 447"/>
              <a:gd name="T10" fmla="*/ 272 w 324"/>
              <a:gd name="T11" fmla="*/ 79 h 447"/>
              <a:gd name="T12" fmla="*/ 259 w 324"/>
              <a:gd name="T13" fmla="*/ 70 h 447"/>
              <a:gd name="T14" fmla="*/ 245 w 324"/>
              <a:gd name="T15" fmla="*/ 61 h 447"/>
              <a:gd name="T16" fmla="*/ 216 w 324"/>
              <a:gd name="T17" fmla="*/ 44 h 447"/>
              <a:gd name="T18" fmla="*/ 186 w 324"/>
              <a:gd name="T19" fmla="*/ 30 h 447"/>
              <a:gd name="T20" fmla="*/ 157 w 324"/>
              <a:gd name="T21" fmla="*/ 18 h 447"/>
              <a:gd name="T22" fmla="*/ 125 w 324"/>
              <a:gd name="T23" fmla="*/ 7 h 447"/>
              <a:gd name="T24" fmla="*/ 93 w 324"/>
              <a:gd name="T25" fmla="*/ 0 h 447"/>
              <a:gd name="T26" fmla="*/ 0 w 324"/>
              <a:gd name="T27" fmla="*/ 447 h 447"/>
              <a:gd name="T28" fmla="*/ 324 w 324"/>
              <a:gd name="T29" fmla="*/ 123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4" h="447">
                <a:moveTo>
                  <a:pt x="324" y="123"/>
                </a:moveTo>
                <a:lnTo>
                  <a:pt x="324" y="123"/>
                </a:lnTo>
                <a:lnTo>
                  <a:pt x="311" y="111"/>
                </a:lnTo>
                <a:lnTo>
                  <a:pt x="298" y="100"/>
                </a:lnTo>
                <a:lnTo>
                  <a:pt x="286" y="89"/>
                </a:lnTo>
                <a:lnTo>
                  <a:pt x="272" y="79"/>
                </a:lnTo>
                <a:lnTo>
                  <a:pt x="259" y="70"/>
                </a:lnTo>
                <a:lnTo>
                  <a:pt x="245" y="61"/>
                </a:lnTo>
                <a:lnTo>
                  <a:pt x="216" y="44"/>
                </a:lnTo>
                <a:lnTo>
                  <a:pt x="186" y="30"/>
                </a:lnTo>
                <a:lnTo>
                  <a:pt x="157" y="18"/>
                </a:lnTo>
                <a:lnTo>
                  <a:pt x="125" y="7"/>
                </a:lnTo>
                <a:lnTo>
                  <a:pt x="93" y="0"/>
                </a:lnTo>
                <a:lnTo>
                  <a:pt x="0" y="447"/>
                </a:lnTo>
                <a:lnTo>
                  <a:pt x="324" y="123"/>
                </a:lnTo>
                <a:close/>
              </a:path>
            </a:pathLst>
          </a:custGeom>
          <a:solidFill>
            <a:schemeClr val="accent4">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451"/>
          <p:cNvSpPr>
            <a:spLocks/>
          </p:cNvSpPr>
          <p:nvPr/>
        </p:nvSpPr>
        <p:spPr bwMode="auto">
          <a:xfrm>
            <a:off x="4607588" y="2508209"/>
            <a:ext cx="805746" cy="660002"/>
          </a:xfrm>
          <a:custGeom>
            <a:avLst/>
            <a:gdLst>
              <a:gd name="T0" fmla="*/ 453 w 457"/>
              <a:gd name="T1" fmla="*/ 378 h 378"/>
              <a:gd name="T2" fmla="*/ 453 w 457"/>
              <a:gd name="T3" fmla="*/ 378 h 378"/>
              <a:gd name="T4" fmla="*/ 455 w 457"/>
              <a:gd name="T5" fmla="*/ 358 h 378"/>
              <a:gd name="T6" fmla="*/ 457 w 457"/>
              <a:gd name="T7" fmla="*/ 336 h 378"/>
              <a:gd name="T8" fmla="*/ 457 w 457"/>
              <a:gd name="T9" fmla="*/ 315 h 378"/>
              <a:gd name="T10" fmla="*/ 456 w 457"/>
              <a:gd name="T11" fmla="*/ 294 h 378"/>
              <a:gd name="T12" fmla="*/ 454 w 457"/>
              <a:gd name="T13" fmla="*/ 273 h 378"/>
              <a:gd name="T14" fmla="*/ 452 w 457"/>
              <a:gd name="T15" fmla="*/ 251 h 378"/>
              <a:gd name="T16" fmla="*/ 448 w 457"/>
              <a:gd name="T17" fmla="*/ 231 h 378"/>
              <a:gd name="T18" fmla="*/ 442 w 457"/>
              <a:gd name="T19" fmla="*/ 209 h 378"/>
              <a:gd name="T20" fmla="*/ 437 w 457"/>
              <a:gd name="T21" fmla="*/ 189 h 378"/>
              <a:gd name="T22" fmla="*/ 430 w 457"/>
              <a:gd name="T23" fmla="*/ 168 h 378"/>
              <a:gd name="T24" fmla="*/ 422 w 457"/>
              <a:gd name="T25" fmla="*/ 148 h 378"/>
              <a:gd name="T26" fmla="*/ 414 w 457"/>
              <a:gd name="T27" fmla="*/ 128 h 378"/>
              <a:gd name="T28" fmla="*/ 403 w 457"/>
              <a:gd name="T29" fmla="*/ 108 h 378"/>
              <a:gd name="T30" fmla="*/ 392 w 457"/>
              <a:gd name="T31" fmla="*/ 89 h 378"/>
              <a:gd name="T32" fmla="*/ 381 w 457"/>
              <a:gd name="T33" fmla="*/ 70 h 378"/>
              <a:gd name="T34" fmla="*/ 368 w 457"/>
              <a:gd name="T35" fmla="*/ 51 h 378"/>
              <a:gd name="T36" fmla="*/ 368 w 457"/>
              <a:gd name="T37" fmla="*/ 51 h 378"/>
              <a:gd name="T38" fmla="*/ 357 w 457"/>
              <a:gd name="T39" fmla="*/ 38 h 378"/>
              <a:gd name="T40" fmla="*/ 346 w 457"/>
              <a:gd name="T41" fmla="*/ 25 h 378"/>
              <a:gd name="T42" fmla="*/ 335 w 457"/>
              <a:gd name="T43" fmla="*/ 12 h 378"/>
              <a:gd name="T44" fmla="*/ 324 w 457"/>
              <a:gd name="T45" fmla="*/ 0 h 378"/>
              <a:gd name="T46" fmla="*/ 0 w 457"/>
              <a:gd name="T47" fmla="*/ 324 h 378"/>
              <a:gd name="T48" fmla="*/ 453 w 457"/>
              <a:gd name="T49"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7" h="378">
                <a:moveTo>
                  <a:pt x="453" y="378"/>
                </a:moveTo>
                <a:lnTo>
                  <a:pt x="453" y="378"/>
                </a:lnTo>
                <a:lnTo>
                  <a:pt x="455" y="358"/>
                </a:lnTo>
                <a:lnTo>
                  <a:pt x="457" y="336"/>
                </a:lnTo>
                <a:lnTo>
                  <a:pt x="457" y="315"/>
                </a:lnTo>
                <a:lnTo>
                  <a:pt x="456" y="294"/>
                </a:lnTo>
                <a:lnTo>
                  <a:pt x="454" y="273"/>
                </a:lnTo>
                <a:lnTo>
                  <a:pt x="452" y="251"/>
                </a:lnTo>
                <a:lnTo>
                  <a:pt x="448" y="231"/>
                </a:lnTo>
                <a:lnTo>
                  <a:pt x="442" y="209"/>
                </a:lnTo>
                <a:lnTo>
                  <a:pt x="437" y="189"/>
                </a:lnTo>
                <a:lnTo>
                  <a:pt x="430" y="168"/>
                </a:lnTo>
                <a:lnTo>
                  <a:pt x="422" y="148"/>
                </a:lnTo>
                <a:lnTo>
                  <a:pt x="414" y="128"/>
                </a:lnTo>
                <a:lnTo>
                  <a:pt x="403" y="108"/>
                </a:lnTo>
                <a:lnTo>
                  <a:pt x="392" y="89"/>
                </a:lnTo>
                <a:lnTo>
                  <a:pt x="381" y="70"/>
                </a:lnTo>
                <a:lnTo>
                  <a:pt x="368" y="51"/>
                </a:lnTo>
                <a:lnTo>
                  <a:pt x="368" y="51"/>
                </a:lnTo>
                <a:lnTo>
                  <a:pt x="357" y="38"/>
                </a:lnTo>
                <a:lnTo>
                  <a:pt x="346" y="25"/>
                </a:lnTo>
                <a:lnTo>
                  <a:pt x="335" y="12"/>
                </a:lnTo>
                <a:lnTo>
                  <a:pt x="324" y="0"/>
                </a:lnTo>
                <a:lnTo>
                  <a:pt x="0" y="324"/>
                </a:lnTo>
                <a:lnTo>
                  <a:pt x="453" y="378"/>
                </a:lnTo>
                <a:close/>
              </a:path>
            </a:pathLst>
          </a:custGeom>
          <a:solidFill>
            <a:schemeClr val="accent6">
              <a:lumMod val="50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9" name="Freeform 452"/>
          <p:cNvSpPr>
            <a:spLocks/>
          </p:cNvSpPr>
          <p:nvPr/>
        </p:nvSpPr>
        <p:spPr bwMode="auto">
          <a:xfrm>
            <a:off x="3814047" y="2874876"/>
            <a:ext cx="793541" cy="281116"/>
          </a:xfrm>
          <a:custGeom>
            <a:avLst/>
            <a:gdLst>
              <a:gd name="T0" fmla="*/ 17 w 458"/>
              <a:gd name="T1" fmla="*/ 0 h 164"/>
              <a:gd name="T2" fmla="*/ 17 w 458"/>
              <a:gd name="T3" fmla="*/ 0 h 164"/>
              <a:gd name="T4" fmla="*/ 11 w 458"/>
              <a:gd name="T5" fmla="*/ 21 h 164"/>
              <a:gd name="T6" fmla="*/ 7 w 458"/>
              <a:gd name="T7" fmla="*/ 40 h 164"/>
              <a:gd name="T8" fmla="*/ 4 w 458"/>
              <a:gd name="T9" fmla="*/ 61 h 164"/>
              <a:gd name="T10" fmla="*/ 2 w 458"/>
              <a:gd name="T11" fmla="*/ 81 h 164"/>
              <a:gd name="T12" fmla="*/ 1 w 458"/>
              <a:gd name="T13" fmla="*/ 102 h 164"/>
              <a:gd name="T14" fmla="*/ 0 w 458"/>
              <a:gd name="T15" fmla="*/ 122 h 164"/>
              <a:gd name="T16" fmla="*/ 1 w 458"/>
              <a:gd name="T17" fmla="*/ 144 h 164"/>
              <a:gd name="T18" fmla="*/ 3 w 458"/>
              <a:gd name="T19" fmla="*/ 164 h 164"/>
              <a:gd name="T20" fmla="*/ 458 w 458"/>
              <a:gd name="T21" fmla="*/ 116 h 164"/>
              <a:gd name="T22" fmla="*/ 17 w 458"/>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8" h="164">
                <a:moveTo>
                  <a:pt x="17" y="0"/>
                </a:moveTo>
                <a:lnTo>
                  <a:pt x="17" y="0"/>
                </a:lnTo>
                <a:lnTo>
                  <a:pt x="11" y="21"/>
                </a:lnTo>
                <a:lnTo>
                  <a:pt x="7" y="40"/>
                </a:lnTo>
                <a:lnTo>
                  <a:pt x="4" y="61"/>
                </a:lnTo>
                <a:lnTo>
                  <a:pt x="2" y="81"/>
                </a:lnTo>
                <a:lnTo>
                  <a:pt x="1" y="102"/>
                </a:lnTo>
                <a:lnTo>
                  <a:pt x="0" y="122"/>
                </a:lnTo>
                <a:lnTo>
                  <a:pt x="1" y="144"/>
                </a:lnTo>
                <a:lnTo>
                  <a:pt x="3" y="164"/>
                </a:lnTo>
                <a:lnTo>
                  <a:pt x="458" y="116"/>
                </a:lnTo>
                <a:lnTo>
                  <a:pt x="17" y="0"/>
                </a:lnTo>
                <a:close/>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0" name="Freeform 453"/>
          <p:cNvSpPr>
            <a:spLocks/>
          </p:cNvSpPr>
          <p:nvPr/>
        </p:nvSpPr>
        <p:spPr bwMode="auto">
          <a:xfrm>
            <a:off x="3838463" y="2337098"/>
            <a:ext cx="769125" cy="733335"/>
          </a:xfrm>
          <a:custGeom>
            <a:avLst/>
            <a:gdLst>
              <a:gd name="T0" fmla="*/ 267 w 441"/>
              <a:gd name="T1" fmla="*/ 0 h 421"/>
              <a:gd name="T2" fmla="*/ 267 w 441"/>
              <a:gd name="T3" fmla="*/ 0 h 421"/>
              <a:gd name="T4" fmla="*/ 242 w 441"/>
              <a:gd name="T5" fmla="*/ 11 h 421"/>
              <a:gd name="T6" fmla="*/ 217 w 441"/>
              <a:gd name="T7" fmla="*/ 24 h 421"/>
              <a:gd name="T8" fmla="*/ 193 w 441"/>
              <a:gd name="T9" fmla="*/ 39 h 421"/>
              <a:gd name="T10" fmla="*/ 170 w 441"/>
              <a:gd name="T11" fmla="*/ 55 h 421"/>
              <a:gd name="T12" fmla="*/ 170 w 441"/>
              <a:gd name="T13" fmla="*/ 55 h 421"/>
              <a:gd name="T14" fmla="*/ 153 w 441"/>
              <a:gd name="T15" fmla="*/ 67 h 421"/>
              <a:gd name="T16" fmla="*/ 139 w 441"/>
              <a:gd name="T17" fmla="*/ 81 h 421"/>
              <a:gd name="T18" fmla="*/ 123 w 441"/>
              <a:gd name="T19" fmla="*/ 94 h 421"/>
              <a:gd name="T20" fmla="*/ 110 w 441"/>
              <a:gd name="T21" fmla="*/ 108 h 421"/>
              <a:gd name="T22" fmla="*/ 97 w 441"/>
              <a:gd name="T23" fmla="*/ 123 h 421"/>
              <a:gd name="T24" fmla="*/ 85 w 441"/>
              <a:gd name="T25" fmla="*/ 137 h 421"/>
              <a:gd name="T26" fmla="*/ 72 w 441"/>
              <a:gd name="T27" fmla="*/ 152 h 421"/>
              <a:gd name="T28" fmla="*/ 62 w 441"/>
              <a:gd name="T29" fmla="*/ 168 h 421"/>
              <a:gd name="T30" fmla="*/ 52 w 441"/>
              <a:gd name="T31" fmla="*/ 184 h 421"/>
              <a:gd name="T32" fmla="*/ 41 w 441"/>
              <a:gd name="T33" fmla="*/ 201 h 421"/>
              <a:gd name="T34" fmla="*/ 32 w 441"/>
              <a:gd name="T35" fmla="*/ 217 h 421"/>
              <a:gd name="T36" fmla="*/ 25 w 441"/>
              <a:gd name="T37" fmla="*/ 234 h 421"/>
              <a:gd name="T38" fmla="*/ 17 w 441"/>
              <a:gd name="T39" fmla="*/ 252 h 421"/>
              <a:gd name="T40" fmla="*/ 11 w 441"/>
              <a:gd name="T41" fmla="*/ 269 h 421"/>
              <a:gd name="T42" fmla="*/ 5 w 441"/>
              <a:gd name="T43" fmla="*/ 287 h 421"/>
              <a:gd name="T44" fmla="*/ 0 w 441"/>
              <a:gd name="T45" fmla="*/ 305 h 421"/>
              <a:gd name="T46" fmla="*/ 441 w 441"/>
              <a:gd name="T47" fmla="*/ 421 h 421"/>
              <a:gd name="T48" fmla="*/ 267 w 441"/>
              <a:gd name="T49"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1" h="421">
                <a:moveTo>
                  <a:pt x="267" y="0"/>
                </a:moveTo>
                <a:lnTo>
                  <a:pt x="267" y="0"/>
                </a:lnTo>
                <a:lnTo>
                  <a:pt x="242" y="11"/>
                </a:lnTo>
                <a:lnTo>
                  <a:pt x="217" y="24"/>
                </a:lnTo>
                <a:lnTo>
                  <a:pt x="193" y="39"/>
                </a:lnTo>
                <a:lnTo>
                  <a:pt x="170" y="55"/>
                </a:lnTo>
                <a:lnTo>
                  <a:pt x="170" y="55"/>
                </a:lnTo>
                <a:lnTo>
                  <a:pt x="153" y="67"/>
                </a:lnTo>
                <a:lnTo>
                  <a:pt x="139" y="81"/>
                </a:lnTo>
                <a:lnTo>
                  <a:pt x="123" y="94"/>
                </a:lnTo>
                <a:lnTo>
                  <a:pt x="110" y="108"/>
                </a:lnTo>
                <a:lnTo>
                  <a:pt x="97" y="123"/>
                </a:lnTo>
                <a:lnTo>
                  <a:pt x="85" y="137"/>
                </a:lnTo>
                <a:lnTo>
                  <a:pt x="72" y="152"/>
                </a:lnTo>
                <a:lnTo>
                  <a:pt x="62" y="168"/>
                </a:lnTo>
                <a:lnTo>
                  <a:pt x="52" y="184"/>
                </a:lnTo>
                <a:lnTo>
                  <a:pt x="41" y="201"/>
                </a:lnTo>
                <a:lnTo>
                  <a:pt x="32" y="217"/>
                </a:lnTo>
                <a:lnTo>
                  <a:pt x="25" y="234"/>
                </a:lnTo>
                <a:lnTo>
                  <a:pt x="17" y="252"/>
                </a:lnTo>
                <a:lnTo>
                  <a:pt x="11" y="269"/>
                </a:lnTo>
                <a:lnTo>
                  <a:pt x="5" y="287"/>
                </a:lnTo>
                <a:lnTo>
                  <a:pt x="0" y="305"/>
                </a:lnTo>
                <a:lnTo>
                  <a:pt x="441" y="421"/>
                </a:lnTo>
                <a:lnTo>
                  <a:pt x="267" y="0"/>
                </a:ln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tx2">
                  <a:lumMod val="40000"/>
                  <a:lumOff val="60000"/>
                </a:schemeClr>
              </a:solidFill>
            </a:endParaRPr>
          </a:p>
        </p:txBody>
      </p:sp>
      <p:sp>
        <p:nvSpPr>
          <p:cNvPr id="21" name="Freeform 454"/>
          <p:cNvSpPr>
            <a:spLocks/>
          </p:cNvSpPr>
          <p:nvPr/>
        </p:nvSpPr>
        <p:spPr bwMode="auto">
          <a:xfrm>
            <a:off x="4302377" y="2275982"/>
            <a:ext cx="476126" cy="794450"/>
          </a:xfrm>
          <a:custGeom>
            <a:avLst/>
            <a:gdLst>
              <a:gd name="T0" fmla="*/ 0 w 267"/>
              <a:gd name="T1" fmla="*/ 35 h 456"/>
              <a:gd name="T2" fmla="*/ 174 w 267"/>
              <a:gd name="T3" fmla="*/ 456 h 456"/>
              <a:gd name="T4" fmla="*/ 267 w 267"/>
              <a:gd name="T5" fmla="*/ 9 h 456"/>
              <a:gd name="T6" fmla="*/ 267 w 267"/>
              <a:gd name="T7" fmla="*/ 9 h 456"/>
              <a:gd name="T8" fmla="*/ 251 w 267"/>
              <a:gd name="T9" fmla="*/ 6 h 456"/>
              <a:gd name="T10" fmla="*/ 234 w 267"/>
              <a:gd name="T11" fmla="*/ 3 h 456"/>
              <a:gd name="T12" fmla="*/ 217 w 267"/>
              <a:gd name="T13" fmla="*/ 2 h 456"/>
              <a:gd name="T14" fmla="*/ 201 w 267"/>
              <a:gd name="T15" fmla="*/ 0 h 456"/>
              <a:gd name="T16" fmla="*/ 184 w 267"/>
              <a:gd name="T17" fmla="*/ 0 h 456"/>
              <a:gd name="T18" fmla="*/ 167 w 267"/>
              <a:gd name="T19" fmla="*/ 0 h 456"/>
              <a:gd name="T20" fmla="*/ 149 w 267"/>
              <a:gd name="T21" fmla="*/ 1 h 456"/>
              <a:gd name="T22" fmla="*/ 133 w 267"/>
              <a:gd name="T23" fmla="*/ 2 h 456"/>
              <a:gd name="T24" fmla="*/ 116 w 267"/>
              <a:gd name="T25" fmla="*/ 4 h 456"/>
              <a:gd name="T26" fmla="*/ 99 w 267"/>
              <a:gd name="T27" fmla="*/ 6 h 456"/>
              <a:gd name="T28" fmla="*/ 83 w 267"/>
              <a:gd name="T29" fmla="*/ 9 h 456"/>
              <a:gd name="T30" fmla="*/ 65 w 267"/>
              <a:gd name="T31" fmla="*/ 13 h 456"/>
              <a:gd name="T32" fmla="*/ 49 w 267"/>
              <a:gd name="T33" fmla="*/ 17 h 456"/>
              <a:gd name="T34" fmla="*/ 33 w 267"/>
              <a:gd name="T35" fmla="*/ 23 h 456"/>
              <a:gd name="T36" fmla="*/ 16 w 267"/>
              <a:gd name="T37" fmla="*/ 29 h 456"/>
              <a:gd name="T38" fmla="*/ 0 w 267"/>
              <a:gd name="T39" fmla="*/ 35 h 456"/>
              <a:gd name="T40" fmla="*/ 0 w 267"/>
              <a:gd name="T41" fmla="*/ 35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456">
                <a:moveTo>
                  <a:pt x="0" y="35"/>
                </a:moveTo>
                <a:lnTo>
                  <a:pt x="174" y="456"/>
                </a:lnTo>
                <a:lnTo>
                  <a:pt x="267" y="9"/>
                </a:lnTo>
                <a:lnTo>
                  <a:pt x="267" y="9"/>
                </a:lnTo>
                <a:lnTo>
                  <a:pt x="251" y="6"/>
                </a:lnTo>
                <a:lnTo>
                  <a:pt x="234" y="3"/>
                </a:lnTo>
                <a:lnTo>
                  <a:pt x="217" y="2"/>
                </a:lnTo>
                <a:lnTo>
                  <a:pt x="201" y="0"/>
                </a:lnTo>
                <a:lnTo>
                  <a:pt x="184" y="0"/>
                </a:lnTo>
                <a:lnTo>
                  <a:pt x="167" y="0"/>
                </a:lnTo>
                <a:lnTo>
                  <a:pt x="149" y="1"/>
                </a:lnTo>
                <a:lnTo>
                  <a:pt x="133" y="2"/>
                </a:lnTo>
                <a:lnTo>
                  <a:pt x="116" y="4"/>
                </a:lnTo>
                <a:lnTo>
                  <a:pt x="99" y="6"/>
                </a:lnTo>
                <a:lnTo>
                  <a:pt x="83" y="9"/>
                </a:lnTo>
                <a:lnTo>
                  <a:pt x="65" y="13"/>
                </a:lnTo>
                <a:lnTo>
                  <a:pt x="49" y="17"/>
                </a:lnTo>
                <a:lnTo>
                  <a:pt x="33" y="23"/>
                </a:lnTo>
                <a:lnTo>
                  <a:pt x="16" y="29"/>
                </a:lnTo>
                <a:lnTo>
                  <a:pt x="0" y="35"/>
                </a:lnTo>
                <a:lnTo>
                  <a:pt x="0" y="35"/>
                </a:lnTo>
                <a:close/>
              </a:path>
            </a:pathLst>
          </a:custGeom>
          <a:solidFill>
            <a:schemeClr val="accent3">
              <a:lumMod val="60000"/>
              <a:lumOff val="40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grpSp>
        <p:nvGrpSpPr>
          <p:cNvPr id="75" name="Group 74"/>
          <p:cNvGrpSpPr/>
          <p:nvPr/>
        </p:nvGrpSpPr>
        <p:grpSpPr>
          <a:xfrm>
            <a:off x="2275508" y="2080471"/>
            <a:ext cx="3358320" cy="4562756"/>
            <a:chOff x="3341832" y="1959747"/>
            <a:chExt cx="3909453" cy="5311548"/>
          </a:xfrm>
          <a:effectLst>
            <a:outerShdw blurRad="114300" dist="76200" dir="2700000" algn="tl" rotWithShape="0">
              <a:prstClr val="black">
                <a:alpha val="40000"/>
              </a:prstClr>
            </a:outerShdw>
          </a:effectLst>
        </p:grpSpPr>
        <p:sp>
          <p:nvSpPr>
            <p:cNvPr id="76" name="Freeform 295"/>
            <p:cNvSpPr>
              <a:spLocks/>
            </p:cNvSpPr>
            <p:nvPr/>
          </p:nvSpPr>
          <p:spPr bwMode="auto">
            <a:xfrm rot="150101">
              <a:off x="3890595" y="4533841"/>
              <a:ext cx="2584981" cy="2234155"/>
            </a:xfrm>
            <a:custGeom>
              <a:avLst/>
              <a:gdLst>
                <a:gd name="T0" fmla="*/ 601 w 884"/>
                <a:gd name="T1" fmla="*/ 545 h 828"/>
                <a:gd name="T2" fmla="*/ 416 w 884"/>
                <a:gd name="T3" fmla="*/ 828 h 828"/>
                <a:gd name="T4" fmla="*/ 0 w 884"/>
                <a:gd name="T5" fmla="*/ 828 h 828"/>
                <a:gd name="T6" fmla="*/ 354 w 884"/>
                <a:gd name="T7" fmla="*/ 321 h 828"/>
                <a:gd name="T8" fmla="*/ 354 w 884"/>
                <a:gd name="T9" fmla="*/ 152 h 828"/>
                <a:gd name="T10" fmla="*/ 393 w 884"/>
                <a:gd name="T11" fmla="*/ 58 h 828"/>
                <a:gd name="T12" fmla="*/ 548 w 884"/>
                <a:gd name="T13" fmla="*/ 114 h 828"/>
                <a:gd name="T14" fmla="*/ 563 w 884"/>
                <a:gd name="T15" fmla="*/ 135 h 828"/>
                <a:gd name="T16" fmla="*/ 720 w 884"/>
                <a:gd name="T17" fmla="*/ 0 h 828"/>
                <a:gd name="T18" fmla="*/ 784 w 884"/>
                <a:gd name="T19" fmla="*/ 107 h 828"/>
                <a:gd name="T20" fmla="*/ 843 w 884"/>
                <a:gd name="T21" fmla="*/ 275 h 828"/>
                <a:gd name="T22" fmla="*/ 884 w 884"/>
                <a:gd name="T23" fmla="*/ 397 h 828"/>
                <a:gd name="T24" fmla="*/ 776 w 884"/>
                <a:gd name="T25" fmla="*/ 472 h 828"/>
                <a:gd name="T26" fmla="*/ 701 w 884"/>
                <a:gd name="T27" fmla="*/ 531 h 828"/>
                <a:gd name="T28" fmla="*/ 601 w 884"/>
                <a:gd name="T29" fmla="*/ 545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4" h="828">
                  <a:moveTo>
                    <a:pt x="601" y="545"/>
                  </a:moveTo>
                  <a:cubicBezTo>
                    <a:pt x="416" y="828"/>
                    <a:pt x="416" y="828"/>
                    <a:pt x="416" y="828"/>
                  </a:cubicBezTo>
                  <a:cubicBezTo>
                    <a:pt x="0" y="828"/>
                    <a:pt x="0" y="828"/>
                    <a:pt x="0" y="828"/>
                  </a:cubicBezTo>
                  <a:cubicBezTo>
                    <a:pt x="354" y="321"/>
                    <a:pt x="354" y="321"/>
                    <a:pt x="354" y="321"/>
                  </a:cubicBezTo>
                  <a:cubicBezTo>
                    <a:pt x="354" y="152"/>
                    <a:pt x="354" y="152"/>
                    <a:pt x="354" y="152"/>
                  </a:cubicBezTo>
                  <a:cubicBezTo>
                    <a:pt x="354" y="117"/>
                    <a:pt x="368" y="83"/>
                    <a:pt x="393" y="58"/>
                  </a:cubicBezTo>
                  <a:cubicBezTo>
                    <a:pt x="548" y="114"/>
                    <a:pt x="548" y="114"/>
                    <a:pt x="548" y="114"/>
                  </a:cubicBezTo>
                  <a:cubicBezTo>
                    <a:pt x="539" y="124"/>
                    <a:pt x="550" y="140"/>
                    <a:pt x="563" y="135"/>
                  </a:cubicBezTo>
                  <a:cubicBezTo>
                    <a:pt x="720" y="0"/>
                    <a:pt x="720" y="0"/>
                    <a:pt x="720" y="0"/>
                  </a:cubicBezTo>
                  <a:cubicBezTo>
                    <a:pt x="784" y="107"/>
                    <a:pt x="784" y="107"/>
                    <a:pt x="784" y="107"/>
                  </a:cubicBezTo>
                  <a:cubicBezTo>
                    <a:pt x="843" y="275"/>
                    <a:pt x="843" y="275"/>
                    <a:pt x="843" y="275"/>
                  </a:cubicBezTo>
                  <a:cubicBezTo>
                    <a:pt x="884" y="397"/>
                    <a:pt x="884" y="397"/>
                    <a:pt x="884" y="397"/>
                  </a:cubicBezTo>
                  <a:cubicBezTo>
                    <a:pt x="776" y="472"/>
                    <a:pt x="776" y="472"/>
                    <a:pt x="776" y="472"/>
                  </a:cubicBezTo>
                  <a:cubicBezTo>
                    <a:pt x="701" y="531"/>
                    <a:pt x="701" y="531"/>
                    <a:pt x="701" y="531"/>
                  </a:cubicBezTo>
                  <a:cubicBezTo>
                    <a:pt x="675" y="558"/>
                    <a:pt x="627" y="555"/>
                    <a:pt x="601" y="54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Rounded Rectangle 10"/>
            <p:cNvSpPr/>
            <p:nvPr/>
          </p:nvSpPr>
          <p:spPr>
            <a:xfrm rot="79947" flipH="1">
              <a:off x="4817890" y="1959747"/>
              <a:ext cx="2433395" cy="4419879"/>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297"/>
            <p:cNvSpPr>
              <a:spLocks/>
            </p:cNvSpPr>
            <p:nvPr/>
          </p:nvSpPr>
          <p:spPr bwMode="auto">
            <a:xfrm rot="150101">
              <a:off x="5814519" y="4635762"/>
              <a:ext cx="881697" cy="512756"/>
            </a:xfrm>
            <a:custGeom>
              <a:avLst/>
              <a:gdLst>
                <a:gd name="T0" fmla="*/ 296 w 306"/>
                <a:gd name="T1" fmla="*/ 53 h 189"/>
                <a:gd name="T2" fmla="*/ 296 w 306"/>
                <a:gd name="T3" fmla="*/ 53 h 189"/>
                <a:gd name="T4" fmla="*/ 253 w 306"/>
                <a:gd name="T5" fmla="*/ 131 h 189"/>
                <a:gd name="T6" fmla="*/ 89 w 306"/>
                <a:gd name="T7" fmla="*/ 180 h 189"/>
                <a:gd name="T8" fmla="*/ 10 w 306"/>
                <a:gd name="T9" fmla="*/ 137 h 189"/>
                <a:gd name="T10" fmla="*/ 10 w 306"/>
                <a:gd name="T11" fmla="*/ 137 h 189"/>
                <a:gd name="T12" fmla="*/ 53 w 306"/>
                <a:gd name="T13" fmla="*/ 58 h 189"/>
                <a:gd name="T14" fmla="*/ 217 w 306"/>
                <a:gd name="T15" fmla="*/ 10 h 189"/>
                <a:gd name="T16" fmla="*/ 296 w 306"/>
                <a:gd name="T17" fmla="*/ 5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89">
                  <a:moveTo>
                    <a:pt x="296" y="53"/>
                  </a:moveTo>
                  <a:cubicBezTo>
                    <a:pt x="296" y="53"/>
                    <a:pt x="296" y="53"/>
                    <a:pt x="296" y="53"/>
                  </a:cubicBezTo>
                  <a:cubicBezTo>
                    <a:pt x="306" y="86"/>
                    <a:pt x="287" y="121"/>
                    <a:pt x="253" y="131"/>
                  </a:cubicBezTo>
                  <a:cubicBezTo>
                    <a:pt x="89" y="180"/>
                    <a:pt x="89" y="180"/>
                    <a:pt x="89" y="180"/>
                  </a:cubicBezTo>
                  <a:cubicBezTo>
                    <a:pt x="55" y="189"/>
                    <a:pt x="20" y="170"/>
                    <a:pt x="10" y="137"/>
                  </a:cubicBezTo>
                  <a:cubicBezTo>
                    <a:pt x="10" y="137"/>
                    <a:pt x="10" y="137"/>
                    <a:pt x="10" y="137"/>
                  </a:cubicBezTo>
                  <a:cubicBezTo>
                    <a:pt x="0" y="103"/>
                    <a:pt x="20" y="68"/>
                    <a:pt x="53" y="58"/>
                  </a:cubicBezTo>
                  <a:cubicBezTo>
                    <a:pt x="217" y="10"/>
                    <a:pt x="217" y="10"/>
                    <a:pt x="217" y="10"/>
                  </a:cubicBezTo>
                  <a:cubicBezTo>
                    <a:pt x="251" y="0"/>
                    <a:pt x="286" y="19"/>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298"/>
            <p:cNvSpPr>
              <a:spLocks/>
            </p:cNvSpPr>
            <p:nvPr/>
          </p:nvSpPr>
          <p:spPr bwMode="auto">
            <a:xfrm rot="150101">
              <a:off x="5851562" y="4811854"/>
              <a:ext cx="320617" cy="293004"/>
            </a:xfrm>
            <a:custGeom>
              <a:avLst/>
              <a:gdLst>
                <a:gd name="T0" fmla="*/ 111 w 111"/>
                <a:gd name="T1" fmla="*/ 89 h 110"/>
                <a:gd name="T2" fmla="*/ 67 w 111"/>
                <a:gd name="T3" fmla="*/ 102 h 110"/>
                <a:gd name="T4" fmla="*/ 9 w 111"/>
                <a:gd name="T5" fmla="*/ 74 h 110"/>
                <a:gd name="T6" fmla="*/ 6 w 111"/>
                <a:gd name="T7" fmla="*/ 64 h 110"/>
                <a:gd name="T8" fmla="*/ 41 w 111"/>
                <a:gd name="T9" fmla="*/ 13 h 110"/>
                <a:gd name="T10" fmla="*/ 84 w 111"/>
                <a:gd name="T11" fmla="*/ 0 h 110"/>
                <a:gd name="T12" fmla="*/ 111 w 111"/>
                <a:gd name="T13" fmla="*/ 89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89"/>
                  </a:moveTo>
                  <a:cubicBezTo>
                    <a:pt x="67" y="102"/>
                    <a:pt x="67" y="102"/>
                    <a:pt x="67" y="102"/>
                  </a:cubicBezTo>
                  <a:cubicBezTo>
                    <a:pt x="40" y="110"/>
                    <a:pt x="15" y="95"/>
                    <a:pt x="9" y="74"/>
                  </a:cubicBezTo>
                  <a:cubicBezTo>
                    <a:pt x="6" y="64"/>
                    <a:pt x="6" y="64"/>
                    <a:pt x="6" y="64"/>
                  </a:cubicBezTo>
                  <a:cubicBezTo>
                    <a:pt x="0" y="43"/>
                    <a:pt x="14" y="20"/>
                    <a:pt x="41" y="13"/>
                  </a:cubicBezTo>
                  <a:cubicBezTo>
                    <a:pt x="84" y="0"/>
                    <a:pt x="84" y="0"/>
                    <a:pt x="84" y="0"/>
                  </a:cubicBezTo>
                  <a:lnTo>
                    <a:pt x="111" y="89"/>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0" name="Freeform 299"/>
            <p:cNvSpPr>
              <a:spLocks/>
            </p:cNvSpPr>
            <p:nvPr/>
          </p:nvSpPr>
          <p:spPr bwMode="auto">
            <a:xfrm rot="150101">
              <a:off x="5773662" y="4303557"/>
              <a:ext cx="901741" cy="512756"/>
            </a:xfrm>
            <a:custGeom>
              <a:avLst/>
              <a:gdLst>
                <a:gd name="T0" fmla="*/ 296 w 306"/>
                <a:gd name="T1" fmla="*/ 53 h 190"/>
                <a:gd name="T2" fmla="*/ 296 w 306"/>
                <a:gd name="T3" fmla="*/ 53 h 190"/>
                <a:gd name="T4" fmla="*/ 253 w 306"/>
                <a:gd name="T5" fmla="*/ 132 h 190"/>
                <a:gd name="T6" fmla="*/ 88 w 306"/>
                <a:gd name="T7" fmla="*/ 180 h 190"/>
                <a:gd name="T8" fmla="*/ 10 w 306"/>
                <a:gd name="T9" fmla="*/ 137 h 190"/>
                <a:gd name="T10" fmla="*/ 10 w 306"/>
                <a:gd name="T11" fmla="*/ 137 h 190"/>
                <a:gd name="T12" fmla="*/ 53 w 306"/>
                <a:gd name="T13" fmla="*/ 59 h 190"/>
                <a:gd name="T14" fmla="*/ 217 w 306"/>
                <a:gd name="T15" fmla="*/ 10 h 190"/>
                <a:gd name="T16" fmla="*/ 296 w 306"/>
                <a:gd name="T17" fmla="*/ 5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90">
                  <a:moveTo>
                    <a:pt x="296" y="53"/>
                  </a:moveTo>
                  <a:cubicBezTo>
                    <a:pt x="296" y="53"/>
                    <a:pt x="296" y="53"/>
                    <a:pt x="296" y="53"/>
                  </a:cubicBezTo>
                  <a:cubicBezTo>
                    <a:pt x="306" y="87"/>
                    <a:pt x="286" y="122"/>
                    <a:pt x="253" y="132"/>
                  </a:cubicBezTo>
                  <a:cubicBezTo>
                    <a:pt x="88" y="180"/>
                    <a:pt x="88" y="180"/>
                    <a:pt x="88" y="180"/>
                  </a:cubicBezTo>
                  <a:cubicBezTo>
                    <a:pt x="55" y="190"/>
                    <a:pt x="20" y="171"/>
                    <a:pt x="10" y="137"/>
                  </a:cubicBezTo>
                  <a:cubicBezTo>
                    <a:pt x="10" y="137"/>
                    <a:pt x="10" y="137"/>
                    <a:pt x="10" y="137"/>
                  </a:cubicBezTo>
                  <a:cubicBezTo>
                    <a:pt x="0" y="104"/>
                    <a:pt x="19" y="68"/>
                    <a:pt x="53" y="59"/>
                  </a:cubicBezTo>
                  <a:cubicBezTo>
                    <a:pt x="217" y="10"/>
                    <a:pt x="217" y="10"/>
                    <a:pt x="217" y="10"/>
                  </a:cubicBezTo>
                  <a:cubicBezTo>
                    <a:pt x="251" y="0"/>
                    <a:pt x="286" y="20"/>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1" name="Freeform 300"/>
            <p:cNvSpPr>
              <a:spLocks/>
            </p:cNvSpPr>
            <p:nvPr/>
          </p:nvSpPr>
          <p:spPr bwMode="auto">
            <a:xfrm rot="150101">
              <a:off x="5831745" y="4461586"/>
              <a:ext cx="320617" cy="293004"/>
            </a:xfrm>
            <a:custGeom>
              <a:avLst/>
              <a:gdLst>
                <a:gd name="T0" fmla="*/ 110 w 110"/>
                <a:gd name="T1" fmla="*/ 90 h 110"/>
                <a:gd name="T2" fmla="*/ 66 w 110"/>
                <a:gd name="T3" fmla="*/ 103 h 110"/>
                <a:gd name="T4" fmla="*/ 9 w 110"/>
                <a:gd name="T5" fmla="*/ 75 h 110"/>
                <a:gd name="T6" fmla="*/ 6 w 110"/>
                <a:gd name="T7" fmla="*/ 64 h 110"/>
                <a:gd name="T8" fmla="*/ 40 w 110"/>
                <a:gd name="T9" fmla="*/ 13 h 110"/>
                <a:gd name="T10" fmla="*/ 84 w 110"/>
                <a:gd name="T11" fmla="*/ 0 h 110"/>
                <a:gd name="T12" fmla="*/ 110 w 110"/>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0" h="110">
                  <a:moveTo>
                    <a:pt x="110" y="90"/>
                  </a:moveTo>
                  <a:cubicBezTo>
                    <a:pt x="66" y="103"/>
                    <a:pt x="66" y="103"/>
                    <a:pt x="66" y="103"/>
                  </a:cubicBezTo>
                  <a:cubicBezTo>
                    <a:pt x="40" y="110"/>
                    <a:pt x="15" y="96"/>
                    <a:pt x="9" y="75"/>
                  </a:cubicBezTo>
                  <a:cubicBezTo>
                    <a:pt x="6" y="64"/>
                    <a:pt x="6" y="64"/>
                    <a:pt x="6" y="64"/>
                  </a:cubicBezTo>
                  <a:cubicBezTo>
                    <a:pt x="0" y="44"/>
                    <a:pt x="13" y="21"/>
                    <a:pt x="40" y="13"/>
                  </a:cubicBezTo>
                  <a:cubicBezTo>
                    <a:pt x="84" y="0"/>
                    <a:pt x="84" y="0"/>
                    <a:pt x="84" y="0"/>
                  </a:cubicBezTo>
                  <a:lnTo>
                    <a:pt x="110"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Freeform 301"/>
            <p:cNvSpPr>
              <a:spLocks/>
            </p:cNvSpPr>
            <p:nvPr/>
          </p:nvSpPr>
          <p:spPr bwMode="auto">
            <a:xfrm rot="150101">
              <a:off x="5813972" y="5003167"/>
              <a:ext cx="841619" cy="494450"/>
            </a:xfrm>
            <a:custGeom>
              <a:avLst/>
              <a:gdLst>
                <a:gd name="T0" fmla="*/ 276 w 286"/>
                <a:gd name="T1" fmla="*/ 52 h 183"/>
                <a:gd name="T2" fmla="*/ 276 w 286"/>
                <a:gd name="T3" fmla="*/ 52 h 183"/>
                <a:gd name="T4" fmla="*/ 233 w 286"/>
                <a:gd name="T5" fmla="*/ 131 h 183"/>
                <a:gd name="T6" fmla="*/ 89 w 286"/>
                <a:gd name="T7" fmla="*/ 173 h 183"/>
                <a:gd name="T8" fmla="*/ 10 w 286"/>
                <a:gd name="T9" fmla="*/ 130 h 183"/>
                <a:gd name="T10" fmla="*/ 10 w 286"/>
                <a:gd name="T11" fmla="*/ 130 h 183"/>
                <a:gd name="T12" fmla="*/ 53 w 286"/>
                <a:gd name="T13" fmla="*/ 52 h 183"/>
                <a:gd name="T14" fmla="*/ 197 w 286"/>
                <a:gd name="T15" fmla="*/ 9 h 183"/>
                <a:gd name="T16" fmla="*/ 276 w 286"/>
                <a:gd name="T17" fmla="*/ 5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6" h="183">
                  <a:moveTo>
                    <a:pt x="276" y="52"/>
                  </a:moveTo>
                  <a:cubicBezTo>
                    <a:pt x="276" y="52"/>
                    <a:pt x="276" y="52"/>
                    <a:pt x="276" y="52"/>
                  </a:cubicBezTo>
                  <a:cubicBezTo>
                    <a:pt x="286" y="86"/>
                    <a:pt x="266" y="121"/>
                    <a:pt x="233" y="131"/>
                  </a:cubicBezTo>
                  <a:cubicBezTo>
                    <a:pt x="89" y="173"/>
                    <a:pt x="89" y="173"/>
                    <a:pt x="89" y="173"/>
                  </a:cubicBezTo>
                  <a:cubicBezTo>
                    <a:pt x="56" y="183"/>
                    <a:pt x="20" y="164"/>
                    <a:pt x="10" y="130"/>
                  </a:cubicBezTo>
                  <a:cubicBezTo>
                    <a:pt x="10" y="130"/>
                    <a:pt x="10" y="130"/>
                    <a:pt x="10" y="130"/>
                  </a:cubicBezTo>
                  <a:cubicBezTo>
                    <a:pt x="0" y="97"/>
                    <a:pt x="20" y="62"/>
                    <a:pt x="53" y="52"/>
                  </a:cubicBezTo>
                  <a:cubicBezTo>
                    <a:pt x="197" y="9"/>
                    <a:pt x="197" y="9"/>
                    <a:pt x="197" y="9"/>
                  </a:cubicBezTo>
                  <a:cubicBezTo>
                    <a:pt x="231" y="0"/>
                    <a:pt x="266" y="19"/>
                    <a:pt x="276" y="5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Freeform 302"/>
            <p:cNvSpPr>
              <a:spLocks/>
            </p:cNvSpPr>
            <p:nvPr/>
          </p:nvSpPr>
          <p:spPr bwMode="auto">
            <a:xfrm rot="150101">
              <a:off x="5851444" y="5161530"/>
              <a:ext cx="320617" cy="293004"/>
            </a:xfrm>
            <a:custGeom>
              <a:avLst/>
              <a:gdLst>
                <a:gd name="T0" fmla="*/ 111 w 111"/>
                <a:gd name="T1" fmla="*/ 90 h 111"/>
                <a:gd name="T2" fmla="*/ 67 w 111"/>
                <a:gd name="T3" fmla="*/ 103 h 111"/>
                <a:gd name="T4" fmla="*/ 9 w 111"/>
                <a:gd name="T5" fmla="*/ 75 h 111"/>
                <a:gd name="T6" fmla="*/ 6 w 111"/>
                <a:gd name="T7" fmla="*/ 65 h 111"/>
                <a:gd name="T8" fmla="*/ 41 w 111"/>
                <a:gd name="T9" fmla="*/ 13 h 111"/>
                <a:gd name="T10" fmla="*/ 85 w 111"/>
                <a:gd name="T11" fmla="*/ 0 h 111"/>
                <a:gd name="T12" fmla="*/ 111 w 111"/>
                <a:gd name="T13" fmla="*/ 90 h 111"/>
              </a:gdLst>
              <a:ahLst/>
              <a:cxnLst>
                <a:cxn ang="0">
                  <a:pos x="T0" y="T1"/>
                </a:cxn>
                <a:cxn ang="0">
                  <a:pos x="T2" y="T3"/>
                </a:cxn>
                <a:cxn ang="0">
                  <a:pos x="T4" y="T5"/>
                </a:cxn>
                <a:cxn ang="0">
                  <a:pos x="T6" y="T7"/>
                </a:cxn>
                <a:cxn ang="0">
                  <a:pos x="T8" y="T9"/>
                </a:cxn>
                <a:cxn ang="0">
                  <a:pos x="T10" y="T11"/>
                </a:cxn>
                <a:cxn ang="0">
                  <a:pos x="T12" y="T13"/>
                </a:cxn>
              </a:cxnLst>
              <a:rect l="0" t="0" r="r" b="b"/>
              <a:pathLst>
                <a:path w="111" h="111">
                  <a:moveTo>
                    <a:pt x="111" y="90"/>
                  </a:moveTo>
                  <a:cubicBezTo>
                    <a:pt x="67" y="103"/>
                    <a:pt x="67" y="103"/>
                    <a:pt x="67" y="103"/>
                  </a:cubicBezTo>
                  <a:cubicBezTo>
                    <a:pt x="40" y="111"/>
                    <a:pt x="15" y="96"/>
                    <a:pt x="9"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4" name="Freeform 303"/>
            <p:cNvSpPr>
              <a:spLocks/>
            </p:cNvSpPr>
            <p:nvPr/>
          </p:nvSpPr>
          <p:spPr bwMode="auto">
            <a:xfrm rot="150101">
              <a:off x="5854449" y="5352811"/>
              <a:ext cx="761465" cy="476131"/>
            </a:xfrm>
            <a:custGeom>
              <a:avLst/>
              <a:gdLst>
                <a:gd name="T0" fmla="*/ 249 w 259"/>
                <a:gd name="T1" fmla="*/ 53 h 176"/>
                <a:gd name="T2" fmla="*/ 249 w 259"/>
                <a:gd name="T3" fmla="*/ 53 h 176"/>
                <a:gd name="T4" fmla="*/ 206 w 259"/>
                <a:gd name="T5" fmla="*/ 132 h 176"/>
                <a:gd name="T6" fmla="*/ 88 w 259"/>
                <a:gd name="T7" fmla="*/ 166 h 176"/>
                <a:gd name="T8" fmla="*/ 9 w 259"/>
                <a:gd name="T9" fmla="*/ 123 h 176"/>
                <a:gd name="T10" fmla="*/ 9 w 259"/>
                <a:gd name="T11" fmla="*/ 123 h 176"/>
                <a:gd name="T12" fmla="*/ 52 w 259"/>
                <a:gd name="T13" fmla="*/ 45 h 176"/>
                <a:gd name="T14" fmla="*/ 170 w 259"/>
                <a:gd name="T15" fmla="*/ 10 h 176"/>
                <a:gd name="T16" fmla="*/ 249 w 259"/>
                <a:gd name="T17" fmla="*/ 5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 h="176">
                  <a:moveTo>
                    <a:pt x="249" y="53"/>
                  </a:moveTo>
                  <a:cubicBezTo>
                    <a:pt x="249" y="53"/>
                    <a:pt x="249" y="53"/>
                    <a:pt x="249" y="53"/>
                  </a:cubicBezTo>
                  <a:cubicBezTo>
                    <a:pt x="259" y="86"/>
                    <a:pt x="239" y="122"/>
                    <a:pt x="206" y="132"/>
                  </a:cubicBezTo>
                  <a:cubicBezTo>
                    <a:pt x="88" y="166"/>
                    <a:pt x="88" y="166"/>
                    <a:pt x="88" y="166"/>
                  </a:cubicBezTo>
                  <a:cubicBezTo>
                    <a:pt x="55" y="176"/>
                    <a:pt x="19" y="157"/>
                    <a:pt x="9" y="123"/>
                  </a:cubicBezTo>
                  <a:cubicBezTo>
                    <a:pt x="9" y="123"/>
                    <a:pt x="9" y="123"/>
                    <a:pt x="9" y="123"/>
                  </a:cubicBezTo>
                  <a:cubicBezTo>
                    <a:pt x="0" y="90"/>
                    <a:pt x="19" y="55"/>
                    <a:pt x="52" y="45"/>
                  </a:cubicBezTo>
                  <a:cubicBezTo>
                    <a:pt x="170" y="10"/>
                    <a:pt x="170" y="10"/>
                    <a:pt x="170" y="10"/>
                  </a:cubicBezTo>
                  <a:cubicBezTo>
                    <a:pt x="204" y="0"/>
                    <a:pt x="239" y="20"/>
                    <a:pt x="249"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5" name="Freeform 304"/>
            <p:cNvSpPr>
              <a:spLocks/>
            </p:cNvSpPr>
            <p:nvPr/>
          </p:nvSpPr>
          <p:spPr bwMode="auto">
            <a:xfrm rot="150101">
              <a:off x="5892200" y="5494341"/>
              <a:ext cx="340662" cy="293004"/>
            </a:xfrm>
            <a:custGeom>
              <a:avLst/>
              <a:gdLst>
                <a:gd name="T0" fmla="*/ 111 w 111"/>
                <a:gd name="T1" fmla="*/ 90 h 110"/>
                <a:gd name="T2" fmla="*/ 67 w 111"/>
                <a:gd name="T3" fmla="*/ 103 h 110"/>
                <a:gd name="T4" fmla="*/ 10 w 111"/>
                <a:gd name="T5" fmla="*/ 75 h 110"/>
                <a:gd name="T6" fmla="*/ 6 w 111"/>
                <a:gd name="T7" fmla="*/ 65 h 110"/>
                <a:gd name="T8" fmla="*/ 41 w 111"/>
                <a:gd name="T9" fmla="*/ 13 h 110"/>
                <a:gd name="T10" fmla="*/ 85 w 111"/>
                <a:gd name="T11" fmla="*/ 0 h 110"/>
                <a:gd name="T12" fmla="*/ 111 w 111"/>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90"/>
                  </a:moveTo>
                  <a:cubicBezTo>
                    <a:pt x="67" y="103"/>
                    <a:pt x="67" y="103"/>
                    <a:pt x="67" y="103"/>
                  </a:cubicBezTo>
                  <a:cubicBezTo>
                    <a:pt x="40" y="110"/>
                    <a:pt x="16" y="96"/>
                    <a:pt x="10"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305"/>
            <p:cNvSpPr>
              <a:spLocks/>
            </p:cNvSpPr>
            <p:nvPr/>
          </p:nvSpPr>
          <p:spPr bwMode="auto">
            <a:xfrm rot="150101">
              <a:off x="4990589" y="4280812"/>
              <a:ext cx="1302512" cy="677577"/>
            </a:xfrm>
            <a:custGeom>
              <a:avLst/>
              <a:gdLst>
                <a:gd name="T0" fmla="*/ 0 w 447"/>
                <a:gd name="T1" fmla="*/ 240 h 250"/>
                <a:gd name="T2" fmla="*/ 44 w 447"/>
                <a:gd name="T3" fmla="*/ 146 h 250"/>
                <a:gd name="T4" fmla="*/ 164 w 447"/>
                <a:gd name="T5" fmla="*/ 25 h 250"/>
                <a:gd name="T6" fmla="*/ 224 w 447"/>
                <a:gd name="T7" fmla="*/ 0 h 250"/>
                <a:gd name="T8" fmla="*/ 389 w 447"/>
                <a:gd name="T9" fmla="*/ 1 h 250"/>
                <a:gd name="T10" fmla="*/ 441 w 447"/>
                <a:gd name="T11" fmla="*/ 76 h 250"/>
                <a:gd name="T12" fmla="*/ 367 w 447"/>
                <a:gd name="T13" fmla="*/ 128 h 250"/>
                <a:gd name="T14" fmla="*/ 258 w 447"/>
                <a:gd name="T15" fmla="*/ 127 h 250"/>
                <a:gd name="T16" fmla="*/ 194 w 447"/>
                <a:gd name="T17" fmla="*/ 206 h 250"/>
                <a:gd name="T18" fmla="*/ 167 w 447"/>
                <a:gd name="T19" fmla="*/ 232 h 250"/>
                <a:gd name="T20" fmla="*/ 104 w 447"/>
                <a:gd name="T21" fmla="*/ 250 h 250"/>
                <a:gd name="T22" fmla="*/ 0 w 447"/>
                <a:gd name="T23" fmla="*/ 24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7" h="250">
                  <a:moveTo>
                    <a:pt x="0" y="240"/>
                  </a:moveTo>
                  <a:cubicBezTo>
                    <a:pt x="0" y="205"/>
                    <a:pt x="18" y="171"/>
                    <a:pt x="44" y="146"/>
                  </a:cubicBezTo>
                  <a:cubicBezTo>
                    <a:pt x="164" y="25"/>
                    <a:pt x="164" y="25"/>
                    <a:pt x="164" y="25"/>
                  </a:cubicBezTo>
                  <a:cubicBezTo>
                    <a:pt x="180" y="9"/>
                    <a:pt x="202" y="0"/>
                    <a:pt x="224" y="0"/>
                  </a:cubicBezTo>
                  <a:cubicBezTo>
                    <a:pt x="389" y="1"/>
                    <a:pt x="389" y="1"/>
                    <a:pt x="389" y="1"/>
                  </a:cubicBezTo>
                  <a:cubicBezTo>
                    <a:pt x="424" y="7"/>
                    <a:pt x="447" y="41"/>
                    <a:pt x="441" y="76"/>
                  </a:cubicBezTo>
                  <a:cubicBezTo>
                    <a:pt x="435" y="111"/>
                    <a:pt x="402" y="134"/>
                    <a:pt x="367" y="128"/>
                  </a:cubicBezTo>
                  <a:cubicBezTo>
                    <a:pt x="258" y="127"/>
                    <a:pt x="258" y="127"/>
                    <a:pt x="258" y="127"/>
                  </a:cubicBezTo>
                  <a:cubicBezTo>
                    <a:pt x="194" y="206"/>
                    <a:pt x="194" y="206"/>
                    <a:pt x="194" y="206"/>
                  </a:cubicBezTo>
                  <a:cubicBezTo>
                    <a:pt x="185" y="216"/>
                    <a:pt x="153" y="237"/>
                    <a:pt x="167" y="232"/>
                  </a:cubicBezTo>
                  <a:cubicBezTo>
                    <a:pt x="104" y="250"/>
                    <a:pt x="104" y="250"/>
                    <a:pt x="104" y="250"/>
                  </a:cubicBezTo>
                  <a:lnTo>
                    <a:pt x="0" y="24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7" name="Freeform 306"/>
            <p:cNvSpPr>
              <a:spLocks/>
            </p:cNvSpPr>
            <p:nvPr/>
          </p:nvSpPr>
          <p:spPr bwMode="auto">
            <a:xfrm rot="150101">
              <a:off x="4387725" y="5628236"/>
              <a:ext cx="1162236" cy="897330"/>
            </a:xfrm>
            <a:custGeom>
              <a:avLst/>
              <a:gdLst>
                <a:gd name="T0" fmla="*/ 58 w 58"/>
                <a:gd name="T1" fmla="*/ 32 h 49"/>
                <a:gd name="T2" fmla="*/ 11 w 58"/>
                <a:gd name="T3" fmla="*/ 0 h 49"/>
                <a:gd name="T4" fmla="*/ 0 w 58"/>
                <a:gd name="T5" fmla="*/ 17 h 49"/>
                <a:gd name="T6" fmla="*/ 47 w 58"/>
                <a:gd name="T7" fmla="*/ 49 h 49"/>
                <a:gd name="T8" fmla="*/ 58 w 58"/>
                <a:gd name="T9" fmla="*/ 32 h 49"/>
              </a:gdLst>
              <a:ahLst/>
              <a:cxnLst>
                <a:cxn ang="0">
                  <a:pos x="T0" y="T1"/>
                </a:cxn>
                <a:cxn ang="0">
                  <a:pos x="T2" y="T3"/>
                </a:cxn>
                <a:cxn ang="0">
                  <a:pos x="T4" y="T5"/>
                </a:cxn>
                <a:cxn ang="0">
                  <a:pos x="T6" y="T7"/>
                </a:cxn>
                <a:cxn ang="0">
                  <a:pos x="T8" y="T9"/>
                </a:cxn>
              </a:cxnLst>
              <a:rect l="0" t="0" r="r" b="b"/>
              <a:pathLst>
                <a:path w="58" h="49">
                  <a:moveTo>
                    <a:pt x="58" y="32"/>
                  </a:moveTo>
                  <a:lnTo>
                    <a:pt x="11" y="0"/>
                  </a:lnTo>
                  <a:lnTo>
                    <a:pt x="0" y="17"/>
                  </a:lnTo>
                  <a:lnTo>
                    <a:pt x="47" y="49"/>
                  </a:lnTo>
                  <a:lnTo>
                    <a:pt x="58" y="32"/>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8" name="Freeform 307"/>
            <p:cNvSpPr>
              <a:spLocks/>
            </p:cNvSpPr>
            <p:nvPr/>
          </p:nvSpPr>
          <p:spPr bwMode="auto">
            <a:xfrm rot="150101">
              <a:off x="3341832" y="5853923"/>
              <a:ext cx="2140304" cy="1417372"/>
            </a:xfrm>
            <a:custGeom>
              <a:avLst/>
              <a:gdLst>
                <a:gd name="T0" fmla="*/ 89 w 89"/>
                <a:gd name="T1" fmla="*/ 38 h 51"/>
                <a:gd name="T2" fmla="*/ 34 w 89"/>
                <a:gd name="T3" fmla="*/ 0 h 51"/>
                <a:gd name="T4" fmla="*/ 0 w 89"/>
                <a:gd name="T5" fmla="*/ 51 h 51"/>
                <a:gd name="T6" fmla="*/ 80 w 89"/>
                <a:gd name="T7" fmla="*/ 51 h 51"/>
                <a:gd name="T8" fmla="*/ 89 w 89"/>
                <a:gd name="T9" fmla="*/ 38 h 51"/>
                <a:gd name="connsiteX0" fmla="*/ 13165 w 13165"/>
                <a:gd name="connsiteY0" fmla="*/ 7451 h 18343"/>
                <a:gd name="connsiteX1" fmla="*/ 6985 w 13165"/>
                <a:gd name="connsiteY1" fmla="*/ 0 h 18343"/>
                <a:gd name="connsiteX2" fmla="*/ 0 w 13165"/>
                <a:gd name="connsiteY2" fmla="*/ 18343 h 18343"/>
                <a:gd name="connsiteX3" fmla="*/ 12154 w 13165"/>
                <a:gd name="connsiteY3" fmla="*/ 10000 h 18343"/>
                <a:gd name="connsiteX4" fmla="*/ 13165 w 13165"/>
                <a:gd name="connsiteY4" fmla="*/ 7451 h 18343"/>
                <a:gd name="connsiteX0" fmla="*/ 13165 w 13165"/>
                <a:gd name="connsiteY0" fmla="*/ 7451 h 18343"/>
                <a:gd name="connsiteX1" fmla="*/ 6985 w 13165"/>
                <a:gd name="connsiteY1" fmla="*/ 0 h 18343"/>
                <a:gd name="connsiteX2" fmla="*/ 0 w 13165"/>
                <a:gd name="connsiteY2" fmla="*/ 18343 h 18343"/>
                <a:gd name="connsiteX3" fmla="*/ 9823 w 13165"/>
                <a:gd name="connsiteY3" fmla="*/ 15204 h 18343"/>
                <a:gd name="connsiteX4" fmla="*/ 13165 w 13165"/>
                <a:gd name="connsiteY4" fmla="*/ 7451 h 18343"/>
                <a:gd name="connsiteX0" fmla="*/ 12001 w 12001"/>
                <a:gd name="connsiteY0" fmla="*/ 7451 h 15204"/>
                <a:gd name="connsiteX1" fmla="*/ 5821 w 12001"/>
                <a:gd name="connsiteY1" fmla="*/ 0 h 15204"/>
                <a:gd name="connsiteX2" fmla="*/ 0 w 12001"/>
                <a:gd name="connsiteY2" fmla="*/ 15176 h 15204"/>
                <a:gd name="connsiteX3" fmla="*/ 8659 w 12001"/>
                <a:gd name="connsiteY3" fmla="*/ 15204 h 15204"/>
                <a:gd name="connsiteX4" fmla="*/ 12001 w 12001"/>
                <a:gd name="connsiteY4" fmla="*/ 7451 h 15204"/>
                <a:gd name="connsiteX0" fmla="*/ 12001 w 12001"/>
                <a:gd name="connsiteY0" fmla="*/ 7451 h 15176"/>
                <a:gd name="connsiteX1" fmla="*/ 5821 w 12001"/>
                <a:gd name="connsiteY1" fmla="*/ 0 h 15176"/>
                <a:gd name="connsiteX2" fmla="*/ 0 w 12001"/>
                <a:gd name="connsiteY2" fmla="*/ 15176 h 15176"/>
                <a:gd name="connsiteX3" fmla="*/ 9190 w 12001"/>
                <a:gd name="connsiteY3" fmla="*/ 14097 h 15176"/>
                <a:gd name="connsiteX4" fmla="*/ 12001 w 12001"/>
                <a:gd name="connsiteY4" fmla="*/ 7451 h 1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01" h="15176">
                  <a:moveTo>
                    <a:pt x="12001" y="7451"/>
                  </a:moveTo>
                  <a:lnTo>
                    <a:pt x="5821" y="0"/>
                  </a:lnTo>
                  <a:lnTo>
                    <a:pt x="0" y="15176"/>
                  </a:lnTo>
                  <a:lnTo>
                    <a:pt x="9190" y="14097"/>
                  </a:lnTo>
                  <a:lnTo>
                    <a:pt x="12001" y="7451"/>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9" name="Freeform 308"/>
            <p:cNvSpPr>
              <a:spLocks/>
            </p:cNvSpPr>
            <p:nvPr/>
          </p:nvSpPr>
          <p:spPr bwMode="auto">
            <a:xfrm rot="150101">
              <a:off x="5053097" y="6589410"/>
              <a:ext cx="220431" cy="201446"/>
            </a:xfrm>
            <a:custGeom>
              <a:avLst/>
              <a:gdLst>
                <a:gd name="T0" fmla="*/ 62 w 72"/>
                <a:gd name="T1" fmla="*/ 54 h 72"/>
                <a:gd name="T2" fmla="*/ 19 w 72"/>
                <a:gd name="T3" fmla="*/ 62 h 72"/>
                <a:gd name="T4" fmla="*/ 10 w 72"/>
                <a:gd name="T5" fmla="*/ 18 h 72"/>
                <a:gd name="T6" fmla="*/ 54 w 72"/>
                <a:gd name="T7" fmla="*/ 10 h 72"/>
                <a:gd name="T8" fmla="*/ 62 w 72"/>
                <a:gd name="T9" fmla="*/ 54 h 72"/>
              </a:gdLst>
              <a:ahLst/>
              <a:cxnLst>
                <a:cxn ang="0">
                  <a:pos x="T0" y="T1"/>
                </a:cxn>
                <a:cxn ang="0">
                  <a:pos x="T2" y="T3"/>
                </a:cxn>
                <a:cxn ang="0">
                  <a:pos x="T4" y="T5"/>
                </a:cxn>
                <a:cxn ang="0">
                  <a:pos x="T6" y="T7"/>
                </a:cxn>
                <a:cxn ang="0">
                  <a:pos x="T8" y="T9"/>
                </a:cxn>
              </a:cxnLst>
              <a:rect l="0" t="0" r="r" b="b"/>
              <a:pathLst>
                <a:path w="72" h="72">
                  <a:moveTo>
                    <a:pt x="62" y="54"/>
                  </a:moveTo>
                  <a:cubicBezTo>
                    <a:pt x="53" y="68"/>
                    <a:pt x="33" y="72"/>
                    <a:pt x="19" y="62"/>
                  </a:cubicBezTo>
                  <a:cubicBezTo>
                    <a:pt x="4" y="52"/>
                    <a:pt x="0" y="33"/>
                    <a:pt x="10" y="18"/>
                  </a:cubicBezTo>
                  <a:cubicBezTo>
                    <a:pt x="20" y="4"/>
                    <a:pt x="40" y="0"/>
                    <a:pt x="54" y="10"/>
                  </a:cubicBezTo>
                  <a:cubicBezTo>
                    <a:pt x="68" y="20"/>
                    <a:pt x="72" y="39"/>
                    <a:pt x="62" y="54"/>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36" name="TextBox 135"/>
          <p:cNvSpPr txBox="1"/>
          <p:nvPr/>
        </p:nvSpPr>
        <p:spPr>
          <a:xfrm>
            <a:off x="3326098" y="1059449"/>
            <a:ext cx="2463853" cy="1028173"/>
          </a:xfrm>
          <a:prstGeom prst="rect">
            <a:avLst/>
          </a:prstGeom>
          <a:noFill/>
        </p:spPr>
        <p:txBody>
          <a:bodyPr wrap="square" rtlCol="0">
            <a:normAutofit/>
          </a:bodyPr>
          <a:lstStyle/>
          <a:p>
            <a:pPr algn="ctr"/>
            <a:r>
              <a:rPr lang="en-US" sz="3000" dirty="0">
                <a:solidFill>
                  <a:schemeClr val="tx2">
                    <a:lumMod val="20000"/>
                    <a:lumOff val="80000"/>
                  </a:schemeClr>
                </a:solidFill>
                <a:latin typeface="Minion Pro SmBd" panose="02040603060306020203" pitchFamily="18" charset="0"/>
                <a:cs typeface="Courier New" panose="02070309020205020404" pitchFamily="49" charset="0"/>
              </a:rPr>
              <a:t>Training </a:t>
            </a:r>
            <a:r>
              <a:rPr lang="en-US" sz="3000" dirty="0" err="1">
                <a:solidFill>
                  <a:schemeClr val="tx2">
                    <a:lumMod val="20000"/>
                    <a:lumOff val="80000"/>
                  </a:schemeClr>
                </a:solidFill>
                <a:latin typeface="Minion Pro SmBd" panose="02040603060306020203" pitchFamily="18" charset="0"/>
                <a:cs typeface="Courier New" panose="02070309020205020404" pitchFamily="49" charset="0"/>
              </a:rPr>
              <a:t>Organisations</a:t>
            </a:r>
            <a:endParaRPr lang="en-US" sz="3000" dirty="0">
              <a:solidFill>
                <a:schemeClr val="tx2">
                  <a:lumMod val="20000"/>
                  <a:lumOff val="80000"/>
                </a:schemeClr>
              </a:solidFill>
              <a:latin typeface="Minion Pro SmBd" panose="02040603060306020203" pitchFamily="18" charset="0"/>
              <a:cs typeface="Courier New" panose="02070309020205020404" pitchFamily="49" charset="0"/>
            </a:endParaRPr>
          </a:p>
        </p:txBody>
      </p:sp>
      <p:sp>
        <p:nvSpPr>
          <p:cNvPr id="140" name="Rectangle 139"/>
          <p:cNvSpPr/>
          <p:nvPr/>
        </p:nvSpPr>
        <p:spPr>
          <a:xfrm>
            <a:off x="-42041" y="-52552"/>
            <a:ext cx="9228081" cy="909803"/>
          </a:xfrm>
          <a:prstGeom prst="rect">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a:solidFill>
                  <a:schemeClr val="tx1"/>
                </a:solidFill>
              </a:rPr>
              <a:t>QA of Training </a:t>
            </a:r>
            <a:r>
              <a:rPr lang="en-US" sz="3600" b="1" dirty="0" err="1">
                <a:solidFill>
                  <a:schemeClr val="tx1"/>
                </a:solidFill>
              </a:rPr>
              <a:t>Organisations</a:t>
            </a:r>
            <a:endParaRPr lang="en-US" sz="3600" b="1" dirty="0">
              <a:solidFill>
                <a:schemeClr val="tx1"/>
              </a:solidFill>
            </a:endParaRPr>
          </a:p>
        </p:txBody>
      </p:sp>
      <p:pic>
        <p:nvPicPr>
          <p:cNvPr id="141" name="Picture 11" descr="Formallogo(Colour)inPantone (Small)"/>
          <p:cNvPicPr>
            <a:picLocks noChangeAspect="1" noChangeArrowheads="1"/>
          </p:cNvPicPr>
          <p:nvPr/>
        </p:nvPicPr>
        <p:blipFill>
          <a:blip r:embed="rId4" cstate="print"/>
          <a:srcRect/>
          <a:stretch>
            <a:fillRect/>
          </a:stretch>
        </p:blipFill>
        <p:spPr bwMode="auto">
          <a:xfrm>
            <a:off x="7000168" y="142418"/>
            <a:ext cx="2091603" cy="684695"/>
          </a:xfrm>
          <a:prstGeom prst="rect">
            <a:avLst/>
          </a:prstGeom>
          <a:noFill/>
          <a:ln w="9525">
            <a:noFill/>
            <a:miter lim="800000"/>
            <a:headEnd/>
            <a:tailEnd/>
          </a:ln>
        </p:spPr>
      </p:pic>
      <p:sp>
        <p:nvSpPr>
          <p:cNvPr id="142" name="TextBox 141"/>
          <p:cNvSpPr txBox="1"/>
          <p:nvPr/>
        </p:nvSpPr>
        <p:spPr>
          <a:xfrm>
            <a:off x="477231" y="955822"/>
            <a:ext cx="2463853" cy="530048"/>
          </a:xfrm>
          <a:prstGeom prst="rect">
            <a:avLst/>
          </a:prstGeom>
          <a:noFill/>
        </p:spPr>
        <p:txBody>
          <a:bodyPr wrap="square" rtlCol="0">
            <a:noAutofit/>
          </a:bodyPr>
          <a:lstStyle/>
          <a:p>
            <a:pPr algn="ctr"/>
            <a:r>
              <a:rPr lang="en-US" sz="2400" dirty="0">
                <a:solidFill>
                  <a:schemeClr val="bg1"/>
                </a:solidFill>
                <a:latin typeface="Minion Pro SmBd" panose="02040603060306020203" pitchFamily="18" charset="0"/>
                <a:cs typeface="Courier New" panose="02070309020205020404" pitchFamily="49" charset="0"/>
              </a:rPr>
              <a:t>Process-focused</a:t>
            </a:r>
          </a:p>
        </p:txBody>
      </p:sp>
      <p:sp>
        <p:nvSpPr>
          <p:cNvPr id="143" name="TextBox 142"/>
          <p:cNvSpPr txBox="1"/>
          <p:nvPr/>
        </p:nvSpPr>
        <p:spPr>
          <a:xfrm>
            <a:off x="6235049" y="991834"/>
            <a:ext cx="2463853" cy="530048"/>
          </a:xfrm>
          <a:prstGeom prst="rect">
            <a:avLst/>
          </a:prstGeom>
          <a:noFill/>
        </p:spPr>
        <p:txBody>
          <a:bodyPr wrap="square" rtlCol="0">
            <a:noAutofit/>
          </a:bodyPr>
          <a:lstStyle/>
          <a:p>
            <a:pPr algn="ctr"/>
            <a:r>
              <a:rPr lang="en-US" sz="2400" dirty="0">
                <a:solidFill>
                  <a:schemeClr val="bg1"/>
                </a:solidFill>
                <a:latin typeface="Minion Pro SmBd" panose="02040603060306020203" pitchFamily="18" charset="0"/>
                <a:cs typeface="Courier New" panose="02070309020205020404" pitchFamily="49" charset="0"/>
              </a:rPr>
              <a:t>Product-focused</a:t>
            </a:r>
          </a:p>
        </p:txBody>
      </p:sp>
      <p:sp>
        <p:nvSpPr>
          <p:cNvPr id="131" name="TextBox 130"/>
          <p:cNvSpPr txBox="1"/>
          <p:nvPr/>
        </p:nvSpPr>
        <p:spPr>
          <a:xfrm>
            <a:off x="1026304" y="5418307"/>
            <a:ext cx="2131306" cy="1001822"/>
          </a:xfrm>
          <a:prstGeom prst="rect">
            <a:avLst/>
          </a:prstGeom>
          <a:noFill/>
        </p:spPr>
        <p:txBody>
          <a:bodyPr wrap="square" rtlCol="0" anchor="ctr" anchorCtr="0">
            <a:normAutofit fontScale="92500"/>
          </a:bodyPr>
          <a:lstStyle/>
          <a:p>
            <a:r>
              <a:rPr lang="en-US" dirty="0">
                <a:solidFill>
                  <a:schemeClr val="tx2"/>
                </a:solidFill>
                <a:latin typeface="Minion Pro SmBd" panose="02040603060306020203" pitchFamily="18" charset="0"/>
                <a:cs typeface="Courier New" panose="02070309020205020404" pitchFamily="49" charset="0"/>
              </a:rPr>
              <a:t>Procedures / SOPs to monitor output and outcomes of training</a:t>
            </a:r>
          </a:p>
        </p:txBody>
      </p:sp>
    </p:spTree>
    <p:extLst>
      <p:ext uri="{BB962C8B-B14F-4D97-AF65-F5344CB8AC3E}">
        <p14:creationId xmlns:p14="http://schemas.microsoft.com/office/powerpoint/2010/main" val="87587126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32500">
                                      <p:stCondLst>
                                        <p:cond delay="300"/>
                                      </p:stCondLst>
                                      <p:childTnLst>
                                        <p:set>
                                          <p:cBhvr>
                                            <p:cTn id="6" dur="1" fill="hold">
                                              <p:stCondLst>
                                                <p:cond delay="0"/>
                                              </p:stCondLst>
                                            </p:cTn>
                                            <p:tgtEl>
                                              <p:spTgt spid="75"/>
                                            </p:tgtEl>
                                            <p:attrNameLst>
                                              <p:attrName>style.visibility</p:attrName>
                                            </p:attrNameLst>
                                          </p:cBhvr>
                                          <p:to>
                                            <p:strVal val="visible"/>
                                          </p:to>
                                        </p:set>
                                        <p:anim calcmode="lin" valueType="num" p14:bounceEnd="32500">
                                          <p:cBhvr additive="base">
                                            <p:cTn id="7" dur="1300" fill="hold"/>
                                            <p:tgtEl>
                                              <p:spTgt spid="75"/>
                                            </p:tgtEl>
                                            <p:attrNameLst>
                                              <p:attrName>ppt_x</p:attrName>
                                            </p:attrNameLst>
                                          </p:cBhvr>
                                          <p:tavLst>
                                            <p:tav tm="0">
                                              <p:val>
                                                <p:strVal val="#ppt_x"/>
                                              </p:val>
                                            </p:tav>
                                            <p:tav tm="100000">
                                              <p:val>
                                                <p:strVal val="#ppt_x"/>
                                              </p:val>
                                            </p:tav>
                                          </p:tavLst>
                                        </p:anim>
                                        <p:anim calcmode="lin" valueType="num" p14:bounceEnd="32500">
                                          <p:cBhvr additive="base">
                                            <p:cTn id="8" dur="1300" fill="hold"/>
                                            <p:tgtEl>
                                              <p:spTgt spid="75"/>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75"/>
                                            </p:tgtEl>
                                            <p:attrNameLst>
                                              <p:attrName>style.visibility</p:attrName>
                                            </p:attrNameLst>
                                          </p:cBhvr>
                                          <p:to>
                                            <p:strVal val="visible"/>
                                          </p:to>
                                        </p:set>
                                        <p:anim calcmode="lin" valueType="num">
                                          <p:cBhvr>
                                            <p:cTn id="11" dur="800" fill="hold"/>
                                            <p:tgtEl>
                                              <p:spTgt spid="75"/>
                                            </p:tgtEl>
                                            <p:attrNameLst>
                                              <p:attrName>ppt_w</p:attrName>
                                            </p:attrNameLst>
                                          </p:cBhvr>
                                          <p:tavLst>
                                            <p:tav tm="0">
                                              <p:val>
                                                <p:fltVal val="0"/>
                                              </p:val>
                                            </p:tav>
                                            <p:tav tm="100000">
                                              <p:val>
                                                <p:strVal val="#ppt_w"/>
                                              </p:val>
                                            </p:tav>
                                          </p:tavLst>
                                        </p:anim>
                                        <p:anim calcmode="lin" valueType="num">
                                          <p:cBhvr>
                                            <p:cTn id="12" dur="800" fill="hold"/>
                                            <p:tgtEl>
                                              <p:spTgt spid="75"/>
                                            </p:tgtEl>
                                            <p:attrNameLst>
                                              <p:attrName>ppt_h</p:attrName>
                                            </p:attrNameLst>
                                          </p:cBhvr>
                                          <p:tavLst>
                                            <p:tav tm="0">
                                              <p:val>
                                                <p:fltVal val="0"/>
                                              </p:val>
                                            </p:tav>
                                            <p:tav tm="100000">
                                              <p:val>
                                                <p:strVal val="#ppt_h"/>
                                              </p:val>
                                            </p:tav>
                                          </p:tavLst>
                                        </p:anim>
                                        <p:animEffect transition="in" filter="fade">
                                          <p:cBhvr>
                                            <p:cTn id="13" dur="800"/>
                                            <p:tgtEl>
                                              <p:spTgt spid="75"/>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1000" fill="hold"/>
                                            <p:tgtEl>
                                              <p:spTgt spid="20"/>
                                            </p:tgtEl>
                                            <p:attrNameLst>
                                              <p:attrName>ppt_w</p:attrName>
                                            </p:attrNameLst>
                                          </p:cBhvr>
                                          <p:tavLst>
                                            <p:tav tm="0">
                                              <p:val>
                                                <p:fltVal val="0"/>
                                              </p:val>
                                            </p:tav>
                                            <p:tav tm="100000">
                                              <p:val>
                                                <p:strVal val="#ppt_w"/>
                                              </p:val>
                                            </p:tav>
                                          </p:tavLst>
                                        </p:anim>
                                        <p:anim calcmode="lin" valueType="num">
                                          <p:cBhvr>
                                            <p:cTn id="19" dur="1000" fill="hold"/>
                                            <p:tgtEl>
                                              <p:spTgt spid="20"/>
                                            </p:tgtEl>
                                            <p:attrNameLst>
                                              <p:attrName>ppt_h</p:attrName>
                                            </p:attrNameLst>
                                          </p:cBhvr>
                                          <p:tavLst>
                                            <p:tav tm="0">
                                              <p:val>
                                                <p:fltVal val="0"/>
                                              </p:val>
                                            </p:tav>
                                            <p:tav tm="100000">
                                              <p:val>
                                                <p:strVal val="#ppt_h"/>
                                              </p:val>
                                            </p:tav>
                                          </p:tavLst>
                                        </p:anim>
                                        <p:anim calcmode="lin" valueType="num">
                                          <p:cBhvr>
                                            <p:cTn id="20" dur="1000" fill="hold"/>
                                            <p:tgtEl>
                                              <p:spTgt spid="20"/>
                                            </p:tgtEl>
                                            <p:attrNameLst>
                                              <p:attrName>style.rotation</p:attrName>
                                            </p:attrNameLst>
                                          </p:cBhvr>
                                          <p:tavLst>
                                            <p:tav tm="0">
                                              <p:val>
                                                <p:fltVal val="90"/>
                                              </p:val>
                                            </p:tav>
                                            <p:tav tm="100000">
                                              <p:val>
                                                <p:fltVal val="0"/>
                                              </p:val>
                                            </p:tav>
                                          </p:tavLst>
                                        </p:anim>
                                        <p:animEffect transition="in" filter="fade">
                                          <p:cBhvr>
                                            <p:cTn id="21" dur="1000"/>
                                            <p:tgtEl>
                                              <p:spTgt spid="20"/>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28"/>
                                            </p:tgtEl>
                                            <p:attrNameLst>
                                              <p:attrName>style.visibility</p:attrName>
                                            </p:attrNameLst>
                                          </p:cBhvr>
                                          <p:to>
                                            <p:strVal val="visible"/>
                                          </p:to>
                                        </p:set>
                                        <p:animEffect transition="in" filter="fade">
                                          <p:cBhvr>
                                            <p:cTn id="25" dur="500"/>
                                            <p:tgtEl>
                                              <p:spTgt spid="128"/>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1000" fill="hold"/>
                                            <p:tgtEl>
                                              <p:spTgt spid="21"/>
                                            </p:tgtEl>
                                            <p:attrNameLst>
                                              <p:attrName>ppt_w</p:attrName>
                                            </p:attrNameLst>
                                          </p:cBhvr>
                                          <p:tavLst>
                                            <p:tav tm="0">
                                              <p:val>
                                                <p:fltVal val="0"/>
                                              </p:val>
                                            </p:tav>
                                            <p:tav tm="100000">
                                              <p:val>
                                                <p:strVal val="#ppt_w"/>
                                              </p:val>
                                            </p:tav>
                                          </p:tavLst>
                                        </p:anim>
                                        <p:anim calcmode="lin" valueType="num">
                                          <p:cBhvr>
                                            <p:cTn id="31" dur="1000" fill="hold"/>
                                            <p:tgtEl>
                                              <p:spTgt spid="21"/>
                                            </p:tgtEl>
                                            <p:attrNameLst>
                                              <p:attrName>ppt_h</p:attrName>
                                            </p:attrNameLst>
                                          </p:cBhvr>
                                          <p:tavLst>
                                            <p:tav tm="0">
                                              <p:val>
                                                <p:fltVal val="0"/>
                                              </p:val>
                                            </p:tav>
                                            <p:tav tm="100000">
                                              <p:val>
                                                <p:strVal val="#ppt_h"/>
                                              </p:val>
                                            </p:tav>
                                          </p:tavLst>
                                        </p:anim>
                                        <p:anim calcmode="lin" valueType="num">
                                          <p:cBhvr>
                                            <p:cTn id="32" dur="1000" fill="hold"/>
                                            <p:tgtEl>
                                              <p:spTgt spid="21"/>
                                            </p:tgtEl>
                                            <p:attrNameLst>
                                              <p:attrName>style.rotation</p:attrName>
                                            </p:attrNameLst>
                                          </p:cBhvr>
                                          <p:tavLst>
                                            <p:tav tm="0">
                                              <p:val>
                                                <p:fltVal val="90"/>
                                              </p:val>
                                            </p:tav>
                                            <p:tav tm="100000">
                                              <p:val>
                                                <p:fltVal val="0"/>
                                              </p:val>
                                            </p:tav>
                                          </p:tavLst>
                                        </p:anim>
                                        <p:animEffect transition="in" filter="fade">
                                          <p:cBhvr>
                                            <p:cTn id="33" dur="1000"/>
                                            <p:tgtEl>
                                              <p:spTgt spid="21"/>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29"/>
                                            </p:tgtEl>
                                            <p:attrNameLst>
                                              <p:attrName>style.visibility</p:attrName>
                                            </p:attrNameLst>
                                          </p:cBhvr>
                                          <p:to>
                                            <p:strVal val="visible"/>
                                          </p:to>
                                        </p:set>
                                        <p:animEffect transition="in" filter="fade">
                                          <p:cBhvr>
                                            <p:cTn id="37" dur="500"/>
                                            <p:tgtEl>
                                              <p:spTgt spid="129"/>
                                            </p:tgtEl>
                                          </p:cBhvr>
                                        </p:animEffect>
                                      </p:childTnLst>
                                    </p:cTn>
                                  </p:par>
                                </p:childTnLst>
                              </p:cTn>
                            </p:par>
                          </p:childTnLst>
                        </p:cTn>
                      </p:par>
                      <p:par>
                        <p:cTn id="38" fill="hold">
                          <p:stCondLst>
                            <p:cond delay="indefinite"/>
                          </p:stCondLst>
                          <p:childTnLst>
                            <p:par>
                              <p:cTn id="39" fill="hold">
                                <p:stCondLst>
                                  <p:cond delay="0"/>
                                </p:stCondLst>
                                <p:childTnLst>
                                  <p:par>
                                    <p:cTn id="40" presetID="31"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 calcmode="lin" valueType="num">
                                          <p:cBhvr>
                                            <p:cTn id="44" dur="1000" fill="hold"/>
                                            <p:tgtEl>
                                              <p:spTgt spid="17"/>
                                            </p:tgtEl>
                                            <p:attrNameLst>
                                              <p:attrName>style.rotation</p:attrName>
                                            </p:attrNameLst>
                                          </p:cBhvr>
                                          <p:tavLst>
                                            <p:tav tm="0">
                                              <p:val>
                                                <p:fltVal val="90"/>
                                              </p:val>
                                            </p:tav>
                                            <p:tav tm="100000">
                                              <p:val>
                                                <p:fltVal val="0"/>
                                              </p:val>
                                            </p:tav>
                                          </p:tavLst>
                                        </p:anim>
                                        <p:animEffect transition="in" filter="fade">
                                          <p:cBhvr>
                                            <p:cTn id="45" dur="1000"/>
                                            <p:tgtEl>
                                              <p:spTgt spid="17"/>
                                            </p:tgtEl>
                                          </p:cBhvr>
                                        </p:animEffect>
                                      </p:childTnLst>
                                    </p:cTn>
                                  </p:par>
                                </p:childTnLst>
                              </p:cTn>
                            </p:par>
                            <p:par>
                              <p:cTn id="46" fill="hold">
                                <p:stCondLst>
                                  <p:cond delay="1500"/>
                                </p:stCondLst>
                                <p:childTnLst>
                                  <p:par>
                                    <p:cTn id="47" presetID="10" presetClass="entr" presetSubtype="0" fill="hold" grpId="0" nodeType="afterEffect">
                                      <p:stCondLst>
                                        <p:cond delay="0"/>
                                      </p:stCondLst>
                                      <p:childTnLst>
                                        <p:set>
                                          <p:cBhvr>
                                            <p:cTn id="48" dur="1" fill="hold">
                                              <p:stCondLst>
                                                <p:cond delay="0"/>
                                              </p:stCondLst>
                                            </p:cTn>
                                            <p:tgtEl>
                                              <p:spTgt spid="130"/>
                                            </p:tgtEl>
                                            <p:attrNameLst>
                                              <p:attrName>style.visibility</p:attrName>
                                            </p:attrNameLst>
                                          </p:cBhvr>
                                          <p:to>
                                            <p:strVal val="visible"/>
                                          </p:to>
                                        </p:set>
                                        <p:animEffect transition="in" filter="fade">
                                          <p:cBhvr>
                                            <p:cTn id="49" dur="500"/>
                                            <p:tgtEl>
                                              <p:spTgt spid="130"/>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1000" fill="hold"/>
                                            <p:tgtEl>
                                              <p:spTgt spid="16"/>
                                            </p:tgtEl>
                                            <p:attrNameLst>
                                              <p:attrName>ppt_w</p:attrName>
                                            </p:attrNameLst>
                                          </p:cBhvr>
                                          <p:tavLst>
                                            <p:tav tm="0">
                                              <p:val>
                                                <p:fltVal val="0"/>
                                              </p:val>
                                            </p:tav>
                                            <p:tav tm="100000">
                                              <p:val>
                                                <p:strVal val="#ppt_w"/>
                                              </p:val>
                                            </p:tav>
                                          </p:tavLst>
                                        </p:anim>
                                        <p:anim calcmode="lin" valueType="num">
                                          <p:cBhvr>
                                            <p:cTn id="55" dur="1000" fill="hold"/>
                                            <p:tgtEl>
                                              <p:spTgt spid="16"/>
                                            </p:tgtEl>
                                            <p:attrNameLst>
                                              <p:attrName>ppt_h</p:attrName>
                                            </p:attrNameLst>
                                          </p:cBhvr>
                                          <p:tavLst>
                                            <p:tav tm="0">
                                              <p:val>
                                                <p:fltVal val="0"/>
                                              </p:val>
                                            </p:tav>
                                            <p:tav tm="100000">
                                              <p:val>
                                                <p:strVal val="#ppt_h"/>
                                              </p:val>
                                            </p:tav>
                                          </p:tavLst>
                                        </p:anim>
                                        <p:anim calcmode="lin" valueType="num">
                                          <p:cBhvr>
                                            <p:cTn id="56" dur="1000" fill="hold"/>
                                            <p:tgtEl>
                                              <p:spTgt spid="16"/>
                                            </p:tgtEl>
                                            <p:attrNameLst>
                                              <p:attrName>style.rotation</p:attrName>
                                            </p:attrNameLst>
                                          </p:cBhvr>
                                          <p:tavLst>
                                            <p:tav tm="0">
                                              <p:val>
                                                <p:fltVal val="90"/>
                                              </p:val>
                                            </p:tav>
                                            <p:tav tm="100000">
                                              <p:val>
                                                <p:fltVal val="0"/>
                                              </p:val>
                                            </p:tav>
                                          </p:tavLst>
                                        </p:anim>
                                        <p:animEffect transition="in" filter="fade">
                                          <p:cBhvr>
                                            <p:cTn id="57" dur="1000"/>
                                            <p:tgtEl>
                                              <p:spTgt spid="16"/>
                                            </p:tgtEl>
                                          </p:cBhvr>
                                        </p:animEffect>
                                      </p:childTnLst>
                                    </p:cTn>
                                  </p:par>
                                </p:childTnLst>
                              </p:cTn>
                            </p:par>
                            <p:par>
                              <p:cTn id="58" fill="hold">
                                <p:stCondLst>
                                  <p:cond delay="1000"/>
                                </p:stCondLst>
                                <p:childTnLst>
                                  <p:par>
                                    <p:cTn id="59" presetID="10" presetClass="entr" presetSubtype="0" fill="hold" grpId="0" nodeType="after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childTnLst>
                        </p:cTn>
                      </p:par>
                      <p:par>
                        <p:cTn id="62" fill="hold">
                          <p:stCondLst>
                            <p:cond delay="indefinite"/>
                          </p:stCondLst>
                          <p:childTnLst>
                            <p:par>
                              <p:cTn id="63" fill="hold">
                                <p:stCondLst>
                                  <p:cond delay="0"/>
                                </p:stCondLst>
                                <p:childTnLst>
                                  <p:par>
                                    <p:cTn id="64" presetID="31" presetClass="entr" presetSubtype="0" fill="hold" grpId="0" nodeType="click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p:cTn id="66" dur="1000" fill="hold"/>
                                            <p:tgtEl>
                                              <p:spTgt spid="14"/>
                                            </p:tgtEl>
                                            <p:attrNameLst>
                                              <p:attrName>ppt_w</p:attrName>
                                            </p:attrNameLst>
                                          </p:cBhvr>
                                          <p:tavLst>
                                            <p:tav tm="0">
                                              <p:val>
                                                <p:fltVal val="0"/>
                                              </p:val>
                                            </p:tav>
                                            <p:tav tm="100000">
                                              <p:val>
                                                <p:strVal val="#ppt_w"/>
                                              </p:val>
                                            </p:tav>
                                          </p:tavLst>
                                        </p:anim>
                                        <p:anim calcmode="lin" valueType="num">
                                          <p:cBhvr>
                                            <p:cTn id="67" dur="1000" fill="hold"/>
                                            <p:tgtEl>
                                              <p:spTgt spid="14"/>
                                            </p:tgtEl>
                                            <p:attrNameLst>
                                              <p:attrName>ppt_h</p:attrName>
                                            </p:attrNameLst>
                                          </p:cBhvr>
                                          <p:tavLst>
                                            <p:tav tm="0">
                                              <p:val>
                                                <p:fltVal val="0"/>
                                              </p:val>
                                            </p:tav>
                                            <p:tav tm="100000">
                                              <p:val>
                                                <p:strVal val="#ppt_h"/>
                                              </p:val>
                                            </p:tav>
                                          </p:tavLst>
                                        </p:anim>
                                        <p:anim calcmode="lin" valueType="num">
                                          <p:cBhvr>
                                            <p:cTn id="68" dur="1000" fill="hold"/>
                                            <p:tgtEl>
                                              <p:spTgt spid="14"/>
                                            </p:tgtEl>
                                            <p:attrNameLst>
                                              <p:attrName>style.rotation</p:attrName>
                                            </p:attrNameLst>
                                          </p:cBhvr>
                                          <p:tavLst>
                                            <p:tav tm="0">
                                              <p:val>
                                                <p:fltVal val="90"/>
                                              </p:val>
                                            </p:tav>
                                            <p:tav tm="100000">
                                              <p:val>
                                                <p:fltVal val="0"/>
                                              </p:val>
                                            </p:tav>
                                          </p:tavLst>
                                        </p:anim>
                                        <p:animEffect transition="in" filter="fade">
                                          <p:cBhvr>
                                            <p:cTn id="69" dur="1000"/>
                                            <p:tgtEl>
                                              <p:spTgt spid="14"/>
                                            </p:tgtEl>
                                          </p:cBhvr>
                                        </p:animEffect>
                                      </p:childTnLst>
                                    </p:cTn>
                                  </p:par>
                                </p:childTnLst>
                              </p:cTn>
                            </p:par>
                            <p:par>
                              <p:cTn id="70" fill="hold">
                                <p:stCondLst>
                                  <p:cond delay="1000"/>
                                </p:stCondLst>
                                <p:childTnLst>
                                  <p:par>
                                    <p:cTn id="71" presetID="10" presetClass="entr" presetSubtype="0" fill="hold" grpId="0" nodeType="afterEffect">
                                      <p:stCondLst>
                                        <p:cond delay="0"/>
                                      </p:stCondLst>
                                      <p:childTnLst>
                                        <p:set>
                                          <p:cBhvr>
                                            <p:cTn id="72" dur="1" fill="hold">
                                              <p:stCondLst>
                                                <p:cond delay="0"/>
                                              </p:stCondLst>
                                            </p:cTn>
                                            <p:tgtEl>
                                              <p:spTgt spid="132"/>
                                            </p:tgtEl>
                                            <p:attrNameLst>
                                              <p:attrName>style.visibility</p:attrName>
                                            </p:attrNameLst>
                                          </p:cBhvr>
                                          <p:to>
                                            <p:strVal val="visible"/>
                                          </p:to>
                                        </p:set>
                                        <p:animEffect transition="in" filter="fade">
                                          <p:cBhvr>
                                            <p:cTn id="73" dur="500"/>
                                            <p:tgtEl>
                                              <p:spTgt spid="132"/>
                                            </p:tgtEl>
                                          </p:cBhvr>
                                        </p:animEffect>
                                      </p:childTnLst>
                                    </p:cTn>
                                  </p:par>
                                </p:childTnLst>
                              </p:cTn>
                            </p:par>
                          </p:childTnLst>
                        </p:cTn>
                      </p:par>
                      <p:par>
                        <p:cTn id="74" fill="hold">
                          <p:stCondLst>
                            <p:cond delay="indefinite"/>
                          </p:stCondLst>
                          <p:childTnLst>
                            <p:par>
                              <p:cTn id="75" fill="hold">
                                <p:stCondLst>
                                  <p:cond delay="0"/>
                                </p:stCondLst>
                                <p:childTnLst>
                                  <p:par>
                                    <p:cTn id="76" presetID="31" presetClass="entr" presetSubtype="0" fill="hold" grpId="0" nodeType="click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p:cTn id="78" dur="1000" fill="hold"/>
                                            <p:tgtEl>
                                              <p:spTgt spid="15"/>
                                            </p:tgtEl>
                                            <p:attrNameLst>
                                              <p:attrName>ppt_w</p:attrName>
                                            </p:attrNameLst>
                                          </p:cBhvr>
                                          <p:tavLst>
                                            <p:tav tm="0">
                                              <p:val>
                                                <p:fltVal val="0"/>
                                              </p:val>
                                            </p:tav>
                                            <p:tav tm="100000">
                                              <p:val>
                                                <p:strVal val="#ppt_w"/>
                                              </p:val>
                                            </p:tav>
                                          </p:tavLst>
                                        </p:anim>
                                        <p:anim calcmode="lin" valueType="num">
                                          <p:cBhvr>
                                            <p:cTn id="79" dur="1000" fill="hold"/>
                                            <p:tgtEl>
                                              <p:spTgt spid="15"/>
                                            </p:tgtEl>
                                            <p:attrNameLst>
                                              <p:attrName>ppt_h</p:attrName>
                                            </p:attrNameLst>
                                          </p:cBhvr>
                                          <p:tavLst>
                                            <p:tav tm="0">
                                              <p:val>
                                                <p:fltVal val="0"/>
                                              </p:val>
                                            </p:tav>
                                            <p:tav tm="100000">
                                              <p:val>
                                                <p:strVal val="#ppt_h"/>
                                              </p:val>
                                            </p:tav>
                                          </p:tavLst>
                                        </p:anim>
                                        <p:anim calcmode="lin" valueType="num">
                                          <p:cBhvr>
                                            <p:cTn id="80" dur="1000" fill="hold"/>
                                            <p:tgtEl>
                                              <p:spTgt spid="15"/>
                                            </p:tgtEl>
                                            <p:attrNameLst>
                                              <p:attrName>style.rotation</p:attrName>
                                            </p:attrNameLst>
                                          </p:cBhvr>
                                          <p:tavLst>
                                            <p:tav tm="0">
                                              <p:val>
                                                <p:fltVal val="90"/>
                                              </p:val>
                                            </p:tav>
                                            <p:tav tm="100000">
                                              <p:val>
                                                <p:fltVal val="0"/>
                                              </p:val>
                                            </p:tav>
                                          </p:tavLst>
                                        </p:anim>
                                        <p:animEffect transition="in" filter="fade">
                                          <p:cBhvr>
                                            <p:cTn id="81" dur="1000"/>
                                            <p:tgtEl>
                                              <p:spTgt spid="15"/>
                                            </p:tgtEl>
                                          </p:cBhvr>
                                        </p:animEffect>
                                      </p:childTnLst>
                                    </p:cTn>
                                  </p:par>
                                </p:childTnLst>
                              </p:cTn>
                            </p:par>
                            <p:par>
                              <p:cTn id="82" fill="hold">
                                <p:stCondLst>
                                  <p:cond delay="1000"/>
                                </p:stCondLst>
                                <p:childTnLst>
                                  <p:par>
                                    <p:cTn id="83" presetID="10" presetClass="entr" presetSubtype="0" fill="hold" grpId="0" nodeType="afterEffect">
                                      <p:stCondLst>
                                        <p:cond delay="0"/>
                                      </p:stCondLst>
                                      <p:childTnLst>
                                        <p:set>
                                          <p:cBhvr>
                                            <p:cTn id="84" dur="1" fill="hold">
                                              <p:stCondLst>
                                                <p:cond delay="0"/>
                                              </p:stCondLst>
                                            </p:cTn>
                                            <p:tgtEl>
                                              <p:spTgt spid="133"/>
                                            </p:tgtEl>
                                            <p:attrNameLst>
                                              <p:attrName>style.visibility</p:attrName>
                                            </p:attrNameLst>
                                          </p:cBhvr>
                                          <p:to>
                                            <p:strVal val="visible"/>
                                          </p:to>
                                        </p:set>
                                        <p:animEffect transition="in" filter="fade">
                                          <p:cBhvr>
                                            <p:cTn id="85" dur="500"/>
                                            <p:tgtEl>
                                              <p:spTgt spid="133"/>
                                            </p:tgtEl>
                                          </p:cBhvr>
                                        </p:animEffect>
                                      </p:childTnLst>
                                    </p:cTn>
                                  </p:par>
                                </p:childTnLst>
                              </p:cTn>
                            </p:par>
                          </p:childTnLst>
                        </p:cTn>
                      </p:par>
                      <p:par>
                        <p:cTn id="86" fill="hold">
                          <p:stCondLst>
                            <p:cond delay="indefinite"/>
                          </p:stCondLst>
                          <p:childTnLst>
                            <p:par>
                              <p:cTn id="87" fill="hold">
                                <p:stCondLst>
                                  <p:cond delay="0"/>
                                </p:stCondLst>
                                <p:childTnLst>
                                  <p:par>
                                    <p:cTn id="88" presetID="31" presetClass="entr" presetSubtype="0" fill="hold" grpId="0" nodeType="click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p:cTn id="90" dur="1000" fill="hold"/>
                                            <p:tgtEl>
                                              <p:spTgt spid="19"/>
                                            </p:tgtEl>
                                            <p:attrNameLst>
                                              <p:attrName>ppt_w</p:attrName>
                                            </p:attrNameLst>
                                          </p:cBhvr>
                                          <p:tavLst>
                                            <p:tav tm="0">
                                              <p:val>
                                                <p:fltVal val="0"/>
                                              </p:val>
                                            </p:tav>
                                            <p:tav tm="100000">
                                              <p:val>
                                                <p:strVal val="#ppt_w"/>
                                              </p:val>
                                            </p:tav>
                                          </p:tavLst>
                                        </p:anim>
                                        <p:anim calcmode="lin" valueType="num">
                                          <p:cBhvr>
                                            <p:cTn id="91" dur="1000" fill="hold"/>
                                            <p:tgtEl>
                                              <p:spTgt spid="19"/>
                                            </p:tgtEl>
                                            <p:attrNameLst>
                                              <p:attrName>ppt_h</p:attrName>
                                            </p:attrNameLst>
                                          </p:cBhvr>
                                          <p:tavLst>
                                            <p:tav tm="0">
                                              <p:val>
                                                <p:fltVal val="0"/>
                                              </p:val>
                                            </p:tav>
                                            <p:tav tm="100000">
                                              <p:val>
                                                <p:strVal val="#ppt_h"/>
                                              </p:val>
                                            </p:tav>
                                          </p:tavLst>
                                        </p:anim>
                                        <p:anim calcmode="lin" valueType="num">
                                          <p:cBhvr>
                                            <p:cTn id="92" dur="1000" fill="hold"/>
                                            <p:tgtEl>
                                              <p:spTgt spid="19"/>
                                            </p:tgtEl>
                                            <p:attrNameLst>
                                              <p:attrName>style.rotation</p:attrName>
                                            </p:attrNameLst>
                                          </p:cBhvr>
                                          <p:tavLst>
                                            <p:tav tm="0">
                                              <p:val>
                                                <p:fltVal val="90"/>
                                              </p:val>
                                            </p:tav>
                                            <p:tav tm="100000">
                                              <p:val>
                                                <p:fltVal val="0"/>
                                              </p:val>
                                            </p:tav>
                                          </p:tavLst>
                                        </p:anim>
                                        <p:animEffect transition="in" filter="fade">
                                          <p:cBhvr>
                                            <p:cTn id="93" dur="1000"/>
                                            <p:tgtEl>
                                              <p:spTgt spid="19"/>
                                            </p:tgtEl>
                                          </p:cBhvr>
                                        </p:animEffect>
                                      </p:childTnLst>
                                    </p:cTn>
                                  </p:par>
                                </p:childTnLst>
                              </p:cTn>
                            </p:par>
                            <p:par>
                              <p:cTn id="94" fill="hold">
                                <p:stCondLst>
                                  <p:cond delay="1000"/>
                                </p:stCondLst>
                                <p:childTnLst>
                                  <p:par>
                                    <p:cTn id="95" presetID="10" presetClass="entr" presetSubtype="0" fill="hold" grpId="0" nodeType="afterEffect">
                                      <p:stCondLst>
                                        <p:cond delay="0"/>
                                      </p:stCondLst>
                                      <p:childTnLst>
                                        <p:set>
                                          <p:cBhvr>
                                            <p:cTn id="96" dur="1" fill="hold">
                                              <p:stCondLst>
                                                <p:cond delay="0"/>
                                              </p:stCondLst>
                                            </p:cTn>
                                            <p:tgtEl>
                                              <p:spTgt spid="134"/>
                                            </p:tgtEl>
                                            <p:attrNameLst>
                                              <p:attrName>style.visibility</p:attrName>
                                            </p:attrNameLst>
                                          </p:cBhvr>
                                          <p:to>
                                            <p:strVal val="visible"/>
                                          </p:to>
                                        </p:set>
                                        <p:animEffect transition="in" filter="fade">
                                          <p:cBhvr>
                                            <p:cTn id="97" dur="500"/>
                                            <p:tgtEl>
                                              <p:spTgt spid="134"/>
                                            </p:tgtEl>
                                          </p:cBhvr>
                                        </p:animEffect>
                                      </p:childTnLst>
                                    </p:cTn>
                                  </p:par>
                                </p:childTnLst>
                              </p:cTn>
                            </p:par>
                          </p:childTnLst>
                        </p:cTn>
                      </p:par>
                      <p:par>
                        <p:cTn id="98" fill="hold">
                          <p:stCondLst>
                            <p:cond delay="indefinite"/>
                          </p:stCondLst>
                          <p:childTnLst>
                            <p:par>
                              <p:cTn id="99" fill="hold">
                                <p:stCondLst>
                                  <p:cond delay="0"/>
                                </p:stCondLst>
                                <p:childTnLst>
                                  <p:par>
                                    <p:cTn id="100" presetID="31" presetClass="entr" presetSubtype="0" fill="hold" grpId="0" nodeType="clickEffect">
                                      <p:stCondLst>
                                        <p:cond delay="0"/>
                                      </p:stCondLst>
                                      <p:childTnLst>
                                        <p:set>
                                          <p:cBhvr>
                                            <p:cTn id="101" dur="1" fill="hold">
                                              <p:stCondLst>
                                                <p:cond delay="0"/>
                                              </p:stCondLst>
                                            </p:cTn>
                                            <p:tgtEl>
                                              <p:spTgt spid="18"/>
                                            </p:tgtEl>
                                            <p:attrNameLst>
                                              <p:attrName>style.visibility</p:attrName>
                                            </p:attrNameLst>
                                          </p:cBhvr>
                                          <p:to>
                                            <p:strVal val="visible"/>
                                          </p:to>
                                        </p:set>
                                        <p:anim calcmode="lin" valueType="num">
                                          <p:cBhvr>
                                            <p:cTn id="102" dur="1000" fill="hold"/>
                                            <p:tgtEl>
                                              <p:spTgt spid="18"/>
                                            </p:tgtEl>
                                            <p:attrNameLst>
                                              <p:attrName>ppt_w</p:attrName>
                                            </p:attrNameLst>
                                          </p:cBhvr>
                                          <p:tavLst>
                                            <p:tav tm="0">
                                              <p:val>
                                                <p:fltVal val="0"/>
                                              </p:val>
                                            </p:tav>
                                            <p:tav tm="100000">
                                              <p:val>
                                                <p:strVal val="#ppt_w"/>
                                              </p:val>
                                            </p:tav>
                                          </p:tavLst>
                                        </p:anim>
                                        <p:anim calcmode="lin" valueType="num">
                                          <p:cBhvr>
                                            <p:cTn id="103" dur="1000" fill="hold"/>
                                            <p:tgtEl>
                                              <p:spTgt spid="18"/>
                                            </p:tgtEl>
                                            <p:attrNameLst>
                                              <p:attrName>ppt_h</p:attrName>
                                            </p:attrNameLst>
                                          </p:cBhvr>
                                          <p:tavLst>
                                            <p:tav tm="0">
                                              <p:val>
                                                <p:fltVal val="0"/>
                                              </p:val>
                                            </p:tav>
                                            <p:tav tm="100000">
                                              <p:val>
                                                <p:strVal val="#ppt_h"/>
                                              </p:val>
                                            </p:tav>
                                          </p:tavLst>
                                        </p:anim>
                                        <p:anim calcmode="lin" valueType="num">
                                          <p:cBhvr>
                                            <p:cTn id="104" dur="1000" fill="hold"/>
                                            <p:tgtEl>
                                              <p:spTgt spid="18"/>
                                            </p:tgtEl>
                                            <p:attrNameLst>
                                              <p:attrName>style.rotation</p:attrName>
                                            </p:attrNameLst>
                                          </p:cBhvr>
                                          <p:tavLst>
                                            <p:tav tm="0">
                                              <p:val>
                                                <p:fltVal val="90"/>
                                              </p:val>
                                            </p:tav>
                                            <p:tav tm="100000">
                                              <p:val>
                                                <p:fltVal val="0"/>
                                              </p:val>
                                            </p:tav>
                                          </p:tavLst>
                                        </p:anim>
                                        <p:animEffect transition="in" filter="fade">
                                          <p:cBhvr>
                                            <p:cTn id="105" dur="1000"/>
                                            <p:tgtEl>
                                              <p:spTgt spid="18"/>
                                            </p:tgtEl>
                                          </p:cBhvr>
                                        </p:animEffect>
                                      </p:childTnLst>
                                    </p:cTn>
                                  </p:par>
                                </p:childTnLst>
                              </p:cTn>
                            </p:par>
                            <p:par>
                              <p:cTn id="106" fill="hold">
                                <p:stCondLst>
                                  <p:cond delay="1000"/>
                                </p:stCondLst>
                                <p:childTnLst>
                                  <p:par>
                                    <p:cTn id="107" presetID="10" presetClass="entr" presetSubtype="0" fill="hold" grpId="0" nodeType="afterEffect">
                                      <p:stCondLst>
                                        <p:cond delay="0"/>
                                      </p:stCondLst>
                                      <p:childTnLst>
                                        <p:set>
                                          <p:cBhvr>
                                            <p:cTn id="108" dur="1" fill="hold">
                                              <p:stCondLst>
                                                <p:cond delay="0"/>
                                              </p:stCondLst>
                                            </p:cTn>
                                            <p:tgtEl>
                                              <p:spTgt spid="135"/>
                                            </p:tgtEl>
                                            <p:attrNameLst>
                                              <p:attrName>style.visibility</p:attrName>
                                            </p:attrNameLst>
                                          </p:cBhvr>
                                          <p:to>
                                            <p:strVal val="visible"/>
                                          </p:to>
                                        </p:set>
                                        <p:animEffect transition="in" filter="fade">
                                          <p:cBhvr>
                                            <p:cTn id="109"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9" grpId="0"/>
          <p:bldP spid="130" grpId="0"/>
          <p:bldP spid="132" grpId="0"/>
          <p:bldP spid="133" grpId="0"/>
          <p:bldP spid="134" grpId="0"/>
          <p:bldP spid="135" grpId="0"/>
          <p:bldP spid="14" grpId="0" animBg="1"/>
          <p:bldP spid="15" grpId="0" animBg="1"/>
          <p:bldP spid="16" grpId="0" animBg="1"/>
          <p:bldP spid="17" grpId="0" animBg="1"/>
          <p:bldP spid="18" grpId="0" animBg="1"/>
          <p:bldP spid="19" grpId="0" animBg="1"/>
          <p:bldP spid="20" grpId="0" animBg="1"/>
          <p:bldP spid="21" grpId="0" animBg="1"/>
          <p:bldP spid="1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30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1300" fill="hold"/>
                                            <p:tgtEl>
                                              <p:spTgt spid="75"/>
                                            </p:tgtEl>
                                            <p:attrNameLst>
                                              <p:attrName>ppt_x</p:attrName>
                                            </p:attrNameLst>
                                          </p:cBhvr>
                                          <p:tavLst>
                                            <p:tav tm="0">
                                              <p:val>
                                                <p:strVal val="#ppt_x"/>
                                              </p:val>
                                            </p:tav>
                                            <p:tav tm="100000">
                                              <p:val>
                                                <p:strVal val="#ppt_x"/>
                                              </p:val>
                                            </p:tav>
                                          </p:tavLst>
                                        </p:anim>
                                        <p:anim calcmode="lin" valueType="num">
                                          <p:cBhvr additive="base">
                                            <p:cTn id="8" dur="1300" fill="hold"/>
                                            <p:tgtEl>
                                              <p:spTgt spid="75"/>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75"/>
                                            </p:tgtEl>
                                            <p:attrNameLst>
                                              <p:attrName>style.visibility</p:attrName>
                                            </p:attrNameLst>
                                          </p:cBhvr>
                                          <p:to>
                                            <p:strVal val="visible"/>
                                          </p:to>
                                        </p:set>
                                        <p:anim calcmode="lin" valueType="num">
                                          <p:cBhvr>
                                            <p:cTn id="11" dur="800" fill="hold"/>
                                            <p:tgtEl>
                                              <p:spTgt spid="75"/>
                                            </p:tgtEl>
                                            <p:attrNameLst>
                                              <p:attrName>ppt_w</p:attrName>
                                            </p:attrNameLst>
                                          </p:cBhvr>
                                          <p:tavLst>
                                            <p:tav tm="0">
                                              <p:val>
                                                <p:fltVal val="0"/>
                                              </p:val>
                                            </p:tav>
                                            <p:tav tm="100000">
                                              <p:val>
                                                <p:strVal val="#ppt_w"/>
                                              </p:val>
                                            </p:tav>
                                          </p:tavLst>
                                        </p:anim>
                                        <p:anim calcmode="lin" valueType="num">
                                          <p:cBhvr>
                                            <p:cTn id="12" dur="800" fill="hold"/>
                                            <p:tgtEl>
                                              <p:spTgt spid="75"/>
                                            </p:tgtEl>
                                            <p:attrNameLst>
                                              <p:attrName>ppt_h</p:attrName>
                                            </p:attrNameLst>
                                          </p:cBhvr>
                                          <p:tavLst>
                                            <p:tav tm="0">
                                              <p:val>
                                                <p:fltVal val="0"/>
                                              </p:val>
                                            </p:tav>
                                            <p:tav tm="100000">
                                              <p:val>
                                                <p:strVal val="#ppt_h"/>
                                              </p:val>
                                            </p:tav>
                                          </p:tavLst>
                                        </p:anim>
                                        <p:animEffect transition="in" filter="fade">
                                          <p:cBhvr>
                                            <p:cTn id="13" dur="800"/>
                                            <p:tgtEl>
                                              <p:spTgt spid="75"/>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1000" fill="hold"/>
                                            <p:tgtEl>
                                              <p:spTgt spid="20"/>
                                            </p:tgtEl>
                                            <p:attrNameLst>
                                              <p:attrName>ppt_w</p:attrName>
                                            </p:attrNameLst>
                                          </p:cBhvr>
                                          <p:tavLst>
                                            <p:tav tm="0">
                                              <p:val>
                                                <p:fltVal val="0"/>
                                              </p:val>
                                            </p:tav>
                                            <p:tav tm="100000">
                                              <p:val>
                                                <p:strVal val="#ppt_w"/>
                                              </p:val>
                                            </p:tav>
                                          </p:tavLst>
                                        </p:anim>
                                        <p:anim calcmode="lin" valueType="num">
                                          <p:cBhvr>
                                            <p:cTn id="19" dur="1000" fill="hold"/>
                                            <p:tgtEl>
                                              <p:spTgt spid="20"/>
                                            </p:tgtEl>
                                            <p:attrNameLst>
                                              <p:attrName>ppt_h</p:attrName>
                                            </p:attrNameLst>
                                          </p:cBhvr>
                                          <p:tavLst>
                                            <p:tav tm="0">
                                              <p:val>
                                                <p:fltVal val="0"/>
                                              </p:val>
                                            </p:tav>
                                            <p:tav tm="100000">
                                              <p:val>
                                                <p:strVal val="#ppt_h"/>
                                              </p:val>
                                            </p:tav>
                                          </p:tavLst>
                                        </p:anim>
                                        <p:anim calcmode="lin" valueType="num">
                                          <p:cBhvr>
                                            <p:cTn id="20" dur="1000" fill="hold"/>
                                            <p:tgtEl>
                                              <p:spTgt spid="20"/>
                                            </p:tgtEl>
                                            <p:attrNameLst>
                                              <p:attrName>style.rotation</p:attrName>
                                            </p:attrNameLst>
                                          </p:cBhvr>
                                          <p:tavLst>
                                            <p:tav tm="0">
                                              <p:val>
                                                <p:fltVal val="90"/>
                                              </p:val>
                                            </p:tav>
                                            <p:tav tm="100000">
                                              <p:val>
                                                <p:fltVal val="0"/>
                                              </p:val>
                                            </p:tav>
                                          </p:tavLst>
                                        </p:anim>
                                        <p:animEffect transition="in" filter="fade">
                                          <p:cBhvr>
                                            <p:cTn id="21" dur="1000"/>
                                            <p:tgtEl>
                                              <p:spTgt spid="20"/>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28"/>
                                            </p:tgtEl>
                                            <p:attrNameLst>
                                              <p:attrName>style.visibility</p:attrName>
                                            </p:attrNameLst>
                                          </p:cBhvr>
                                          <p:to>
                                            <p:strVal val="visible"/>
                                          </p:to>
                                        </p:set>
                                        <p:animEffect transition="in" filter="fade">
                                          <p:cBhvr>
                                            <p:cTn id="25" dur="500"/>
                                            <p:tgtEl>
                                              <p:spTgt spid="128"/>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1000" fill="hold"/>
                                            <p:tgtEl>
                                              <p:spTgt spid="21"/>
                                            </p:tgtEl>
                                            <p:attrNameLst>
                                              <p:attrName>ppt_w</p:attrName>
                                            </p:attrNameLst>
                                          </p:cBhvr>
                                          <p:tavLst>
                                            <p:tav tm="0">
                                              <p:val>
                                                <p:fltVal val="0"/>
                                              </p:val>
                                            </p:tav>
                                            <p:tav tm="100000">
                                              <p:val>
                                                <p:strVal val="#ppt_w"/>
                                              </p:val>
                                            </p:tav>
                                          </p:tavLst>
                                        </p:anim>
                                        <p:anim calcmode="lin" valueType="num">
                                          <p:cBhvr>
                                            <p:cTn id="31" dur="1000" fill="hold"/>
                                            <p:tgtEl>
                                              <p:spTgt spid="21"/>
                                            </p:tgtEl>
                                            <p:attrNameLst>
                                              <p:attrName>ppt_h</p:attrName>
                                            </p:attrNameLst>
                                          </p:cBhvr>
                                          <p:tavLst>
                                            <p:tav tm="0">
                                              <p:val>
                                                <p:fltVal val="0"/>
                                              </p:val>
                                            </p:tav>
                                            <p:tav tm="100000">
                                              <p:val>
                                                <p:strVal val="#ppt_h"/>
                                              </p:val>
                                            </p:tav>
                                          </p:tavLst>
                                        </p:anim>
                                        <p:anim calcmode="lin" valueType="num">
                                          <p:cBhvr>
                                            <p:cTn id="32" dur="1000" fill="hold"/>
                                            <p:tgtEl>
                                              <p:spTgt spid="21"/>
                                            </p:tgtEl>
                                            <p:attrNameLst>
                                              <p:attrName>style.rotation</p:attrName>
                                            </p:attrNameLst>
                                          </p:cBhvr>
                                          <p:tavLst>
                                            <p:tav tm="0">
                                              <p:val>
                                                <p:fltVal val="90"/>
                                              </p:val>
                                            </p:tav>
                                            <p:tav tm="100000">
                                              <p:val>
                                                <p:fltVal val="0"/>
                                              </p:val>
                                            </p:tav>
                                          </p:tavLst>
                                        </p:anim>
                                        <p:animEffect transition="in" filter="fade">
                                          <p:cBhvr>
                                            <p:cTn id="33" dur="1000"/>
                                            <p:tgtEl>
                                              <p:spTgt spid="21"/>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29"/>
                                            </p:tgtEl>
                                            <p:attrNameLst>
                                              <p:attrName>style.visibility</p:attrName>
                                            </p:attrNameLst>
                                          </p:cBhvr>
                                          <p:to>
                                            <p:strVal val="visible"/>
                                          </p:to>
                                        </p:set>
                                        <p:animEffect transition="in" filter="fade">
                                          <p:cBhvr>
                                            <p:cTn id="37" dur="500"/>
                                            <p:tgtEl>
                                              <p:spTgt spid="129"/>
                                            </p:tgtEl>
                                          </p:cBhvr>
                                        </p:animEffect>
                                      </p:childTnLst>
                                    </p:cTn>
                                  </p:par>
                                </p:childTnLst>
                              </p:cTn>
                            </p:par>
                          </p:childTnLst>
                        </p:cTn>
                      </p:par>
                      <p:par>
                        <p:cTn id="38" fill="hold">
                          <p:stCondLst>
                            <p:cond delay="indefinite"/>
                          </p:stCondLst>
                          <p:childTnLst>
                            <p:par>
                              <p:cTn id="39" fill="hold">
                                <p:stCondLst>
                                  <p:cond delay="0"/>
                                </p:stCondLst>
                                <p:childTnLst>
                                  <p:par>
                                    <p:cTn id="40" presetID="31"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 calcmode="lin" valueType="num">
                                          <p:cBhvr>
                                            <p:cTn id="44" dur="1000" fill="hold"/>
                                            <p:tgtEl>
                                              <p:spTgt spid="17"/>
                                            </p:tgtEl>
                                            <p:attrNameLst>
                                              <p:attrName>style.rotation</p:attrName>
                                            </p:attrNameLst>
                                          </p:cBhvr>
                                          <p:tavLst>
                                            <p:tav tm="0">
                                              <p:val>
                                                <p:fltVal val="90"/>
                                              </p:val>
                                            </p:tav>
                                            <p:tav tm="100000">
                                              <p:val>
                                                <p:fltVal val="0"/>
                                              </p:val>
                                            </p:tav>
                                          </p:tavLst>
                                        </p:anim>
                                        <p:animEffect transition="in" filter="fade">
                                          <p:cBhvr>
                                            <p:cTn id="45" dur="1000"/>
                                            <p:tgtEl>
                                              <p:spTgt spid="17"/>
                                            </p:tgtEl>
                                          </p:cBhvr>
                                        </p:animEffect>
                                      </p:childTnLst>
                                    </p:cTn>
                                  </p:par>
                                </p:childTnLst>
                              </p:cTn>
                            </p:par>
                            <p:par>
                              <p:cTn id="46" fill="hold">
                                <p:stCondLst>
                                  <p:cond delay="1500"/>
                                </p:stCondLst>
                                <p:childTnLst>
                                  <p:par>
                                    <p:cTn id="47" presetID="10" presetClass="entr" presetSubtype="0" fill="hold" grpId="0" nodeType="afterEffect">
                                      <p:stCondLst>
                                        <p:cond delay="0"/>
                                      </p:stCondLst>
                                      <p:childTnLst>
                                        <p:set>
                                          <p:cBhvr>
                                            <p:cTn id="48" dur="1" fill="hold">
                                              <p:stCondLst>
                                                <p:cond delay="0"/>
                                              </p:stCondLst>
                                            </p:cTn>
                                            <p:tgtEl>
                                              <p:spTgt spid="130"/>
                                            </p:tgtEl>
                                            <p:attrNameLst>
                                              <p:attrName>style.visibility</p:attrName>
                                            </p:attrNameLst>
                                          </p:cBhvr>
                                          <p:to>
                                            <p:strVal val="visible"/>
                                          </p:to>
                                        </p:set>
                                        <p:animEffect transition="in" filter="fade">
                                          <p:cBhvr>
                                            <p:cTn id="49" dur="500"/>
                                            <p:tgtEl>
                                              <p:spTgt spid="130"/>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1000" fill="hold"/>
                                            <p:tgtEl>
                                              <p:spTgt spid="16"/>
                                            </p:tgtEl>
                                            <p:attrNameLst>
                                              <p:attrName>ppt_w</p:attrName>
                                            </p:attrNameLst>
                                          </p:cBhvr>
                                          <p:tavLst>
                                            <p:tav tm="0">
                                              <p:val>
                                                <p:fltVal val="0"/>
                                              </p:val>
                                            </p:tav>
                                            <p:tav tm="100000">
                                              <p:val>
                                                <p:strVal val="#ppt_w"/>
                                              </p:val>
                                            </p:tav>
                                          </p:tavLst>
                                        </p:anim>
                                        <p:anim calcmode="lin" valueType="num">
                                          <p:cBhvr>
                                            <p:cTn id="55" dur="1000" fill="hold"/>
                                            <p:tgtEl>
                                              <p:spTgt spid="16"/>
                                            </p:tgtEl>
                                            <p:attrNameLst>
                                              <p:attrName>ppt_h</p:attrName>
                                            </p:attrNameLst>
                                          </p:cBhvr>
                                          <p:tavLst>
                                            <p:tav tm="0">
                                              <p:val>
                                                <p:fltVal val="0"/>
                                              </p:val>
                                            </p:tav>
                                            <p:tav tm="100000">
                                              <p:val>
                                                <p:strVal val="#ppt_h"/>
                                              </p:val>
                                            </p:tav>
                                          </p:tavLst>
                                        </p:anim>
                                        <p:anim calcmode="lin" valueType="num">
                                          <p:cBhvr>
                                            <p:cTn id="56" dur="1000" fill="hold"/>
                                            <p:tgtEl>
                                              <p:spTgt spid="16"/>
                                            </p:tgtEl>
                                            <p:attrNameLst>
                                              <p:attrName>style.rotation</p:attrName>
                                            </p:attrNameLst>
                                          </p:cBhvr>
                                          <p:tavLst>
                                            <p:tav tm="0">
                                              <p:val>
                                                <p:fltVal val="90"/>
                                              </p:val>
                                            </p:tav>
                                            <p:tav tm="100000">
                                              <p:val>
                                                <p:fltVal val="0"/>
                                              </p:val>
                                            </p:tav>
                                          </p:tavLst>
                                        </p:anim>
                                        <p:animEffect transition="in" filter="fade">
                                          <p:cBhvr>
                                            <p:cTn id="57" dur="1000"/>
                                            <p:tgtEl>
                                              <p:spTgt spid="16"/>
                                            </p:tgtEl>
                                          </p:cBhvr>
                                        </p:animEffect>
                                      </p:childTnLst>
                                    </p:cTn>
                                  </p:par>
                                </p:childTnLst>
                              </p:cTn>
                            </p:par>
                            <p:par>
                              <p:cTn id="58" fill="hold">
                                <p:stCondLst>
                                  <p:cond delay="1000"/>
                                </p:stCondLst>
                                <p:childTnLst>
                                  <p:par>
                                    <p:cTn id="59" presetID="10" presetClass="entr" presetSubtype="0" fill="hold" grpId="0" nodeType="after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childTnLst>
                        </p:cTn>
                      </p:par>
                      <p:par>
                        <p:cTn id="62" fill="hold">
                          <p:stCondLst>
                            <p:cond delay="indefinite"/>
                          </p:stCondLst>
                          <p:childTnLst>
                            <p:par>
                              <p:cTn id="63" fill="hold">
                                <p:stCondLst>
                                  <p:cond delay="0"/>
                                </p:stCondLst>
                                <p:childTnLst>
                                  <p:par>
                                    <p:cTn id="64" presetID="31" presetClass="entr" presetSubtype="0" fill="hold" grpId="0" nodeType="click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p:cTn id="66" dur="1000" fill="hold"/>
                                            <p:tgtEl>
                                              <p:spTgt spid="14"/>
                                            </p:tgtEl>
                                            <p:attrNameLst>
                                              <p:attrName>ppt_w</p:attrName>
                                            </p:attrNameLst>
                                          </p:cBhvr>
                                          <p:tavLst>
                                            <p:tav tm="0">
                                              <p:val>
                                                <p:fltVal val="0"/>
                                              </p:val>
                                            </p:tav>
                                            <p:tav tm="100000">
                                              <p:val>
                                                <p:strVal val="#ppt_w"/>
                                              </p:val>
                                            </p:tav>
                                          </p:tavLst>
                                        </p:anim>
                                        <p:anim calcmode="lin" valueType="num">
                                          <p:cBhvr>
                                            <p:cTn id="67" dur="1000" fill="hold"/>
                                            <p:tgtEl>
                                              <p:spTgt spid="14"/>
                                            </p:tgtEl>
                                            <p:attrNameLst>
                                              <p:attrName>ppt_h</p:attrName>
                                            </p:attrNameLst>
                                          </p:cBhvr>
                                          <p:tavLst>
                                            <p:tav tm="0">
                                              <p:val>
                                                <p:fltVal val="0"/>
                                              </p:val>
                                            </p:tav>
                                            <p:tav tm="100000">
                                              <p:val>
                                                <p:strVal val="#ppt_h"/>
                                              </p:val>
                                            </p:tav>
                                          </p:tavLst>
                                        </p:anim>
                                        <p:anim calcmode="lin" valueType="num">
                                          <p:cBhvr>
                                            <p:cTn id="68" dur="1000" fill="hold"/>
                                            <p:tgtEl>
                                              <p:spTgt spid="14"/>
                                            </p:tgtEl>
                                            <p:attrNameLst>
                                              <p:attrName>style.rotation</p:attrName>
                                            </p:attrNameLst>
                                          </p:cBhvr>
                                          <p:tavLst>
                                            <p:tav tm="0">
                                              <p:val>
                                                <p:fltVal val="90"/>
                                              </p:val>
                                            </p:tav>
                                            <p:tav tm="100000">
                                              <p:val>
                                                <p:fltVal val="0"/>
                                              </p:val>
                                            </p:tav>
                                          </p:tavLst>
                                        </p:anim>
                                        <p:animEffect transition="in" filter="fade">
                                          <p:cBhvr>
                                            <p:cTn id="69" dur="1000"/>
                                            <p:tgtEl>
                                              <p:spTgt spid="14"/>
                                            </p:tgtEl>
                                          </p:cBhvr>
                                        </p:animEffect>
                                      </p:childTnLst>
                                    </p:cTn>
                                  </p:par>
                                </p:childTnLst>
                              </p:cTn>
                            </p:par>
                            <p:par>
                              <p:cTn id="70" fill="hold">
                                <p:stCondLst>
                                  <p:cond delay="1000"/>
                                </p:stCondLst>
                                <p:childTnLst>
                                  <p:par>
                                    <p:cTn id="71" presetID="10" presetClass="entr" presetSubtype="0" fill="hold" grpId="0" nodeType="afterEffect">
                                      <p:stCondLst>
                                        <p:cond delay="0"/>
                                      </p:stCondLst>
                                      <p:childTnLst>
                                        <p:set>
                                          <p:cBhvr>
                                            <p:cTn id="72" dur="1" fill="hold">
                                              <p:stCondLst>
                                                <p:cond delay="0"/>
                                              </p:stCondLst>
                                            </p:cTn>
                                            <p:tgtEl>
                                              <p:spTgt spid="132"/>
                                            </p:tgtEl>
                                            <p:attrNameLst>
                                              <p:attrName>style.visibility</p:attrName>
                                            </p:attrNameLst>
                                          </p:cBhvr>
                                          <p:to>
                                            <p:strVal val="visible"/>
                                          </p:to>
                                        </p:set>
                                        <p:animEffect transition="in" filter="fade">
                                          <p:cBhvr>
                                            <p:cTn id="73" dur="500"/>
                                            <p:tgtEl>
                                              <p:spTgt spid="132"/>
                                            </p:tgtEl>
                                          </p:cBhvr>
                                        </p:animEffect>
                                      </p:childTnLst>
                                    </p:cTn>
                                  </p:par>
                                </p:childTnLst>
                              </p:cTn>
                            </p:par>
                          </p:childTnLst>
                        </p:cTn>
                      </p:par>
                      <p:par>
                        <p:cTn id="74" fill="hold">
                          <p:stCondLst>
                            <p:cond delay="indefinite"/>
                          </p:stCondLst>
                          <p:childTnLst>
                            <p:par>
                              <p:cTn id="75" fill="hold">
                                <p:stCondLst>
                                  <p:cond delay="0"/>
                                </p:stCondLst>
                                <p:childTnLst>
                                  <p:par>
                                    <p:cTn id="76" presetID="31" presetClass="entr" presetSubtype="0" fill="hold" grpId="0" nodeType="click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p:cTn id="78" dur="1000" fill="hold"/>
                                            <p:tgtEl>
                                              <p:spTgt spid="15"/>
                                            </p:tgtEl>
                                            <p:attrNameLst>
                                              <p:attrName>ppt_w</p:attrName>
                                            </p:attrNameLst>
                                          </p:cBhvr>
                                          <p:tavLst>
                                            <p:tav tm="0">
                                              <p:val>
                                                <p:fltVal val="0"/>
                                              </p:val>
                                            </p:tav>
                                            <p:tav tm="100000">
                                              <p:val>
                                                <p:strVal val="#ppt_w"/>
                                              </p:val>
                                            </p:tav>
                                          </p:tavLst>
                                        </p:anim>
                                        <p:anim calcmode="lin" valueType="num">
                                          <p:cBhvr>
                                            <p:cTn id="79" dur="1000" fill="hold"/>
                                            <p:tgtEl>
                                              <p:spTgt spid="15"/>
                                            </p:tgtEl>
                                            <p:attrNameLst>
                                              <p:attrName>ppt_h</p:attrName>
                                            </p:attrNameLst>
                                          </p:cBhvr>
                                          <p:tavLst>
                                            <p:tav tm="0">
                                              <p:val>
                                                <p:fltVal val="0"/>
                                              </p:val>
                                            </p:tav>
                                            <p:tav tm="100000">
                                              <p:val>
                                                <p:strVal val="#ppt_h"/>
                                              </p:val>
                                            </p:tav>
                                          </p:tavLst>
                                        </p:anim>
                                        <p:anim calcmode="lin" valueType="num">
                                          <p:cBhvr>
                                            <p:cTn id="80" dur="1000" fill="hold"/>
                                            <p:tgtEl>
                                              <p:spTgt spid="15"/>
                                            </p:tgtEl>
                                            <p:attrNameLst>
                                              <p:attrName>style.rotation</p:attrName>
                                            </p:attrNameLst>
                                          </p:cBhvr>
                                          <p:tavLst>
                                            <p:tav tm="0">
                                              <p:val>
                                                <p:fltVal val="90"/>
                                              </p:val>
                                            </p:tav>
                                            <p:tav tm="100000">
                                              <p:val>
                                                <p:fltVal val="0"/>
                                              </p:val>
                                            </p:tav>
                                          </p:tavLst>
                                        </p:anim>
                                        <p:animEffect transition="in" filter="fade">
                                          <p:cBhvr>
                                            <p:cTn id="81" dur="1000"/>
                                            <p:tgtEl>
                                              <p:spTgt spid="15"/>
                                            </p:tgtEl>
                                          </p:cBhvr>
                                        </p:animEffect>
                                      </p:childTnLst>
                                    </p:cTn>
                                  </p:par>
                                </p:childTnLst>
                              </p:cTn>
                            </p:par>
                            <p:par>
                              <p:cTn id="82" fill="hold">
                                <p:stCondLst>
                                  <p:cond delay="1000"/>
                                </p:stCondLst>
                                <p:childTnLst>
                                  <p:par>
                                    <p:cTn id="83" presetID="10" presetClass="entr" presetSubtype="0" fill="hold" grpId="0" nodeType="afterEffect">
                                      <p:stCondLst>
                                        <p:cond delay="0"/>
                                      </p:stCondLst>
                                      <p:childTnLst>
                                        <p:set>
                                          <p:cBhvr>
                                            <p:cTn id="84" dur="1" fill="hold">
                                              <p:stCondLst>
                                                <p:cond delay="0"/>
                                              </p:stCondLst>
                                            </p:cTn>
                                            <p:tgtEl>
                                              <p:spTgt spid="133"/>
                                            </p:tgtEl>
                                            <p:attrNameLst>
                                              <p:attrName>style.visibility</p:attrName>
                                            </p:attrNameLst>
                                          </p:cBhvr>
                                          <p:to>
                                            <p:strVal val="visible"/>
                                          </p:to>
                                        </p:set>
                                        <p:animEffect transition="in" filter="fade">
                                          <p:cBhvr>
                                            <p:cTn id="85" dur="500"/>
                                            <p:tgtEl>
                                              <p:spTgt spid="133"/>
                                            </p:tgtEl>
                                          </p:cBhvr>
                                        </p:animEffect>
                                      </p:childTnLst>
                                    </p:cTn>
                                  </p:par>
                                </p:childTnLst>
                              </p:cTn>
                            </p:par>
                          </p:childTnLst>
                        </p:cTn>
                      </p:par>
                      <p:par>
                        <p:cTn id="86" fill="hold">
                          <p:stCondLst>
                            <p:cond delay="indefinite"/>
                          </p:stCondLst>
                          <p:childTnLst>
                            <p:par>
                              <p:cTn id="87" fill="hold">
                                <p:stCondLst>
                                  <p:cond delay="0"/>
                                </p:stCondLst>
                                <p:childTnLst>
                                  <p:par>
                                    <p:cTn id="88" presetID="31" presetClass="entr" presetSubtype="0" fill="hold" grpId="0" nodeType="click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p:cTn id="90" dur="1000" fill="hold"/>
                                            <p:tgtEl>
                                              <p:spTgt spid="19"/>
                                            </p:tgtEl>
                                            <p:attrNameLst>
                                              <p:attrName>ppt_w</p:attrName>
                                            </p:attrNameLst>
                                          </p:cBhvr>
                                          <p:tavLst>
                                            <p:tav tm="0">
                                              <p:val>
                                                <p:fltVal val="0"/>
                                              </p:val>
                                            </p:tav>
                                            <p:tav tm="100000">
                                              <p:val>
                                                <p:strVal val="#ppt_w"/>
                                              </p:val>
                                            </p:tav>
                                          </p:tavLst>
                                        </p:anim>
                                        <p:anim calcmode="lin" valueType="num">
                                          <p:cBhvr>
                                            <p:cTn id="91" dur="1000" fill="hold"/>
                                            <p:tgtEl>
                                              <p:spTgt spid="19"/>
                                            </p:tgtEl>
                                            <p:attrNameLst>
                                              <p:attrName>ppt_h</p:attrName>
                                            </p:attrNameLst>
                                          </p:cBhvr>
                                          <p:tavLst>
                                            <p:tav tm="0">
                                              <p:val>
                                                <p:fltVal val="0"/>
                                              </p:val>
                                            </p:tav>
                                            <p:tav tm="100000">
                                              <p:val>
                                                <p:strVal val="#ppt_h"/>
                                              </p:val>
                                            </p:tav>
                                          </p:tavLst>
                                        </p:anim>
                                        <p:anim calcmode="lin" valueType="num">
                                          <p:cBhvr>
                                            <p:cTn id="92" dur="1000" fill="hold"/>
                                            <p:tgtEl>
                                              <p:spTgt spid="19"/>
                                            </p:tgtEl>
                                            <p:attrNameLst>
                                              <p:attrName>style.rotation</p:attrName>
                                            </p:attrNameLst>
                                          </p:cBhvr>
                                          <p:tavLst>
                                            <p:tav tm="0">
                                              <p:val>
                                                <p:fltVal val="90"/>
                                              </p:val>
                                            </p:tav>
                                            <p:tav tm="100000">
                                              <p:val>
                                                <p:fltVal val="0"/>
                                              </p:val>
                                            </p:tav>
                                          </p:tavLst>
                                        </p:anim>
                                        <p:animEffect transition="in" filter="fade">
                                          <p:cBhvr>
                                            <p:cTn id="93" dur="1000"/>
                                            <p:tgtEl>
                                              <p:spTgt spid="19"/>
                                            </p:tgtEl>
                                          </p:cBhvr>
                                        </p:animEffect>
                                      </p:childTnLst>
                                    </p:cTn>
                                  </p:par>
                                </p:childTnLst>
                              </p:cTn>
                            </p:par>
                            <p:par>
                              <p:cTn id="94" fill="hold">
                                <p:stCondLst>
                                  <p:cond delay="1000"/>
                                </p:stCondLst>
                                <p:childTnLst>
                                  <p:par>
                                    <p:cTn id="95" presetID="10" presetClass="entr" presetSubtype="0" fill="hold" grpId="0" nodeType="afterEffect">
                                      <p:stCondLst>
                                        <p:cond delay="0"/>
                                      </p:stCondLst>
                                      <p:childTnLst>
                                        <p:set>
                                          <p:cBhvr>
                                            <p:cTn id="96" dur="1" fill="hold">
                                              <p:stCondLst>
                                                <p:cond delay="0"/>
                                              </p:stCondLst>
                                            </p:cTn>
                                            <p:tgtEl>
                                              <p:spTgt spid="134"/>
                                            </p:tgtEl>
                                            <p:attrNameLst>
                                              <p:attrName>style.visibility</p:attrName>
                                            </p:attrNameLst>
                                          </p:cBhvr>
                                          <p:to>
                                            <p:strVal val="visible"/>
                                          </p:to>
                                        </p:set>
                                        <p:animEffect transition="in" filter="fade">
                                          <p:cBhvr>
                                            <p:cTn id="97" dur="500"/>
                                            <p:tgtEl>
                                              <p:spTgt spid="134"/>
                                            </p:tgtEl>
                                          </p:cBhvr>
                                        </p:animEffect>
                                      </p:childTnLst>
                                    </p:cTn>
                                  </p:par>
                                </p:childTnLst>
                              </p:cTn>
                            </p:par>
                          </p:childTnLst>
                        </p:cTn>
                      </p:par>
                      <p:par>
                        <p:cTn id="98" fill="hold">
                          <p:stCondLst>
                            <p:cond delay="indefinite"/>
                          </p:stCondLst>
                          <p:childTnLst>
                            <p:par>
                              <p:cTn id="99" fill="hold">
                                <p:stCondLst>
                                  <p:cond delay="0"/>
                                </p:stCondLst>
                                <p:childTnLst>
                                  <p:par>
                                    <p:cTn id="100" presetID="31" presetClass="entr" presetSubtype="0" fill="hold" grpId="0" nodeType="clickEffect">
                                      <p:stCondLst>
                                        <p:cond delay="0"/>
                                      </p:stCondLst>
                                      <p:childTnLst>
                                        <p:set>
                                          <p:cBhvr>
                                            <p:cTn id="101" dur="1" fill="hold">
                                              <p:stCondLst>
                                                <p:cond delay="0"/>
                                              </p:stCondLst>
                                            </p:cTn>
                                            <p:tgtEl>
                                              <p:spTgt spid="18"/>
                                            </p:tgtEl>
                                            <p:attrNameLst>
                                              <p:attrName>style.visibility</p:attrName>
                                            </p:attrNameLst>
                                          </p:cBhvr>
                                          <p:to>
                                            <p:strVal val="visible"/>
                                          </p:to>
                                        </p:set>
                                        <p:anim calcmode="lin" valueType="num">
                                          <p:cBhvr>
                                            <p:cTn id="102" dur="1000" fill="hold"/>
                                            <p:tgtEl>
                                              <p:spTgt spid="18"/>
                                            </p:tgtEl>
                                            <p:attrNameLst>
                                              <p:attrName>ppt_w</p:attrName>
                                            </p:attrNameLst>
                                          </p:cBhvr>
                                          <p:tavLst>
                                            <p:tav tm="0">
                                              <p:val>
                                                <p:fltVal val="0"/>
                                              </p:val>
                                            </p:tav>
                                            <p:tav tm="100000">
                                              <p:val>
                                                <p:strVal val="#ppt_w"/>
                                              </p:val>
                                            </p:tav>
                                          </p:tavLst>
                                        </p:anim>
                                        <p:anim calcmode="lin" valueType="num">
                                          <p:cBhvr>
                                            <p:cTn id="103" dur="1000" fill="hold"/>
                                            <p:tgtEl>
                                              <p:spTgt spid="18"/>
                                            </p:tgtEl>
                                            <p:attrNameLst>
                                              <p:attrName>ppt_h</p:attrName>
                                            </p:attrNameLst>
                                          </p:cBhvr>
                                          <p:tavLst>
                                            <p:tav tm="0">
                                              <p:val>
                                                <p:fltVal val="0"/>
                                              </p:val>
                                            </p:tav>
                                            <p:tav tm="100000">
                                              <p:val>
                                                <p:strVal val="#ppt_h"/>
                                              </p:val>
                                            </p:tav>
                                          </p:tavLst>
                                        </p:anim>
                                        <p:anim calcmode="lin" valueType="num">
                                          <p:cBhvr>
                                            <p:cTn id="104" dur="1000" fill="hold"/>
                                            <p:tgtEl>
                                              <p:spTgt spid="18"/>
                                            </p:tgtEl>
                                            <p:attrNameLst>
                                              <p:attrName>style.rotation</p:attrName>
                                            </p:attrNameLst>
                                          </p:cBhvr>
                                          <p:tavLst>
                                            <p:tav tm="0">
                                              <p:val>
                                                <p:fltVal val="90"/>
                                              </p:val>
                                            </p:tav>
                                            <p:tav tm="100000">
                                              <p:val>
                                                <p:fltVal val="0"/>
                                              </p:val>
                                            </p:tav>
                                          </p:tavLst>
                                        </p:anim>
                                        <p:animEffect transition="in" filter="fade">
                                          <p:cBhvr>
                                            <p:cTn id="105" dur="1000"/>
                                            <p:tgtEl>
                                              <p:spTgt spid="18"/>
                                            </p:tgtEl>
                                          </p:cBhvr>
                                        </p:animEffect>
                                      </p:childTnLst>
                                    </p:cTn>
                                  </p:par>
                                </p:childTnLst>
                              </p:cTn>
                            </p:par>
                            <p:par>
                              <p:cTn id="106" fill="hold">
                                <p:stCondLst>
                                  <p:cond delay="1000"/>
                                </p:stCondLst>
                                <p:childTnLst>
                                  <p:par>
                                    <p:cTn id="107" presetID="10" presetClass="entr" presetSubtype="0" fill="hold" grpId="0" nodeType="afterEffect">
                                      <p:stCondLst>
                                        <p:cond delay="0"/>
                                      </p:stCondLst>
                                      <p:childTnLst>
                                        <p:set>
                                          <p:cBhvr>
                                            <p:cTn id="108" dur="1" fill="hold">
                                              <p:stCondLst>
                                                <p:cond delay="0"/>
                                              </p:stCondLst>
                                            </p:cTn>
                                            <p:tgtEl>
                                              <p:spTgt spid="135"/>
                                            </p:tgtEl>
                                            <p:attrNameLst>
                                              <p:attrName>style.visibility</p:attrName>
                                            </p:attrNameLst>
                                          </p:cBhvr>
                                          <p:to>
                                            <p:strVal val="visible"/>
                                          </p:to>
                                        </p:set>
                                        <p:animEffect transition="in" filter="fade">
                                          <p:cBhvr>
                                            <p:cTn id="109"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9" grpId="0"/>
          <p:bldP spid="130" grpId="0"/>
          <p:bldP spid="132" grpId="0"/>
          <p:bldP spid="133" grpId="0"/>
          <p:bldP spid="134" grpId="0"/>
          <p:bldP spid="135" grpId="0"/>
          <p:bldP spid="14" grpId="0" animBg="1"/>
          <p:bldP spid="15" grpId="0" animBg="1"/>
          <p:bldP spid="16" grpId="0" animBg="1"/>
          <p:bldP spid="17" grpId="0" animBg="1"/>
          <p:bldP spid="18" grpId="0" animBg="1"/>
          <p:bldP spid="19" grpId="0" animBg="1"/>
          <p:bldP spid="20" grpId="0" animBg="1"/>
          <p:bldP spid="21" grpId="0" animBg="1"/>
          <p:bldP spid="131"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Rectangle 138"/>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38"/>
          <p:cNvSpPr>
            <a:spLocks noChangeArrowheads="1"/>
          </p:cNvSpPr>
          <p:nvPr/>
        </p:nvSpPr>
        <p:spPr bwMode="auto">
          <a:xfrm>
            <a:off x="0" y="857251"/>
            <a:ext cx="9144000" cy="5143499"/>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7"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en-US" sz="1350"/>
          </a:p>
        </p:txBody>
      </p:sp>
      <p:sp>
        <p:nvSpPr>
          <p:cNvPr id="91" name="Freeform 439"/>
          <p:cNvSpPr>
            <a:spLocks/>
          </p:cNvSpPr>
          <p:nvPr/>
        </p:nvSpPr>
        <p:spPr bwMode="auto">
          <a:xfrm>
            <a:off x="244166" y="1679803"/>
            <a:ext cx="2929985" cy="989608"/>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tx2">
                  <a:lumMod val="40000"/>
                  <a:lumOff val="60000"/>
                </a:schemeClr>
              </a:solidFill>
            </a:endParaRPr>
          </a:p>
        </p:txBody>
      </p:sp>
      <p:sp>
        <p:nvSpPr>
          <p:cNvPr id="92" name="Freeform 440"/>
          <p:cNvSpPr>
            <a:spLocks/>
          </p:cNvSpPr>
          <p:nvPr/>
        </p:nvSpPr>
        <p:spPr bwMode="auto">
          <a:xfrm>
            <a:off x="244166" y="2925970"/>
            <a:ext cx="2929985" cy="1001822"/>
          </a:xfrm>
          <a:custGeom>
            <a:avLst/>
            <a:gdLst>
              <a:gd name="T0" fmla="*/ 1603 w 1635"/>
              <a:gd name="T1" fmla="*/ 561 h 561"/>
              <a:gd name="T2" fmla="*/ 32 w 1635"/>
              <a:gd name="T3" fmla="*/ 561 h 561"/>
              <a:gd name="T4" fmla="*/ 0 w 1635"/>
              <a:gd name="T5" fmla="*/ 529 h 561"/>
              <a:gd name="T6" fmla="*/ 0 w 1635"/>
              <a:gd name="T7" fmla="*/ 32 h 561"/>
              <a:gd name="T8" fmla="*/ 32 w 1635"/>
              <a:gd name="T9" fmla="*/ 0 h 561"/>
              <a:gd name="T10" fmla="*/ 1603 w 1635"/>
              <a:gd name="T11" fmla="*/ 0 h 561"/>
              <a:gd name="T12" fmla="*/ 1635 w 1635"/>
              <a:gd name="T13" fmla="*/ 32 h 561"/>
              <a:gd name="T14" fmla="*/ 1635 w 1635"/>
              <a:gd name="T15" fmla="*/ 529 h 561"/>
              <a:gd name="T16" fmla="*/ 1603 w 1635"/>
              <a:gd name="T17" fmla="*/ 561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1">
                <a:moveTo>
                  <a:pt x="1603" y="561"/>
                </a:moveTo>
                <a:cubicBezTo>
                  <a:pt x="32" y="561"/>
                  <a:pt x="32" y="561"/>
                  <a:pt x="32" y="561"/>
                </a:cubicBezTo>
                <a:cubicBezTo>
                  <a:pt x="14" y="561"/>
                  <a:pt x="0" y="546"/>
                  <a:pt x="0" y="529"/>
                </a:cubicBezTo>
                <a:cubicBezTo>
                  <a:pt x="0" y="32"/>
                  <a:pt x="0" y="32"/>
                  <a:pt x="0" y="32"/>
                </a:cubicBezTo>
                <a:cubicBezTo>
                  <a:pt x="0" y="15"/>
                  <a:pt x="14" y="0"/>
                  <a:pt x="32" y="0"/>
                </a:cubicBezTo>
                <a:cubicBezTo>
                  <a:pt x="1603" y="0"/>
                  <a:pt x="1603" y="0"/>
                  <a:pt x="1603" y="0"/>
                </a:cubicBezTo>
                <a:cubicBezTo>
                  <a:pt x="1620" y="0"/>
                  <a:pt x="1635" y="15"/>
                  <a:pt x="1635" y="32"/>
                </a:cubicBezTo>
                <a:cubicBezTo>
                  <a:pt x="1635" y="529"/>
                  <a:pt x="1635" y="529"/>
                  <a:pt x="1635" y="529"/>
                </a:cubicBezTo>
                <a:cubicBezTo>
                  <a:pt x="1635" y="546"/>
                  <a:pt x="1620" y="561"/>
                  <a:pt x="1603" y="561"/>
                </a:cubicBez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 name="Freeform 441"/>
          <p:cNvSpPr>
            <a:spLocks/>
          </p:cNvSpPr>
          <p:nvPr/>
        </p:nvSpPr>
        <p:spPr bwMode="auto">
          <a:xfrm>
            <a:off x="244166" y="4172138"/>
            <a:ext cx="2929985"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accent4">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Freeform 442"/>
          <p:cNvSpPr>
            <a:spLocks/>
          </p:cNvSpPr>
          <p:nvPr/>
        </p:nvSpPr>
        <p:spPr bwMode="auto">
          <a:xfrm>
            <a:off x="244166" y="5418306"/>
            <a:ext cx="2929985"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Freeform 443"/>
          <p:cNvSpPr>
            <a:spLocks/>
          </p:cNvSpPr>
          <p:nvPr/>
        </p:nvSpPr>
        <p:spPr bwMode="auto">
          <a:xfrm>
            <a:off x="5969841" y="1651523"/>
            <a:ext cx="2917781" cy="989608"/>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tx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Freeform 444"/>
          <p:cNvSpPr>
            <a:spLocks/>
          </p:cNvSpPr>
          <p:nvPr/>
        </p:nvSpPr>
        <p:spPr bwMode="auto">
          <a:xfrm>
            <a:off x="5969841" y="2897690"/>
            <a:ext cx="2917781" cy="1001822"/>
          </a:xfrm>
          <a:custGeom>
            <a:avLst/>
            <a:gdLst>
              <a:gd name="T0" fmla="*/ 1603 w 1635"/>
              <a:gd name="T1" fmla="*/ 561 h 561"/>
              <a:gd name="T2" fmla="*/ 32 w 1635"/>
              <a:gd name="T3" fmla="*/ 561 h 561"/>
              <a:gd name="T4" fmla="*/ 0 w 1635"/>
              <a:gd name="T5" fmla="*/ 529 h 561"/>
              <a:gd name="T6" fmla="*/ 0 w 1635"/>
              <a:gd name="T7" fmla="*/ 32 h 561"/>
              <a:gd name="T8" fmla="*/ 32 w 1635"/>
              <a:gd name="T9" fmla="*/ 0 h 561"/>
              <a:gd name="T10" fmla="*/ 1603 w 1635"/>
              <a:gd name="T11" fmla="*/ 0 h 561"/>
              <a:gd name="T12" fmla="*/ 1635 w 1635"/>
              <a:gd name="T13" fmla="*/ 32 h 561"/>
              <a:gd name="T14" fmla="*/ 1635 w 1635"/>
              <a:gd name="T15" fmla="*/ 529 h 561"/>
              <a:gd name="T16" fmla="*/ 1603 w 1635"/>
              <a:gd name="T17" fmla="*/ 561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1">
                <a:moveTo>
                  <a:pt x="1603" y="561"/>
                </a:moveTo>
                <a:cubicBezTo>
                  <a:pt x="32" y="561"/>
                  <a:pt x="32" y="561"/>
                  <a:pt x="32" y="561"/>
                </a:cubicBezTo>
                <a:cubicBezTo>
                  <a:pt x="14" y="561"/>
                  <a:pt x="0" y="546"/>
                  <a:pt x="0" y="529"/>
                </a:cubicBezTo>
                <a:cubicBezTo>
                  <a:pt x="0" y="32"/>
                  <a:pt x="0" y="32"/>
                  <a:pt x="0" y="32"/>
                </a:cubicBezTo>
                <a:cubicBezTo>
                  <a:pt x="0" y="15"/>
                  <a:pt x="14" y="0"/>
                  <a:pt x="32" y="0"/>
                </a:cubicBezTo>
                <a:cubicBezTo>
                  <a:pt x="1603" y="0"/>
                  <a:pt x="1603" y="0"/>
                  <a:pt x="1603" y="0"/>
                </a:cubicBezTo>
                <a:cubicBezTo>
                  <a:pt x="1621" y="0"/>
                  <a:pt x="1635" y="15"/>
                  <a:pt x="1635" y="32"/>
                </a:cubicBezTo>
                <a:cubicBezTo>
                  <a:pt x="1635" y="529"/>
                  <a:pt x="1635" y="529"/>
                  <a:pt x="1635" y="529"/>
                </a:cubicBezTo>
                <a:cubicBezTo>
                  <a:pt x="1635" y="546"/>
                  <a:pt x="1621" y="561"/>
                  <a:pt x="1603" y="561"/>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445"/>
          <p:cNvSpPr>
            <a:spLocks/>
          </p:cNvSpPr>
          <p:nvPr/>
        </p:nvSpPr>
        <p:spPr bwMode="auto">
          <a:xfrm>
            <a:off x="5969841" y="4143858"/>
            <a:ext cx="2917781"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8" name="Freeform 446"/>
          <p:cNvSpPr>
            <a:spLocks/>
          </p:cNvSpPr>
          <p:nvPr/>
        </p:nvSpPr>
        <p:spPr bwMode="auto">
          <a:xfrm>
            <a:off x="5969841" y="5390026"/>
            <a:ext cx="2917781"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accent6">
              <a:lumMod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8" name="TextBox 127"/>
          <p:cNvSpPr txBox="1"/>
          <p:nvPr/>
        </p:nvSpPr>
        <p:spPr>
          <a:xfrm>
            <a:off x="1028700" y="1655542"/>
            <a:ext cx="2131306" cy="1001822"/>
          </a:xfrm>
          <a:prstGeom prst="rect">
            <a:avLst/>
          </a:prstGeom>
          <a:noFill/>
        </p:spPr>
        <p:txBody>
          <a:bodyPr wrap="square" rtlCol="0" anchor="ctr" anchorCtr="0">
            <a:normAutofit fontScale="92500"/>
          </a:bodyPr>
          <a:lstStyle/>
          <a:p>
            <a:r>
              <a:rPr lang="en-US" dirty="0">
                <a:solidFill>
                  <a:schemeClr val="tx2"/>
                </a:solidFill>
                <a:latin typeface="Minion Pro SmBd" panose="02040603060306020203" pitchFamily="18" charset="0"/>
                <a:cs typeface="Courier New" panose="02070309020205020404" pitchFamily="49" charset="0"/>
              </a:rPr>
              <a:t>On-site observations of Trainer and Assessors</a:t>
            </a:r>
          </a:p>
        </p:txBody>
      </p:sp>
      <p:sp>
        <p:nvSpPr>
          <p:cNvPr id="129" name="TextBox 128"/>
          <p:cNvSpPr txBox="1"/>
          <p:nvPr/>
        </p:nvSpPr>
        <p:spPr>
          <a:xfrm>
            <a:off x="1028700" y="2912341"/>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Pedagogy is adult-learning focused</a:t>
            </a:r>
          </a:p>
        </p:txBody>
      </p:sp>
      <p:sp>
        <p:nvSpPr>
          <p:cNvPr id="130" name="TextBox 129"/>
          <p:cNvSpPr txBox="1"/>
          <p:nvPr/>
        </p:nvSpPr>
        <p:spPr>
          <a:xfrm>
            <a:off x="1026304" y="4161507"/>
            <a:ext cx="2131306" cy="1001822"/>
          </a:xfrm>
          <a:prstGeom prst="rect">
            <a:avLst/>
          </a:prstGeom>
          <a:noFill/>
        </p:spPr>
        <p:txBody>
          <a:bodyPr wrap="square" rtlCol="0" anchor="ctr" anchorCtr="0">
            <a:normAutofit/>
          </a:bodyPr>
          <a:lstStyle/>
          <a:p>
            <a:r>
              <a:rPr lang="en-GB" dirty="0">
                <a:solidFill>
                  <a:schemeClr val="tx2"/>
                </a:solidFill>
                <a:latin typeface="Minion Pro SmBd" panose="02040603060306020203" pitchFamily="18" charset="0"/>
                <a:cs typeface="Courier New" panose="02070309020205020404" pitchFamily="49" charset="0"/>
              </a:rPr>
              <a:t>Sufficient time for hands-on practice by individual</a:t>
            </a:r>
          </a:p>
        </p:txBody>
      </p:sp>
      <p:sp>
        <p:nvSpPr>
          <p:cNvPr id="132" name="TextBox 131"/>
          <p:cNvSpPr txBox="1"/>
          <p:nvPr/>
        </p:nvSpPr>
        <p:spPr>
          <a:xfrm>
            <a:off x="6709803" y="1625468"/>
            <a:ext cx="2131306" cy="1001822"/>
          </a:xfrm>
          <a:prstGeom prst="rect">
            <a:avLst/>
          </a:prstGeom>
          <a:noFill/>
        </p:spPr>
        <p:txBody>
          <a:bodyPr wrap="square" rtlCol="0" anchor="ctr" anchorCtr="0">
            <a:normAutofit fontScale="77500" lnSpcReduction="20000"/>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Covers all the performance criteria and essential knowledge in the competency standards </a:t>
            </a:r>
          </a:p>
        </p:txBody>
      </p:sp>
      <p:sp>
        <p:nvSpPr>
          <p:cNvPr id="133" name="TextBox 132"/>
          <p:cNvSpPr txBox="1"/>
          <p:nvPr/>
        </p:nvSpPr>
        <p:spPr>
          <a:xfrm>
            <a:off x="6709803" y="2882268"/>
            <a:ext cx="2131306" cy="1001822"/>
          </a:xfrm>
          <a:prstGeom prst="rect">
            <a:avLst/>
          </a:prstGeom>
          <a:noFill/>
        </p:spPr>
        <p:txBody>
          <a:bodyPr wrap="square" rtlCol="0" anchor="ctr" anchorCtr="0">
            <a:normAutofit fontScale="92500"/>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Training is delivered in accordance to delivery plan</a:t>
            </a:r>
          </a:p>
        </p:txBody>
      </p:sp>
      <p:sp>
        <p:nvSpPr>
          <p:cNvPr id="134" name="TextBox 133"/>
          <p:cNvSpPr txBox="1"/>
          <p:nvPr/>
        </p:nvSpPr>
        <p:spPr>
          <a:xfrm>
            <a:off x="6707406" y="4131434"/>
            <a:ext cx="2131306" cy="1001822"/>
          </a:xfrm>
          <a:prstGeom prst="rect">
            <a:avLst/>
          </a:prstGeom>
          <a:noFill/>
        </p:spPr>
        <p:txBody>
          <a:bodyPr wrap="square" rtlCol="0" anchor="ctr" anchorCtr="0">
            <a:normAutofit fontScale="92500" lnSpcReduction="20000"/>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Assessment is conducted in accordance to assessment plan</a:t>
            </a:r>
          </a:p>
        </p:txBody>
      </p:sp>
      <p:sp>
        <p:nvSpPr>
          <p:cNvPr id="135" name="TextBox 134"/>
          <p:cNvSpPr txBox="1"/>
          <p:nvPr/>
        </p:nvSpPr>
        <p:spPr>
          <a:xfrm>
            <a:off x="6707406" y="5388233"/>
            <a:ext cx="2131306" cy="1001822"/>
          </a:xfrm>
          <a:prstGeom prst="rect">
            <a:avLst/>
          </a:prstGeom>
          <a:noFill/>
        </p:spPr>
        <p:txBody>
          <a:bodyPr wrap="square" rtlCol="0" anchor="ctr" anchorCtr="0">
            <a:normAutofit fontScale="85000" lnSpcReduction="10000"/>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Assessment </a:t>
            </a:r>
            <a:r>
              <a:rPr lang="en-GB" dirty="0" smtClean="0">
                <a:solidFill>
                  <a:schemeClr val="tx2">
                    <a:lumMod val="20000"/>
                    <a:lumOff val="80000"/>
                  </a:schemeClr>
                </a:solidFill>
                <a:latin typeface="Minion Pro SmBd" panose="02040603060306020203" pitchFamily="18" charset="0"/>
                <a:cs typeface="Courier New" panose="02070309020205020404" pitchFamily="49" charset="0"/>
              </a:rPr>
              <a:t>outcomes meet </a:t>
            </a:r>
            <a:r>
              <a:rPr lang="en-GB" dirty="0">
                <a:solidFill>
                  <a:schemeClr val="tx2">
                    <a:lumMod val="20000"/>
                    <a:lumOff val="80000"/>
                  </a:schemeClr>
                </a:solidFill>
                <a:latin typeface="Minion Pro SmBd" panose="02040603060306020203" pitchFamily="18" charset="0"/>
                <a:cs typeface="Courier New" panose="02070309020205020404" pitchFamily="49" charset="0"/>
              </a:rPr>
              <a:t>Principles of Assessment and Rules of Evidence</a:t>
            </a:r>
          </a:p>
        </p:txBody>
      </p:sp>
      <p:sp>
        <p:nvSpPr>
          <p:cNvPr id="14" name="Freeform 447"/>
          <p:cNvSpPr>
            <a:spLocks/>
          </p:cNvSpPr>
          <p:nvPr/>
        </p:nvSpPr>
        <p:spPr bwMode="auto">
          <a:xfrm>
            <a:off x="3814047" y="3070433"/>
            <a:ext cx="793541" cy="586668"/>
          </a:xfrm>
          <a:custGeom>
            <a:avLst/>
            <a:gdLst>
              <a:gd name="T0" fmla="*/ 0 w 455"/>
              <a:gd name="T1" fmla="*/ 48 h 336"/>
              <a:gd name="T2" fmla="*/ 0 w 455"/>
              <a:gd name="T3" fmla="*/ 48 h 336"/>
              <a:gd name="T4" fmla="*/ 3 w 455"/>
              <a:gd name="T5" fmla="*/ 78 h 336"/>
              <a:gd name="T6" fmla="*/ 9 w 455"/>
              <a:gd name="T7" fmla="*/ 106 h 336"/>
              <a:gd name="T8" fmla="*/ 18 w 455"/>
              <a:gd name="T9" fmla="*/ 136 h 336"/>
              <a:gd name="T10" fmla="*/ 27 w 455"/>
              <a:gd name="T11" fmla="*/ 164 h 336"/>
              <a:gd name="T12" fmla="*/ 39 w 455"/>
              <a:gd name="T13" fmla="*/ 192 h 336"/>
              <a:gd name="T14" fmla="*/ 52 w 455"/>
              <a:gd name="T15" fmla="*/ 220 h 336"/>
              <a:gd name="T16" fmla="*/ 69 w 455"/>
              <a:gd name="T17" fmla="*/ 247 h 336"/>
              <a:gd name="T18" fmla="*/ 86 w 455"/>
              <a:gd name="T19" fmla="*/ 272 h 336"/>
              <a:gd name="T20" fmla="*/ 86 w 455"/>
              <a:gd name="T21" fmla="*/ 272 h 336"/>
              <a:gd name="T22" fmla="*/ 100 w 455"/>
              <a:gd name="T23" fmla="*/ 290 h 336"/>
              <a:gd name="T24" fmla="*/ 114 w 455"/>
              <a:gd name="T25" fmla="*/ 306 h 336"/>
              <a:gd name="T26" fmla="*/ 128 w 455"/>
              <a:gd name="T27" fmla="*/ 322 h 336"/>
              <a:gd name="T28" fmla="*/ 144 w 455"/>
              <a:gd name="T29" fmla="*/ 336 h 336"/>
              <a:gd name="T30" fmla="*/ 455 w 455"/>
              <a:gd name="T31" fmla="*/ 0 h 336"/>
              <a:gd name="T32" fmla="*/ 0 w 455"/>
              <a:gd name="T33" fmla="*/ 48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5" h="336">
                <a:moveTo>
                  <a:pt x="0" y="48"/>
                </a:moveTo>
                <a:lnTo>
                  <a:pt x="0" y="48"/>
                </a:lnTo>
                <a:lnTo>
                  <a:pt x="3" y="78"/>
                </a:lnTo>
                <a:lnTo>
                  <a:pt x="9" y="106"/>
                </a:lnTo>
                <a:lnTo>
                  <a:pt x="18" y="136"/>
                </a:lnTo>
                <a:lnTo>
                  <a:pt x="27" y="164"/>
                </a:lnTo>
                <a:lnTo>
                  <a:pt x="39" y="192"/>
                </a:lnTo>
                <a:lnTo>
                  <a:pt x="52" y="220"/>
                </a:lnTo>
                <a:lnTo>
                  <a:pt x="69" y="247"/>
                </a:lnTo>
                <a:lnTo>
                  <a:pt x="86" y="272"/>
                </a:lnTo>
                <a:lnTo>
                  <a:pt x="86" y="272"/>
                </a:lnTo>
                <a:lnTo>
                  <a:pt x="100" y="290"/>
                </a:lnTo>
                <a:lnTo>
                  <a:pt x="114" y="306"/>
                </a:lnTo>
                <a:lnTo>
                  <a:pt x="128" y="322"/>
                </a:lnTo>
                <a:lnTo>
                  <a:pt x="144" y="336"/>
                </a:lnTo>
                <a:lnTo>
                  <a:pt x="455" y="0"/>
                </a:lnTo>
                <a:lnTo>
                  <a:pt x="0" y="48"/>
                </a:lnTo>
                <a:close/>
              </a:path>
            </a:pathLst>
          </a:custGeom>
          <a:solidFill>
            <a:schemeClr val="tx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448"/>
          <p:cNvSpPr>
            <a:spLocks/>
          </p:cNvSpPr>
          <p:nvPr/>
        </p:nvSpPr>
        <p:spPr bwMode="auto">
          <a:xfrm>
            <a:off x="4607588" y="3070433"/>
            <a:ext cx="793541" cy="782224"/>
          </a:xfrm>
          <a:custGeom>
            <a:avLst/>
            <a:gdLst>
              <a:gd name="T0" fmla="*/ 102 w 453"/>
              <a:gd name="T1" fmla="*/ 444 h 444"/>
              <a:gd name="T2" fmla="*/ 102 w 453"/>
              <a:gd name="T3" fmla="*/ 444 h 444"/>
              <a:gd name="T4" fmla="*/ 124 w 453"/>
              <a:gd name="T5" fmla="*/ 438 h 444"/>
              <a:gd name="T6" fmla="*/ 146 w 453"/>
              <a:gd name="T7" fmla="*/ 431 h 444"/>
              <a:gd name="T8" fmla="*/ 168 w 453"/>
              <a:gd name="T9" fmla="*/ 423 h 444"/>
              <a:gd name="T10" fmla="*/ 189 w 453"/>
              <a:gd name="T11" fmla="*/ 414 h 444"/>
              <a:gd name="T12" fmla="*/ 210 w 453"/>
              <a:gd name="T13" fmla="*/ 403 h 444"/>
              <a:gd name="T14" fmla="*/ 230 w 453"/>
              <a:gd name="T15" fmla="*/ 392 h 444"/>
              <a:gd name="T16" fmla="*/ 251 w 453"/>
              <a:gd name="T17" fmla="*/ 380 h 444"/>
              <a:gd name="T18" fmla="*/ 270 w 453"/>
              <a:gd name="T19" fmla="*/ 366 h 444"/>
              <a:gd name="T20" fmla="*/ 270 w 453"/>
              <a:gd name="T21" fmla="*/ 366 h 444"/>
              <a:gd name="T22" fmla="*/ 290 w 453"/>
              <a:gd name="T23" fmla="*/ 351 h 444"/>
              <a:gd name="T24" fmla="*/ 308 w 453"/>
              <a:gd name="T25" fmla="*/ 335 h 444"/>
              <a:gd name="T26" fmla="*/ 325 w 453"/>
              <a:gd name="T27" fmla="*/ 318 h 444"/>
              <a:gd name="T28" fmla="*/ 341 w 453"/>
              <a:gd name="T29" fmla="*/ 301 h 444"/>
              <a:gd name="T30" fmla="*/ 356 w 453"/>
              <a:gd name="T31" fmla="*/ 284 h 444"/>
              <a:gd name="T32" fmla="*/ 371 w 453"/>
              <a:gd name="T33" fmla="*/ 264 h 444"/>
              <a:gd name="T34" fmla="*/ 383 w 453"/>
              <a:gd name="T35" fmla="*/ 246 h 444"/>
              <a:gd name="T36" fmla="*/ 395 w 453"/>
              <a:gd name="T37" fmla="*/ 226 h 444"/>
              <a:gd name="T38" fmla="*/ 407 w 453"/>
              <a:gd name="T39" fmla="*/ 206 h 444"/>
              <a:gd name="T40" fmla="*/ 416 w 453"/>
              <a:gd name="T41" fmla="*/ 185 h 444"/>
              <a:gd name="T42" fmla="*/ 425 w 453"/>
              <a:gd name="T43" fmla="*/ 164 h 444"/>
              <a:gd name="T44" fmla="*/ 433 w 453"/>
              <a:gd name="T45" fmla="*/ 142 h 444"/>
              <a:gd name="T46" fmla="*/ 439 w 453"/>
              <a:gd name="T47" fmla="*/ 121 h 444"/>
              <a:gd name="T48" fmla="*/ 445 w 453"/>
              <a:gd name="T49" fmla="*/ 99 h 444"/>
              <a:gd name="T50" fmla="*/ 450 w 453"/>
              <a:gd name="T51" fmla="*/ 77 h 444"/>
              <a:gd name="T52" fmla="*/ 453 w 453"/>
              <a:gd name="T53" fmla="*/ 54 h 444"/>
              <a:gd name="T54" fmla="*/ 0 w 453"/>
              <a:gd name="T55" fmla="*/ 0 h 444"/>
              <a:gd name="T56" fmla="*/ 102 w 453"/>
              <a:gd name="T57"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53" h="444">
                <a:moveTo>
                  <a:pt x="102" y="444"/>
                </a:moveTo>
                <a:lnTo>
                  <a:pt x="102" y="444"/>
                </a:lnTo>
                <a:lnTo>
                  <a:pt x="124" y="438"/>
                </a:lnTo>
                <a:lnTo>
                  <a:pt x="146" y="431"/>
                </a:lnTo>
                <a:lnTo>
                  <a:pt x="168" y="423"/>
                </a:lnTo>
                <a:lnTo>
                  <a:pt x="189" y="414"/>
                </a:lnTo>
                <a:lnTo>
                  <a:pt x="210" y="403"/>
                </a:lnTo>
                <a:lnTo>
                  <a:pt x="230" y="392"/>
                </a:lnTo>
                <a:lnTo>
                  <a:pt x="251" y="380"/>
                </a:lnTo>
                <a:lnTo>
                  <a:pt x="270" y="366"/>
                </a:lnTo>
                <a:lnTo>
                  <a:pt x="270" y="366"/>
                </a:lnTo>
                <a:lnTo>
                  <a:pt x="290" y="351"/>
                </a:lnTo>
                <a:lnTo>
                  <a:pt x="308" y="335"/>
                </a:lnTo>
                <a:lnTo>
                  <a:pt x="325" y="318"/>
                </a:lnTo>
                <a:lnTo>
                  <a:pt x="341" y="301"/>
                </a:lnTo>
                <a:lnTo>
                  <a:pt x="356" y="284"/>
                </a:lnTo>
                <a:lnTo>
                  <a:pt x="371" y="264"/>
                </a:lnTo>
                <a:lnTo>
                  <a:pt x="383" y="246"/>
                </a:lnTo>
                <a:lnTo>
                  <a:pt x="395" y="226"/>
                </a:lnTo>
                <a:lnTo>
                  <a:pt x="407" y="206"/>
                </a:lnTo>
                <a:lnTo>
                  <a:pt x="416" y="185"/>
                </a:lnTo>
                <a:lnTo>
                  <a:pt x="425" y="164"/>
                </a:lnTo>
                <a:lnTo>
                  <a:pt x="433" y="142"/>
                </a:lnTo>
                <a:lnTo>
                  <a:pt x="439" y="121"/>
                </a:lnTo>
                <a:lnTo>
                  <a:pt x="445" y="99"/>
                </a:lnTo>
                <a:lnTo>
                  <a:pt x="450" y="77"/>
                </a:lnTo>
                <a:lnTo>
                  <a:pt x="453" y="54"/>
                </a:lnTo>
                <a:lnTo>
                  <a:pt x="0" y="0"/>
                </a:lnTo>
                <a:lnTo>
                  <a:pt x="102" y="444"/>
                </a:ln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449"/>
          <p:cNvSpPr>
            <a:spLocks/>
          </p:cNvSpPr>
          <p:nvPr/>
        </p:nvSpPr>
        <p:spPr bwMode="auto">
          <a:xfrm>
            <a:off x="4070424" y="3070432"/>
            <a:ext cx="720292" cy="794450"/>
          </a:xfrm>
          <a:custGeom>
            <a:avLst/>
            <a:gdLst>
              <a:gd name="T0" fmla="*/ 0 w 413"/>
              <a:gd name="T1" fmla="*/ 336 h 456"/>
              <a:gd name="T2" fmla="*/ 0 w 413"/>
              <a:gd name="T3" fmla="*/ 336 h 456"/>
              <a:gd name="T4" fmla="*/ 21 w 413"/>
              <a:gd name="T5" fmla="*/ 354 h 456"/>
              <a:gd name="T6" fmla="*/ 44 w 413"/>
              <a:gd name="T7" fmla="*/ 372 h 456"/>
              <a:gd name="T8" fmla="*/ 66 w 413"/>
              <a:gd name="T9" fmla="*/ 387 h 456"/>
              <a:gd name="T10" fmla="*/ 91 w 413"/>
              <a:gd name="T11" fmla="*/ 401 h 456"/>
              <a:gd name="T12" fmla="*/ 115 w 413"/>
              <a:gd name="T13" fmla="*/ 414 h 456"/>
              <a:gd name="T14" fmla="*/ 141 w 413"/>
              <a:gd name="T15" fmla="*/ 425 h 456"/>
              <a:gd name="T16" fmla="*/ 167 w 413"/>
              <a:gd name="T17" fmla="*/ 434 h 456"/>
              <a:gd name="T18" fmla="*/ 193 w 413"/>
              <a:gd name="T19" fmla="*/ 441 h 456"/>
              <a:gd name="T20" fmla="*/ 221 w 413"/>
              <a:gd name="T21" fmla="*/ 448 h 456"/>
              <a:gd name="T22" fmla="*/ 247 w 413"/>
              <a:gd name="T23" fmla="*/ 453 h 456"/>
              <a:gd name="T24" fmla="*/ 275 w 413"/>
              <a:gd name="T25" fmla="*/ 455 h 456"/>
              <a:gd name="T26" fmla="*/ 303 w 413"/>
              <a:gd name="T27" fmla="*/ 456 h 456"/>
              <a:gd name="T28" fmla="*/ 330 w 413"/>
              <a:gd name="T29" fmla="*/ 456 h 456"/>
              <a:gd name="T30" fmla="*/ 358 w 413"/>
              <a:gd name="T31" fmla="*/ 454 h 456"/>
              <a:gd name="T32" fmla="*/ 386 w 413"/>
              <a:gd name="T33" fmla="*/ 450 h 456"/>
              <a:gd name="T34" fmla="*/ 413 w 413"/>
              <a:gd name="T35" fmla="*/ 444 h 456"/>
              <a:gd name="T36" fmla="*/ 311 w 413"/>
              <a:gd name="T37" fmla="*/ 0 h 456"/>
              <a:gd name="T38" fmla="*/ 0 w 413"/>
              <a:gd name="T39" fmla="*/ 33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3" h="456">
                <a:moveTo>
                  <a:pt x="0" y="336"/>
                </a:moveTo>
                <a:lnTo>
                  <a:pt x="0" y="336"/>
                </a:lnTo>
                <a:lnTo>
                  <a:pt x="21" y="354"/>
                </a:lnTo>
                <a:lnTo>
                  <a:pt x="44" y="372"/>
                </a:lnTo>
                <a:lnTo>
                  <a:pt x="66" y="387"/>
                </a:lnTo>
                <a:lnTo>
                  <a:pt x="91" y="401"/>
                </a:lnTo>
                <a:lnTo>
                  <a:pt x="115" y="414"/>
                </a:lnTo>
                <a:lnTo>
                  <a:pt x="141" y="425"/>
                </a:lnTo>
                <a:lnTo>
                  <a:pt x="167" y="434"/>
                </a:lnTo>
                <a:lnTo>
                  <a:pt x="193" y="441"/>
                </a:lnTo>
                <a:lnTo>
                  <a:pt x="221" y="448"/>
                </a:lnTo>
                <a:lnTo>
                  <a:pt x="247" y="453"/>
                </a:lnTo>
                <a:lnTo>
                  <a:pt x="275" y="455"/>
                </a:lnTo>
                <a:lnTo>
                  <a:pt x="303" y="456"/>
                </a:lnTo>
                <a:lnTo>
                  <a:pt x="330" y="456"/>
                </a:lnTo>
                <a:lnTo>
                  <a:pt x="358" y="454"/>
                </a:lnTo>
                <a:lnTo>
                  <a:pt x="386" y="450"/>
                </a:lnTo>
                <a:lnTo>
                  <a:pt x="413" y="444"/>
                </a:lnTo>
                <a:lnTo>
                  <a:pt x="311" y="0"/>
                </a:lnTo>
                <a:lnTo>
                  <a:pt x="0" y="336"/>
                </a:lnTo>
                <a:close/>
              </a:path>
            </a:pathLst>
          </a:custGeom>
          <a:solidFill>
            <a:schemeClr val="accent6"/>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7" name="Freeform 450"/>
          <p:cNvSpPr>
            <a:spLocks/>
          </p:cNvSpPr>
          <p:nvPr/>
        </p:nvSpPr>
        <p:spPr bwMode="auto">
          <a:xfrm>
            <a:off x="4607588" y="2288209"/>
            <a:ext cx="573793" cy="782224"/>
          </a:xfrm>
          <a:custGeom>
            <a:avLst/>
            <a:gdLst>
              <a:gd name="T0" fmla="*/ 324 w 324"/>
              <a:gd name="T1" fmla="*/ 123 h 447"/>
              <a:gd name="T2" fmla="*/ 324 w 324"/>
              <a:gd name="T3" fmla="*/ 123 h 447"/>
              <a:gd name="T4" fmla="*/ 311 w 324"/>
              <a:gd name="T5" fmla="*/ 111 h 447"/>
              <a:gd name="T6" fmla="*/ 298 w 324"/>
              <a:gd name="T7" fmla="*/ 100 h 447"/>
              <a:gd name="T8" fmla="*/ 286 w 324"/>
              <a:gd name="T9" fmla="*/ 89 h 447"/>
              <a:gd name="T10" fmla="*/ 272 w 324"/>
              <a:gd name="T11" fmla="*/ 79 h 447"/>
              <a:gd name="T12" fmla="*/ 259 w 324"/>
              <a:gd name="T13" fmla="*/ 70 h 447"/>
              <a:gd name="T14" fmla="*/ 245 w 324"/>
              <a:gd name="T15" fmla="*/ 61 h 447"/>
              <a:gd name="T16" fmla="*/ 216 w 324"/>
              <a:gd name="T17" fmla="*/ 44 h 447"/>
              <a:gd name="T18" fmla="*/ 186 w 324"/>
              <a:gd name="T19" fmla="*/ 30 h 447"/>
              <a:gd name="T20" fmla="*/ 157 w 324"/>
              <a:gd name="T21" fmla="*/ 18 h 447"/>
              <a:gd name="T22" fmla="*/ 125 w 324"/>
              <a:gd name="T23" fmla="*/ 7 h 447"/>
              <a:gd name="T24" fmla="*/ 93 w 324"/>
              <a:gd name="T25" fmla="*/ 0 h 447"/>
              <a:gd name="T26" fmla="*/ 0 w 324"/>
              <a:gd name="T27" fmla="*/ 447 h 447"/>
              <a:gd name="T28" fmla="*/ 324 w 324"/>
              <a:gd name="T29" fmla="*/ 123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4" h="447">
                <a:moveTo>
                  <a:pt x="324" y="123"/>
                </a:moveTo>
                <a:lnTo>
                  <a:pt x="324" y="123"/>
                </a:lnTo>
                <a:lnTo>
                  <a:pt x="311" y="111"/>
                </a:lnTo>
                <a:lnTo>
                  <a:pt x="298" y="100"/>
                </a:lnTo>
                <a:lnTo>
                  <a:pt x="286" y="89"/>
                </a:lnTo>
                <a:lnTo>
                  <a:pt x="272" y="79"/>
                </a:lnTo>
                <a:lnTo>
                  <a:pt x="259" y="70"/>
                </a:lnTo>
                <a:lnTo>
                  <a:pt x="245" y="61"/>
                </a:lnTo>
                <a:lnTo>
                  <a:pt x="216" y="44"/>
                </a:lnTo>
                <a:lnTo>
                  <a:pt x="186" y="30"/>
                </a:lnTo>
                <a:lnTo>
                  <a:pt x="157" y="18"/>
                </a:lnTo>
                <a:lnTo>
                  <a:pt x="125" y="7"/>
                </a:lnTo>
                <a:lnTo>
                  <a:pt x="93" y="0"/>
                </a:lnTo>
                <a:lnTo>
                  <a:pt x="0" y="447"/>
                </a:lnTo>
                <a:lnTo>
                  <a:pt x="324" y="123"/>
                </a:lnTo>
                <a:close/>
              </a:path>
            </a:pathLst>
          </a:custGeom>
          <a:solidFill>
            <a:schemeClr val="accent4">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451"/>
          <p:cNvSpPr>
            <a:spLocks/>
          </p:cNvSpPr>
          <p:nvPr/>
        </p:nvSpPr>
        <p:spPr bwMode="auto">
          <a:xfrm>
            <a:off x="4607588" y="2508209"/>
            <a:ext cx="805746" cy="660002"/>
          </a:xfrm>
          <a:custGeom>
            <a:avLst/>
            <a:gdLst>
              <a:gd name="T0" fmla="*/ 453 w 457"/>
              <a:gd name="T1" fmla="*/ 378 h 378"/>
              <a:gd name="T2" fmla="*/ 453 w 457"/>
              <a:gd name="T3" fmla="*/ 378 h 378"/>
              <a:gd name="T4" fmla="*/ 455 w 457"/>
              <a:gd name="T5" fmla="*/ 358 h 378"/>
              <a:gd name="T6" fmla="*/ 457 w 457"/>
              <a:gd name="T7" fmla="*/ 336 h 378"/>
              <a:gd name="T8" fmla="*/ 457 w 457"/>
              <a:gd name="T9" fmla="*/ 315 h 378"/>
              <a:gd name="T10" fmla="*/ 456 w 457"/>
              <a:gd name="T11" fmla="*/ 294 h 378"/>
              <a:gd name="T12" fmla="*/ 454 w 457"/>
              <a:gd name="T13" fmla="*/ 273 h 378"/>
              <a:gd name="T14" fmla="*/ 452 w 457"/>
              <a:gd name="T15" fmla="*/ 251 h 378"/>
              <a:gd name="T16" fmla="*/ 448 w 457"/>
              <a:gd name="T17" fmla="*/ 231 h 378"/>
              <a:gd name="T18" fmla="*/ 442 w 457"/>
              <a:gd name="T19" fmla="*/ 209 h 378"/>
              <a:gd name="T20" fmla="*/ 437 w 457"/>
              <a:gd name="T21" fmla="*/ 189 h 378"/>
              <a:gd name="T22" fmla="*/ 430 w 457"/>
              <a:gd name="T23" fmla="*/ 168 h 378"/>
              <a:gd name="T24" fmla="*/ 422 w 457"/>
              <a:gd name="T25" fmla="*/ 148 h 378"/>
              <a:gd name="T26" fmla="*/ 414 w 457"/>
              <a:gd name="T27" fmla="*/ 128 h 378"/>
              <a:gd name="T28" fmla="*/ 403 w 457"/>
              <a:gd name="T29" fmla="*/ 108 h 378"/>
              <a:gd name="T30" fmla="*/ 392 w 457"/>
              <a:gd name="T31" fmla="*/ 89 h 378"/>
              <a:gd name="T32" fmla="*/ 381 w 457"/>
              <a:gd name="T33" fmla="*/ 70 h 378"/>
              <a:gd name="T34" fmla="*/ 368 w 457"/>
              <a:gd name="T35" fmla="*/ 51 h 378"/>
              <a:gd name="T36" fmla="*/ 368 w 457"/>
              <a:gd name="T37" fmla="*/ 51 h 378"/>
              <a:gd name="T38" fmla="*/ 357 w 457"/>
              <a:gd name="T39" fmla="*/ 38 h 378"/>
              <a:gd name="T40" fmla="*/ 346 w 457"/>
              <a:gd name="T41" fmla="*/ 25 h 378"/>
              <a:gd name="T42" fmla="*/ 335 w 457"/>
              <a:gd name="T43" fmla="*/ 12 h 378"/>
              <a:gd name="T44" fmla="*/ 324 w 457"/>
              <a:gd name="T45" fmla="*/ 0 h 378"/>
              <a:gd name="T46" fmla="*/ 0 w 457"/>
              <a:gd name="T47" fmla="*/ 324 h 378"/>
              <a:gd name="T48" fmla="*/ 453 w 457"/>
              <a:gd name="T49"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7" h="378">
                <a:moveTo>
                  <a:pt x="453" y="378"/>
                </a:moveTo>
                <a:lnTo>
                  <a:pt x="453" y="378"/>
                </a:lnTo>
                <a:lnTo>
                  <a:pt x="455" y="358"/>
                </a:lnTo>
                <a:lnTo>
                  <a:pt x="457" y="336"/>
                </a:lnTo>
                <a:lnTo>
                  <a:pt x="457" y="315"/>
                </a:lnTo>
                <a:lnTo>
                  <a:pt x="456" y="294"/>
                </a:lnTo>
                <a:lnTo>
                  <a:pt x="454" y="273"/>
                </a:lnTo>
                <a:lnTo>
                  <a:pt x="452" y="251"/>
                </a:lnTo>
                <a:lnTo>
                  <a:pt x="448" y="231"/>
                </a:lnTo>
                <a:lnTo>
                  <a:pt x="442" y="209"/>
                </a:lnTo>
                <a:lnTo>
                  <a:pt x="437" y="189"/>
                </a:lnTo>
                <a:lnTo>
                  <a:pt x="430" y="168"/>
                </a:lnTo>
                <a:lnTo>
                  <a:pt x="422" y="148"/>
                </a:lnTo>
                <a:lnTo>
                  <a:pt x="414" y="128"/>
                </a:lnTo>
                <a:lnTo>
                  <a:pt x="403" y="108"/>
                </a:lnTo>
                <a:lnTo>
                  <a:pt x="392" y="89"/>
                </a:lnTo>
                <a:lnTo>
                  <a:pt x="381" y="70"/>
                </a:lnTo>
                <a:lnTo>
                  <a:pt x="368" y="51"/>
                </a:lnTo>
                <a:lnTo>
                  <a:pt x="368" y="51"/>
                </a:lnTo>
                <a:lnTo>
                  <a:pt x="357" y="38"/>
                </a:lnTo>
                <a:lnTo>
                  <a:pt x="346" y="25"/>
                </a:lnTo>
                <a:lnTo>
                  <a:pt x="335" y="12"/>
                </a:lnTo>
                <a:lnTo>
                  <a:pt x="324" y="0"/>
                </a:lnTo>
                <a:lnTo>
                  <a:pt x="0" y="324"/>
                </a:lnTo>
                <a:lnTo>
                  <a:pt x="453" y="378"/>
                </a:lnTo>
                <a:close/>
              </a:path>
            </a:pathLst>
          </a:custGeom>
          <a:solidFill>
            <a:schemeClr val="accent6">
              <a:lumMod val="50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9" name="Freeform 452"/>
          <p:cNvSpPr>
            <a:spLocks/>
          </p:cNvSpPr>
          <p:nvPr/>
        </p:nvSpPr>
        <p:spPr bwMode="auto">
          <a:xfrm>
            <a:off x="3814047" y="2874876"/>
            <a:ext cx="793541" cy="281116"/>
          </a:xfrm>
          <a:custGeom>
            <a:avLst/>
            <a:gdLst>
              <a:gd name="T0" fmla="*/ 17 w 458"/>
              <a:gd name="T1" fmla="*/ 0 h 164"/>
              <a:gd name="T2" fmla="*/ 17 w 458"/>
              <a:gd name="T3" fmla="*/ 0 h 164"/>
              <a:gd name="T4" fmla="*/ 11 w 458"/>
              <a:gd name="T5" fmla="*/ 21 h 164"/>
              <a:gd name="T6" fmla="*/ 7 w 458"/>
              <a:gd name="T7" fmla="*/ 40 h 164"/>
              <a:gd name="T8" fmla="*/ 4 w 458"/>
              <a:gd name="T9" fmla="*/ 61 h 164"/>
              <a:gd name="T10" fmla="*/ 2 w 458"/>
              <a:gd name="T11" fmla="*/ 81 h 164"/>
              <a:gd name="T12" fmla="*/ 1 w 458"/>
              <a:gd name="T13" fmla="*/ 102 h 164"/>
              <a:gd name="T14" fmla="*/ 0 w 458"/>
              <a:gd name="T15" fmla="*/ 122 h 164"/>
              <a:gd name="T16" fmla="*/ 1 w 458"/>
              <a:gd name="T17" fmla="*/ 144 h 164"/>
              <a:gd name="T18" fmla="*/ 3 w 458"/>
              <a:gd name="T19" fmla="*/ 164 h 164"/>
              <a:gd name="T20" fmla="*/ 458 w 458"/>
              <a:gd name="T21" fmla="*/ 116 h 164"/>
              <a:gd name="T22" fmla="*/ 17 w 458"/>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8" h="164">
                <a:moveTo>
                  <a:pt x="17" y="0"/>
                </a:moveTo>
                <a:lnTo>
                  <a:pt x="17" y="0"/>
                </a:lnTo>
                <a:lnTo>
                  <a:pt x="11" y="21"/>
                </a:lnTo>
                <a:lnTo>
                  <a:pt x="7" y="40"/>
                </a:lnTo>
                <a:lnTo>
                  <a:pt x="4" y="61"/>
                </a:lnTo>
                <a:lnTo>
                  <a:pt x="2" y="81"/>
                </a:lnTo>
                <a:lnTo>
                  <a:pt x="1" y="102"/>
                </a:lnTo>
                <a:lnTo>
                  <a:pt x="0" y="122"/>
                </a:lnTo>
                <a:lnTo>
                  <a:pt x="1" y="144"/>
                </a:lnTo>
                <a:lnTo>
                  <a:pt x="3" y="164"/>
                </a:lnTo>
                <a:lnTo>
                  <a:pt x="458" y="116"/>
                </a:lnTo>
                <a:lnTo>
                  <a:pt x="17" y="0"/>
                </a:lnTo>
                <a:close/>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0" name="Freeform 453"/>
          <p:cNvSpPr>
            <a:spLocks/>
          </p:cNvSpPr>
          <p:nvPr/>
        </p:nvSpPr>
        <p:spPr bwMode="auto">
          <a:xfrm>
            <a:off x="3838463" y="2337098"/>
            <a:ext cx="769125" cy="733335"/>
          </a:xfrm>
          <a:custGeom>
            <a:avLst/>
            <a:gdLst>
              <a:gd name="T0" fmla="*/ 267 w 441"/>
              <a:gd name="T1" fmla="*/ 0 h 421"/>
              <a:gd name="T2" fmla="*/ 267 w 441"/>
              <a:gd name="T3" fmla="*/ 0 h 421"/>
              <a:gd name="T4" fmla="*/ 242 w 441"/>
              <a:gd name="T5" fmla="*/ 11 h 421"/>
              <a:gd name="T6" fmla="*/ 217 w 441"/>
              <a:gd name="T7" fmla="*/ 24 h 421"/>
              <a:gd name="T8" fmla="*/ 193 w 441"/>
              <a:gd name="T9" fmla="*/ 39 h 421"/>
              <a:gd name="T10" fmla="*/ 170 w 441"/>
              <a:gd name="T11" fmla="*/ 55 h 421"/>
              <a:gd name="T12" fmla="*/ 170 w 441"/>
              <a:gd name="T13" fmla="*/ 55 h 421"/>
              <a:gd name="T14" fmla="*/ 153 w 441"/>
              <a:gd name="T15" fmla="*/ 67 h 421"/>
              <a:gd name="T16" fmla="*/ 139 w 441"/>
              <a:gd name="T17" fmla="*/ 81 h 421"/>
              <a:gd name="T18" fmla="*/ 123 w 441"/>
              <a:gd name="T19" fmla="*/ 94 h 421"/>
              <a:gd name="T20" fmla="*/ 110 w 441"/>
              <a:gd name="T21" fmla="*/ 108 h 421"/>
              <a:gd name="T22" fmla="*/ 97 w 441"/>
              <a:gd name="T23" fmla="*/ 123 h 421"/>
              <a:gd name="T24" fmla="*/ 85 w 441"/>
              <a:gd name="T25" fmla="*/ 137 h 421"/>
              <a:gd name="T26" fmla="*/ 72 w 441"/>
              <a:gd name="T27" fmla="*/ 152 h 421"/>
              <a:gd name="T28" fmla="*/ 62 w 441"/>
              <a:gd name="T29" fmla="*/ 168 h 421"/>
              <a:gd name="T30" fmla="*/ 52 w 441"/>
              <a:gd name="T31" fmla="*/ 184 h 421"/>
              <a:gd name="T32" fmla="*/ 41 w 441"/>
              <a:gd name="T33" fmla="*/ 201 h 421"/>
              <a:gd name="T34" fmla="*/ 32 w 441"/>
              <a:gd name="T35" fmla="*/ 217 h 421"/>
              <a:gd name="T36" fmla="*/ 25 w 441"/>
              <a:gd name="T37" fmla="*/ 234 h 421"/>
              <a:gd name="T38" fmla="*/ 17 w 441"/>
              <a:gd name="T39" fmla="*/ 252 h 421"/>
              <a:gd name="T40" fmla="*/ 11 w 441"/>
              <a:gd name="T41" fmla="*/ 269 h 421"/>
              <a:gd name="T42" fmla="*/ 5 w 441"/>
              <a:gd name="T43" fmla="*/ 287 h 421"/>
              <a:gd name="T44" fmla="*/ 0 w 441"/>
              <a:gd name="T45" fmla="*/ 305 h 421"/>
              <a:gd name="T46" fmla="*/ 441 w 441"/>
              <a:gd name="T47" fmla="*/ 421 h 421"/>
              <a:gd name="T48" fmla="*/ 267 w 441"/>
              <a:gd name="T49"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1" h="421">
                <a:moveTo>
                  <a:pt x="267" y="0"/>
                </a:moveTo>
                <a:lnTo>
                  <a:pt x="267" y="0"/>
                </a:lnTo>
                <a:lnTo>
                  <a:pt x="242" y="11"/>
                </a:lnTo>
                <a:lnTo>
                  <a:pt x="217" y="24"/>
                </a:lnTo>
                <a:lnTo>
                  <a:pt x="193" y="39"/>
                </a:lnTo>
                <a:lnTo>
                  <a:pt x="170" y="55"/>
                </a:lnTo>
                <a:lnTo>
                  <a:pt x="170" y="55"/>
                </a:lnTo>
                <a:lnTo>
                  <a:pt x="153" y="67"/>
                </a:lnTo>
                <a:lnTo>
                  <a:pt x="139" y="81"/>
                </a:lnTo>
                <a:lnTo>
                  <a:pt x="123" y="94"/>
                </a:lnTo>
                <a:lnTo>
                  <a:pt x="110" y="108"/>
                </a:lnTo>
                <a:lnTo>
                  <a:pt x="97" y="123"/>
                </a:lnTo>
                <a:lnTo>
                  <a:pt x="85" y="137"/>
                </a:lnTo>
                <a:lnTo>
                  <a:pt x="72" y="152"/>
                </a:lnTo>
                <a:lnTo>
                  <a:pt x="62" y="168"/>
                </a:lnTo>
                <a:lnTo>
                  <a:pt x="52" y="184"/>
                </a:lnTo>
                <a:lnTo>
                  <a:pt x="41" y="201"/>
                </a:lnTo>
                <a:lnTo>
                  <a:pt x="32" y="217"/>
                </a:lnTo>
                <a:lnTo>
                  <a:pt x="25" y="234"/>
                </a:lnTo>
                <a:lnTo>
                  <a:pt x="17" y="252"/>
                </a:lnTo>
                <a:lnTo>
                  <a:pt x="11" y="269"/>
                </a:lnTo>
                <a:lnTo>
                  <a:pt x="5" y="287"/>
                </a:lnTo>
                <a:lnTo>
                  <a:pt x="0" y="305"/>
                </a:lnTo>
                <a:lnTo>
                  <a:pt x="441" y="421"/>
                </a:lnTo>
                <a:lnTo>
                  <a:pt x="267" y="0"/>
                </a:ln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tx2">
                  <a:lumMod val="40000"/>
                  <a:lumOff val="60000"/>
                </a:schemeClr>
              </a:solidFill>
            </a:endParaRPr>
          </a:p>
        </p:txBody>
      </p:sp>
      <p:sp>
        <p:nvSpPr>
          <p:cNvPr id="21" name="Freeform 454"/>
          <p:cNvSpPr>
            <a:spLocks/>
          </p:cNvSpPr>
          <p:nvPr/>
        </p:nvSpPr>
        <p:spPr bwMode="auto">
          <a:xfrm>
            <a:off x="4302377" y="2275982"/>
            <a:ext cx="476126" cy="794450"/>
          </a:xfrm>
          <a:custGeom>
            <a:avLst/>
            <a:gdLst>
              <a:gd name="T0" fmla="*/ 0 w 267"/>
              <a:gd name="T1" fmla="*/ 35 h 456"/>
              <a:gd name="T2" fmla="*/ 174 w 267"/>
              <a:gd name="T3" fmla="*/ 456 h 456"/>
              <a:gd name="T4" fmla="*/ 267 w 267"/>
              <a:gd name="T5" fmla="*/ 9 h 456"/>
              <a:gd name="T6" fmla="*/ 267 w 267"/>
              <a:gd name="T7" fmla="*/ 9 h 456"/>
              <a:gd name="T8" fmla="*/ 251 w 267"/>
              <a:gd name="T9" fmla="*/ 6 h 456"/>
              <a:gd name="T10" fmla="*/ 234 w 267"/>
              <a:gd name="T11" fmla="*/ 3 h 456"/>
              <a:gd name="T12" fmla="*/ 217 w 267"/>
              <a:gd name="T13" fmla="*/ 2 h 456"/>
              <a:gd name="T14" fmla="*/ 201 w 267"/>
              <a:gd name="T15" fmla="*/ 0 h 456"/>
              <a:gd name="T16" fmla="*/ 184 w 267"/>
              <a:gd name="T17" fmla="*/ 0 h 456"/>
              <a:gd name="T18" fmla="*/ 167 w 267"/>
              <a:gd name="T19" fmla="*/ 0 h 456"/>
              <a:gd name="T20" fmla="*/ 149 w 267"/>
              <a:gd name="T21" fmla="*/ 1 h 456"/>
              <a:gd name="T22" fmla="*/ 133 w 267"/>
              <a:gd name="T23" fmla="*/ 2 h 456"/>
              <a:gd name="T24" fmla="*/ 116 w 267"/>
              <a:gd name="T25" fmla="*/ 4 h 456"/>
              <a:gd name="T26" fmla="*/ 99 w 267"/>
              <a:gd name="T27" fmla="*/ 6 h 456"/>
              <a:gd name="T28" fmla="*/ 83 w 267"/>
              <a:gd name="T29" fmla="*/ 9 h 456"/>
              <a:gd name="T30" fmla="*/ 65 w 267"/>
              <a:gd name="T31" fmla="*/ 13 h 456"/>
              <a:gd name="T32" fmla="*/ 49 w 267"/>
              <a:gd name="T33" fmla="*/ 17 h 456"/>
              <a:gd name="T34" fmla="*/ 33 w 267"/>
              <a:gd name="T35" fmla="*/ 23 h 456"/>
              <a:gd name="T36" fmla="*/ 16 w 267"/>
              <a:gd name="T37" fmla="*/ 29 h 456"/>
              <a:gd name="T38" fmla="*/ 0 w 267"/>
              <a:gd name="T39" fmla="*/ 35 h 456"/>
              <a:gd name="T40" fmla="*/ 0 w 267"/>
              <a:gd name="T41" fmla="*/ 35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456">
                <a:moveTo>
                  <a:pt x="0" y="35"/>
                </a:moveTo>
                <a:lnTo>
                  <a:pt x="174" y="456"/>
                </a:lnTo>
                <a:lnTo>
                  <a:pt x="267" y="9"/>
                </a:lnTo>
                <a:lnTo>
                  <a:pt x="267" y="9"/>
                </a:lnTo>
                <a:lnTo>
                  <a:pt x="251" y="6"/>
                </a:lnTo>
                <a:lnTo>
                  <a:pt x="234" y="3"/>
                </a:lnTo>
                <a:lnTo>
                  <a:pt x="217" y="2"/>
                </a:lnTo>
                <a:lnTo>
                  <a:pt x="201" y="0"/>
                </a:lnTo>
                <a:lnTo>
                  <a:pt x="184" y="0"/>
                </a:lnTo>
                <a:lnTo>
                  <a:pt x="167" y="0"/>
                </a:lnTo>
                <a:lnTo>
                  <a:pt x="149" y="1"/>
                </a:lnTo>
                <a:lnTo>
                  <a:pt x="133" y="2"/>
                </a:lnTo>
                <a:lnTo>
                  <a:pt x="116" y="4"/>
                </a:lnTo>
                <a:lnTo>
                  <a:pt x="99" y="6"/>
                </a:lnTo>
                <a:lnTo>
                  <a:pt x="83" y="9"/>
                </a:lnTo>
                <a:lnTo>
                  <a:pt x="65" y="13"/>
                </a:lnTo>
                <a:lnTo>
                  <a:pt x="49" y="17"/>
                </a:lnTo>
                <a:lnTo>
                  <a:pt x="33" y="23"/>
                </a:lnTo>
                <a:lnTo>
                  <a:pt x="16" y="29"/>
                </a:lnTo>
                <a:lnTo>
                  <a:pt x="0" y="35"/>
                </a:lnTo>
                <a:lnTo>
                  <a:pt x="0" y="35"/>
                </a:lnTo>
                <a:close/>
              </a:path>
            </a:pathLst>
          </a:custGeom>
          <a:solidFill>
            <a:schemeClr val="accent3">
              <a:lumMod val="60000"/>
              <a:lumOff val="40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grpSp>
        <p:nvGrpSpPr>
          <p:cNvPr id="75" name="Group 74"/>
          <p:cNvGrpSpPr/>
          <p:nvPr/>
        </p:nvGrpSpPr>
        <p:grpSpPr>
          <a:xfrm>
            <a:off x="2275508" y="2080471"/>
            <a:ext cx="3358320" cy="4562756"/>
            <a:chOff x="3341832" y="1959747"/>
            <a:chExt cx="3909453" cy="5311548"/>
          </a:xfrm>
          <a:effectLst>
            <a:outerShdw blurRad="114300" dist="76200" dir="2700000" algn="tl" rotWithShape="0">
              <a:prstClr val="black">
                <a:alpha val="40000"/>
              </a:prstClr>
            </a:outerShdw>
          </a:effectLst>
        </p:grpSpPr>
        <p:sp>
          <p:nvSpPr>
            <p:cNvPr id="76" name="Freeform 295"/>
            <p:cNvSpPr>
              <a:spLocks/>
            </p:cNvSpPr>
            <p:nvPr/>
          </p:nvSpPr>
          <p:spPr bwMode="auto">
            <a:xfrm rot="150101">
              <a:off x="3890595" y="4533841"/>
              <a:ext cx="2584981" cy="2234155"/>
            </a:xfrm>
            <a:custGeom>
              <a:avLst/>
              <a:gdLst>
                <a:gd name="T0" fmla="*/ 601 w 884"/>
                <a:gd name="T1" fmla="*/ 545 h 828"/>
                <a:gd name="T2" fmla="*/ 416 w 884"/>
                <a:gd name="T3" fmla="*/ 828 h 828"/>
                <a:gd name="T4" fmla="*/ 0 w 884"/>
                <a:gd name="T5" fmla="*/ 828 h 828"/>
                <a:gd name="T6" fmla="*/ 354 w 884"/>
                <a:gd name="T7" fmla="*/ 321 h 828"/>
                <a:gd name="T8" fmla="*/ 354 w 884"/>
                <a:gd name="T9" fmla="*/ 152 h 828"/>
                <a:gd name="T10" fmla="*/ 393 w 884"/>
                <a:gd name="T11" fmla="*/ 58 h 828"/>
                <a:gd name="T12" fmla="*/ 548 w 884"/>
                <a:gd name="T13" fmla="*/ 114 h 828"/>
                <a:gd name="T14" fmla="*/ 563 w 884"/>
                <a:gd name="T15" fmla="*/ 135 h 828"/>
                <a:gd name="T16" fmla="*/ 720 w 884"/>
                <a:gd name="T17" fmla="*/ 0 h 828"/>
                <a:gd name="T18" fmla="*/ 784 w 884"/>
                <a:gd name="T19" fmla="*/ 107 h 828"/>
                <a:gd name="T20" fmla="*/ 843 w 884"/>
                <a:gd name="T21" fmla="*/ 275 h 828"/>
                <a:gd name="T22" fmla="*/ 884 w 884"/>
                <a:gd name="T23" fmla="*/ 397 h 828"/>
                <a:gd name="T24" fmla="*/ 776 w 884"/>
                <a:gd name="T25" fmla="*/ 472 h 828"/>
                <a:gd name="T26" fmla="*/ 701 w 884"/>
                <a:gd name="T27" fmla="*/ 531 h 828"/>
                <a:gd name="T28" fmla="*/ 601 w 884"/>
                <a:gd name="T29" fmla="*/ 545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4" h="828">
                  <a:moveTo>
                    <a:pt x="601" y="545"/>
                  </a:moveTo>
                  <a:cubicBezTo>
                    <a:pt x="416" y="828"/>
                    <a:pt x="416" y="828"/>
                    <a:pt x="416" y="828"/>
                  </a:cubicBezTo>
                  <a:cubicBezTo>
                    <a:pt x="0" y="828"/>
                    <a:pt x="0" y="828"/>
                    <a:pt x="0" y="828"/>
                  </a:cubicBezTo>
                  <a:cubicBezTo>
                    <a:pt x="354" y="321"/>
                    <a:pt x="354" y="321"/>
                    <a:pt x="354" y="321"/>
                  </a:cubicBezTo>
                  <a:cubicBezTo>
                    <a:pt x="354" y="152"/>
                    <a:pt x="354" y="152"/>
                    <a:pt x="354" y="152"/>
                  </a:cubicBezTo>
                  <a:cubicBezTo>
                    <a:pt x="354" y="117"/>
                    <a:pt x="368" y="83"/>
                    <a:pt x="393" y="58"/>
                  </a:cubicBezTo>
                  <a:cubicBezTo>
                    <a:pt x="548" y="114"/>
                    <a:pt x="548" y="114"/>
                    <a:pt x="548" y="114"/>
                  </a:cubicBezTo>
                  <a:cubicBezTo>
                    <a:pt x="539" y="124"/>
                    <a:pt x="550" y="140"/>
                    <a:pt x="563" y="135"/>
                  </a:cubicBezTo>
                  <a:cubicBezTo>
                    <a:pt x="720" y="0"/>
                    <a:pt x="720" y="0"/>
                    <a:pt x="720" y="0"/>
                  </a:cubicBezTo>
                  <a:cubicBezTo>
                    <a:pt x="784" y="107"/>
                    <a:pt x="784" y="107"/>
                    <a:pt x="784" y="107"/>
                  </a:cubicBezTo>
                  <a:cubicBezTo>
                    <a:pt x="843" y="275"/>
                    <a:pt x="843" y="275"/>
                    <a:pt x="843" y="275"/>
                  </a:cubicBezTo>
                  <a:cubicBezTo>
                    <a:pt x="884" y="397"/>
                    <a:pt x="884" y="397"/>
                    <a:pt x="884" y="397"/>
                  </a:cubicBezTo>
                  <a:cubicBezTo>
                    <a:pt x="776" y="472"/>
                    <a:pt x="776" y="472"/>
                    <a:pt x="776" y="472"/>
                  </a:cubicBezTo>
                  <a:cubicBezTo>
                    <a:pt x="701" y="531"/>
                    <a:pt x="701" y="531"/>
                    <a:pt x="701" y="531"/>
                  </a:cubicBezTo>
                  <a:cubicBezTo>
                    <a:pt x="675" y="558"/>
                    <a:pt x="627" y="555"/>
                    <a:pt x="601" y="54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Rounded Rectangle 10"/>
            <p:cNvSpPr/>
            <p:nvPr/>
          </p:nvSpPr>
          <p:spPr>
            <a:xfrm rot="79947" flipH="1">
              <a:off x="4817890" y="1959747"/>
              <a:ext cx="2433395" cy="4419879"/>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297"/>
            <p:cNvSpPr>
              <a:spLocks/>
            </p:cNvSpPr>
            <p:nvPr/>
          </p:nvSpPr>
          <p:spPr bwMode="auto">
            <a:xfrm rot="150101">
              <a:off x="5814519" y="4635762"/>
              <a:ext cx="881697" cy="512756"/>
            </a:xfrm>
            <a:custGeom>
              <a:avLst/>
              <a:gdLst>
                <a:gd name="T0" fmla="*/ 296 w 306"/>
                <a:gd name="T1" fmla="*/ 53 h 189"/>
                <a:gd name="T2" fmla="*/ 296 w 306"/>
                <a:gd name="T3" fmla="*/ 53 h 189"/>
                <a:gd name="T4" fmla="*/ 253 w 306"/>
                <a:gd name="T5" fmla="*/ 131 h 189"/>
                <a:gd name="T6" fmla="*/ 89 w 306"/>
                <a:gd name="T7" fmla="*/ 180 h 189"/>
                <a:gd name="T8" fmla="*/ 10 w 306"/>
                <a:gd name="T9" fmla="*/ 137 h 189"/>
                <a:gd name="T10" fmla="*/ 10 w 306"/>
                <a:gd name="T11" fmla="*/ 137 h 189"/>
                <a:gd name="T12" fmla="*/ 53 w 306"/>
                <a:gd name="T13" fmla="*/ 58 h 189"/>
                <a:gd name="T14" fmla="*/ 217 w 306"/>
                <a:gd name="T15" fmla="*/ 10 h 189"/>
                <a:gd name="T16" fmla="*/ 296 w 306"/>
                <a:gd name="T17" fmla="*/ 5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89">
                  <a:moveTo>
                    <a:pt x="296" y="53"/>
                  </a:moveTo>
                  <a:cubicBezTo>
                    <a:pt x="296" y="53"/>
                    <a:pt x="296" y="53"/>
                    <a:pt x="296" y="53"/>
                  </a:cubicBezTo>
                  <a:cubicBezTo>
                    <a:pt x="306" y="86"/>
                    <a:pt x="287" y="121"/>
                    <a:pt x="253" y="131"/>
                  </a:cubicBezTo>
                  <a:cubicBezTo>
                    <a:pt x="89" y="180"/>
                    <a:pt x="89" y="180"/>
                    <a:pt x="89" y="180"/>
                  </a:cubicBezTo>
                  <a:cubicBezTo>
                    <a:pt x="55" y="189"/>
                    <a:pt x="20" y="170"/>
                    <a:pt x="10" y="137"/>
                  </a:cubicBezTo>
                  <a:cubicBezTo>
                    <a:pt x="10" y="137"/>
                    <a:pt x="10" y="137"/>
                    <a:pt x="10" y="137"/>
                  </a:cubicBezTo>
                  <a:cubicBezTo>
                    <a:pt x="0" y="103"/>
                    <a:pt x="20" y="68"/>
                    <a:pt x="53" y="58"/>
                  </a:cubicBezTo>
                  <a:cubicBezTo>
                    <a:pt x="217" y="10"/>
                    <a:pt x="217" y="10"/>
                    <a:pt x="217" y="10"/>
                  </a:cubicBezTo>
                  <a:cubicBezTo>
                    <a:pt x="251" y="0"/>
                    <a:pt x="286" y="19"/>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298"/>
            <p:cNvSpPr>
              <a:spLocks/>
            </p:cNvSpPr>
            <p:nvPr/>
          </p:nvSpPr>
          <p:spPr bwMode="auto">
            <a:xfrm rot="150101">
              <a:off x="5851562" y="4811854"/>
              <a:ext cx="320617" cy="293004"/>
            </a:xfrm>
            <a:custGeom>
              <a:avLst/>
              <a:gdLst>
                <a:gd name="T0" fmla="*/ 111 w 111"/>
                <a:gd name="T1" fmla="*/ 89 h 110"/>
                <a:gd name="T2" fmla="*/ 67 w 111"/>
                <a:gd name="T3" fmla="*/ 102 h 110"/>
                <a:gd name="T4" fmla="*/ 9 w 111"/>
                <a:gd name="T5" fmla="*/ 74 h 110"/>
                <a:gd name="T6" fmla="*/ 6 w 111"/>
                <a:gd name="T7" fmla="*/ 64 h 110"/>
                <a:gd name="T8" fmla="*/ 41 w 111"/>
                <a:gd name="T9" fmla="*/ 13 h 110"/>
                <a:gd name="T10" fmla="*/ 84 w 111"/>
                <a:gd name="T11" fmla="*/ 0 h 110"/>
                <a:gd name="T12" fmla="*/ 111 w 111"/>
                <a:gd name="T13" fmla="*/ 89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89"/>
                  </a:moveTo>
                  <a:cubicBezTo>
                    <a:pt x="67" y="102"/>
                    <a:pt x="67" y="102"/>
                    <a:pt x="67" y="102"/>
                  </a:cubicBezTo>
                  <a:cubicBezTo>
                    <a:pt x="40" y="110"/>
                    <a:pt x="15" y="95"/>
                    <a:pt x="9" y="74"/>
                  </a:cubicBezTo>
                  <a:cubicBezTo>
                    <a:pt x="6" y="64"/>
                    <a:pt x="6" y="64"/>
                    <a:pt x="6" y="64"/>
                  </a:cubicBezTo>
                  <a:cubicBezTo>
                    <a:pt x="0" y="43"/>
                    <a:pt x="14" y="20"/>
                    <a:pt x="41" y="13"/>
                  </a:cubicBezTo>
                  <a:cubicBezTo>
                    <a:pt x="84" y="0"/>
                    <a:pt x="84" y="0"/>
                    <a:pt x="84" y="0"/>
                  </a:cubicBezTo>
                  <a:lnTo>
                    <a:pt x="111" y="89"/>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0" name="Freeform 299"/>
            <p:cNvSpPr>
              <a:spLocks/>
            </p:cNvSpPr>
            <p:nvPr/>
          </p:nvSpPr>
          <p:spPr bwMode="auto">
            <a:xfrm rot="150101">
              <a:off x="5773662" y="4303557"/>
              <a:ext cx="901741" cy="512756"/>
            </a:xfrm>
            <a:custGeom>
              <a:avLst/>
              <a:gdLst>
                <a:gd name="T0" fmla="*/ 296 w 306"/>
                <a:gd name="T1" fmla="*/ 53 h 190"/>
                <a:gd name="T2" fmla="*/ 296 w 306"/>
                <a:gd name="T3" fmla="*/ 53 h 190"/>
                <a:gd name="T4" fmla="*/ 253 w 306"/>
                <a:gd name="T5" fmla="*/ 132 h 190"/>
                <a:gd name="T6" fmla="*/ 88 w 306"/>
                <a:gd name="T7" fmla="*/ 180 h 190"/>
                <a:gd name="T8" fmla="*/ 10 w 306"/>
                <a:gd name="T9" fmla="*/ 137 h 190"/>
                <a:gd name="T10" fmla="*/ 10 w 306"/>
                <a:gd name="T11" fmla="*/ 137 h 190"/>
                <a:gd name="T12" fmla="*/ 53 w 306"/>
                <a:gd name="T13" fmla="*/ 59 h 190"/>
                <a:gd name="T14" fmla="*/ 217 w 306"/>
                <a:gd name="T15" fmla="*/ 10 h 190"/>
                <a:gd name="T16" fmla="*/ 296 w 306"/>
                <a:gd name="T17" fmla="*/ 5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90">
                  <a:moveTo>
                    <a:pt x="296" y="53"/>
                  </a:moveTo>
                  <a:cubicBezTo>
                    <a:pt x="296" y="53"/>
                    <a:pt x="296" y="53"/>
                    <a:pt x="296" y="53"/>
                  </a:cubicBezTo>
                  <a:cubicBezTo>
                    <a:pt x="306" y="87"/>
                    <a:pt x="286" y="122"/>
                    <a:pt x="253" y="132"/>
                  </a:cubicBezTo>
                  <a:cubicBezTo>
                    <a:pt x="88" y="180"/>
                    <a:pt x="88" y="180"/>
                    <a:pt x="88" y="180"/>
                  </a:cubicBezTo>
                  <a:cubicBezTo>
                    <a:pt x="55" y="190"/>
                    <a:pt x="20" y="171"/>
                    <a:pt x="10" y="137"/>
                  </a:cubicBezTo>
                  <a:cubicBezTo>
                    <a:pt x="10" y="137"/>
                    <a:pt x="10" y="137"/>
                    <a:pt x="10" y="137"/>
                  </a:cubicBezTo>
                  <a:cubicBezTo>
                    <a:pt x="0" y="104"/>
                    <a:pt x="19" y="68"/>
                    <a:pt x="53" y="59"/>
                  </a:cubicBezTo>
                  <a:cubicBezTo>
                    <a:pt x="217" y="10"/>
                    <a:pt x="217" y="10"/>
                    <a:pt x="217" y="10"/>
                  </a:cubicBezTo>
                  <a:cubicBezTo>
                    <a:pt x="251" y="0"/>
                    <a:pt x="286" y="20"/>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1" name="Freeform 300"/>
            <p:cNvSpPr>
              <a:spLocks/>
            </p:cNvSpPr>
            <p:nvPr/>
          </p:nvSpPr>
          <p:spPr bwMode="auto">
            <a:xfrm rot="150101">
              <a:off x="5831745" y="4461586"/>
              <a:ext cx="320617" cy="293004"/>
            </a:xfrm>
            <a:custGeom>
              <a:avLst/>
              <a:gdLst>
                <a:gd name="T0" fmla="*/ 110 w 110"/>
                <a:gd name="T1" fmla="*/ 90 h 110"/>
                <a:gd name="T2" fmla="*/ 66 w 110"/>
                <a:gd name="T3" fmla="*/ 103 h 110"/>
                <a:gd name="T4" fmla="*/ 9 w 110"/>
                <a:gd name="T5" fmla="*/ 75 h 110"/>
                <a:gd name="T6" fmla="*/ 6 w 110"/>
                <a:gd name="T7" fmla="*/ 64 h 110"/>
                <a:gd name="T8" fmla="*/ 40 w 110"/>
                <a:gd name="T9" fmla="*/ 13 h 110"/>
                <a:gd name="T10" fmla="*/ 84 w 110"/>
                <a:gd name="T11" fmla="*/ 0 h 110"/>
                <a:gd name="T12" fmla="*/ 110 w 110"/>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0" h="110">
                  <a:moveTo>
                    <a:pt x="110" y="90"/>
                  </a:moveTo>
                  <a:cubicBezTo>
                    <a:pt x="66" y="103"/>
                    <a:pt x="66" y="103"/>
                    <a:pt x="66" y="103"/>
                  </a:cubicBezTo>
                  <a:cubicBezTo>
                    <a:pt x="40" y="110"/>
                    <a:pt x="15" y="96"/>
                    <a:pt x="9" y="75"/>
                  </a:cubicBezTo>
                  <a:cubicBezTo>
                    <a:pt x="6" y="64"/>
                    <a:pt x="6" y="64"/>
                    <a:pt x="6" y="64"/>
                  </a:cubicBezTo>
                  <a:cubicBezTo>
                    <a:pt x="0" y="44"/>
                    <a:pt x="13" y="21"/>
                    <a:pt x="40" y="13"/>
                  </a:cubicBezTo>
                  <a:cubicBezTo>
                    <a:pt x="84" y="0"/>
                    <a:pt x="84" y="0"/>
                    <a:pt x="84" y="0"/>
                  </a:cubicBezTo>
                  <a:lnTo>
                    <a:pt x="110"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Freeform 301"/>
            <p:cNvSpPr>
              <a:spLocks/>
            </p:cNvSpPr>
            <p:nvPr/>
          </p:nvSpPr>
          <p:spPr bwMode="auto">
            <a:xfrm rot="150101">
              <a:off x="5813972" y="5003167"/>
              <a:ext cx="841619" cy="494450"/>
            </a:xfrm>
            <a:custGeom>
              <a:avLst/>
              <a:gdLst>
                <a:gd name="T0" fmla="*/ 276 w 286"/>
                <a:gd name="T1" fmla="*/ 52 h 183"/>
                <a:gd name="T2" fmla="*/ 276 w 286"/>
                <a:gd name="T3" fmla="*/ 52 h 183"/>
                <a:gd name="T4" fmla="*/ 233 w 286"/>
                <a:gd name="T5" fmla="*/ 131 h 183"/>
                <a:gd name="T6" fmla="*/ 89 w 286"/>
                <a:gd name="T7" fmla="*/ 173 h 183"/>
                <a:gd name="T8" fmla="*/ 10 w 286"/>
                <a:gd name="T9" fmla="*/ 130 h 183"/>
                <a:gd name="T10" fmla="*/ 10 w 286"/>
                <a:gd name="T11" fmla="*/ 130 h 183"/>
                <a:gd name="T12" fmla="*/ 53 w 286"/>
                <a:gd name="T13" fmla="*/ 52 h 183"/>
                <a:gd name="T14" fmla="*/ 197 w 286"/>
                <a:gd name="T15" fmla="*/ 9 h 183"/>
                <a:gd name="T16" fmla="*/ 276 w 286"/>
                <a:gd name="T17" fmla="*/ 5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6" h="183">
                  <a:moveTo>
                    <a:pt x="276" y="52"/>
                  </a:moveTo>
                  <a:cubicBezTo>
                    <a:pt x="276" y="52"/>
                    <a:pt x="276" y="52"/>
                    <a:pt x="276" y="52"/>
                  </a:cubicBezTo>
                  <a:cubicBezTo>
                    <a:pt x="286" y="86"/>
                    <a:pt x="266" y="121"/>
                    <a:pt x="233" y="131"/>
                  </a:cubicBezTo>
                  <a:cubicBezTo>
                    <a:pt x="89" y="173"/>
                    <a:pt x="89" y="173"/>
                    <a:pt x="89" y="173"/>
                  </a:cubicBezTo>
                  <a:cubicBezTo>
                    <a:pt x="56" y="183"/>
                    <a:pt x="20" y="164"/>
                    <a:pt x="10" y="130"/>
                  </a:cubicBezTo>
                  <a:cubicBezTo>
                    <a:pt x="10" y="130"/>
                    <a:pt x="10" y="130"/>
                    <a:pt x="10" y="130"/>
                  </a:cubicBezTo>
                  <a:cubicBezTo>
                    <a:pt x="0" y="97"/>
                    <a:pt x="20" y="62"/>
                    <a:pt x="53" y="52"/>
                  </a:cubicBezTo>
                  <a:cubicBezTo>
                    <a:pt x="197" y="9"/>
                    <a:pt x="197" y="9"/>
                    <a:pt x="197" y="9"/>
                  </a:cubicBezTo>
                  <a:cubicBezTo>
                    <a:pt x="231" y="0"/>
                    <a:pt x="266" y="19"/>
                    <a:pt x="276" y="5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Freeform 302"/>
            <p:cNvSpPr>
              <a:spLocks/>
            </p:cNvSpPr>
            <p:nvPr/>
          </p:nvSpPr>
          <p:spPr bwMode="auto">
            <a:xfrm rot="150101">
              <a:off x="5851444" y="5161530"/>
              <a:ext cx="320617" cy="293004"/>
            </a:xfrm>
            <a:custGeom>
              <a:avLst/>
              <a:gdLst>
                <a:gd name="T0" fmla="*/ 111 w 111"/>
                <a:gd name="T1" fmla="*/ 90 h 111"/>
                <a:gd name="T2" fmla="*/ 67 w 111"/>
                <a:gd name="T3" fmla="*/ 103 h 111"/>
                <a:gd name="T4" fmla="*/ 9 w 111"/>
                <a:gd name="T5" fmla="*/ 75 h 111"/>
                <a:gd name="T6" fmla="*/ 6 w 111"/>
                <a:gd name="T7" fmla="*/ 65 h 111"/>
                <a:gd name="T8" fmla="*/ 41 w 111"/>
                <a:gd name="T9" fmla="*/ 13 h 111"/>
                <a:gd name="T10" fmla="*/ 85 w 111"/>
                <a:gd name="T11" fmla="*/ 0 h 111"/>
                <a:gd name="T12" fmla="*/ 111 w 111"/>
                <a:gd name="T13" fmla="*/ 90 h 111"/>
              </a:gdLst>
              <a:ahLst/>
              <a:cxnLst>
                <a:cxn ang="0">
                  <a:pos x="T0" y="T1"/>
                </a:cxn>
                <a:cxn ang="0">
                  <a:pos x="T2" y="T3"/>
                </a:cxn>
                <a:cxn ang="0">
                  <a:pos x="T4" y="T5"/>
                </a:cxn>
                <a:cxn ang="0">
                  <a:pos x="T6" y="T7"/>
                </a:cxn>
                <a:cxn ang="0">
                  <a:pos x="T8" y="T9"/>
                </a:cxn>
                <a:cxn ang="0">
                  <a:pos x="T10" y="T11"/>
                </a:cxn>
                <a:cxn ang="0">
                  <a:pos x="T12" y="T13"/>
                </a:cxn>
              </a:cxnLst>
              <a:rect l="0" t="0" r="r" b="b"/>
              <a:pathLst>
                <a:path w="111" h="111">
                  <a:moveTo>
                    <a:pt x="111" y="90"/>
                  </a:moveTo>
                  <a:cubicBezTo>
                    <a:pt x="67" y="103"/>
                    <a:pt x="67" y="103"/>
                    <a:pt x="67" y="103"/>
                  </a:cubicBezTo>
                  <a:cubicBezTo>
                    <a:pt x="40" y="111"/>
                    <a:pt x="15" y="96"/>
                    <a:pt x="9"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4" name="Freeform 303"/>
            <p:cNvSpPr>
              <a:spLocks/>
            </p:cNvSpPr>
            <p:nvPr/>
          </p:nvSpPr>
          <p:spPr bwMode="auto">
            <a:xfrm rot="150101">
              <a:off x="5854449" y="5352811"/>
              <a:ext cx="761465" cy="476131"/>
            </a:xfrm>
            <a:custGeom>
              <a:avLst/>
              <a:gdLst>
                <a:gd name="T0" fmla="*/ 249 w 259"/>
                <a:gd name="T1" fmla="*/ 53 h 176"/>
                <a:gd name="T2" fmla="*/ 249 w 259"/>
                <a:gd name="T3" fmla="*/ 53 h 176"/>
                <a:gd name="T4" fmla="*/ 206 w 259"/>
                <a:gd name="T5" fmla="*/ 132 h 176"/>
                <a:gd name="T6" fmla="*/ 88 w 259"/>
                <a:gd name="T7" fmla="*/ 166 h 176"/>
                <a:gd name="T8" fmla="*/ 9 w 259"/>
                <a:gd name="T9" fmla="*/ 123 h 176"/>
                <a:gd name="T10" fmla="*/ 9 w 259"/>
                <a:gd name="T11" fmla="*/ 123 h 176"/>
                <a:gd name="T12" fmla="*/ 52 w 259"/>
                <a:gd name="T13" fmla="*/ 45 h 176"/>
                <a:gd name="T14" fmla="*/ 170 w 259"/>
                <a:gd name="T15" fmla="*/ 10 h 176"/>
                <a:gd name="T16" fmla="*/ 249 w 259"/>
                <a:gd name="T17" fmla="*/ 5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 h="176">
                  <a:moveTo>
                    <a:pt x="249" y="53"/>
                  </a:moveTo>
                  <a:cubicBezTo>
                    <a:pt x="249" y="53"/>
                    <a:pt x="249" y="53"/>
                    <a:pt x="249" y="53"/>
                  </a:cubicBezTo>
                  <a:cubicBezTo>
                    <a:pt x="259" y="86"/>
                    <a:pt x="239" y="122"/>
                    <a:pt x="206" y="132"/>
                  </a:cubicBezTo>
                  <a:cubicBezTo>
                    <a:pt x="88" y="166"/>
                    <a:pt x="88" y="166"/>
                    <a:pt x="88" y="166"/>
                  </a:cubicBezTo>
                  <a:cubicBezTo>
                    <a:pt x="55" y="176"/>
                    <a:pt x="19" y="157"/>
                    <a:pt x="9" y="123"/>
                  </a:cubicBezTo>
                  <a:cubicBezTo>
                    <a:pt x="9" y="123"/>
                    <a:pt x="9" y="123"/>
                    <a:pt x="9" y="123"/>
                  </a:cubicBezTo>
                  <a:cubicBezTo>
                    <a:pt x="0" y="90"/>
                    <a:pt x="19" y="55"/>
                    <a:pt x="52" y="45"/>
                  </a:cubicBezTo>
                  <a:cubicBezTo>
                    <a:pt x="170" y="10"/>
                    <a:pt x="170" y="10"/>
                    <a:pt x="170" y="10"/>
                  </a:cubicBezTo>
                  <a:cubicBezTo>
                    <a:pt x="204" y="0"/>
                    <a:pt x="239" y="20"/>
                    <a:pt x="249"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5" name="Freeform 304"/>
            <p:cNvSpPr>
              <a:spLocks/>
            </p:cNvSpPr>
            <p:nvPr/>
          </p:nvSpPr>
          <p:spPr bwMode="auto">
            <a:xfrm rot="150101">
              <a:off x="5892200" y="5494341"/>
              <a:ext cx="340662" cy="293004"/>
            </a:xfrm>
            <a:custGeom>
              <a:avLst/>
              <a:gdLst>
                <a:gd name="T0" fmla="*/ 111 w 111"/>
                <a:gd name="T1" fmla="*/ 90 h 110"/>
                <a:gd name="T2" fmla="*/ 67 w 111"/>
                <a:gd name="T3" fmla="*/ 103 h 110"/>
                <a:gd name="T4" fmla="*/ 10 w 111"/>
                <a:gd name="T5" fmla="*/ 75 h 110"/>
                <a:gd name="T6" fmla="*/ 6 w 111"/>
                <a:gd name="T7" fmla="*/ 65 h 110"/>
                <a:gd name="T8" fmla="*/ 41 w 111"/>
                <a:gd name="T9" fmla="*/ 13 h 110"/>
                <a:gd name="T10" fmla="*/ 85 w 111"/>
                <a:gd name="T11" fmla="*/ 0 h 110"/>
                <a:gd name="T12" fmla="*/ 111 w 111"/>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90"/>
                  </a:moveTo>
                  <a:cubicBezTo>
                    <a:pt x="67" y="103"/>
                    <a:pt x="67" y="103"/>
                    <a:pt x="67" y="103"/>
                  </a:cubicBezTo>
                  <a:cubicBezTo>
                    <a:pt x="40" y="110"/>
                    <a:pt x="16" y="96"/>
                    <a:pt x="10"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305"/>
            <p:cNvSpPr>
              <a:spLocks/>
            </p:cNvSpPr>
            <p:nvPr/>
          </p:nvSpPr>
          <p:spPr bwMode="auto">
            <a:xfrm rot="150101">
              <a:off x="4990589" y="4280812"/>
              <a:ext cx="1302512" cy="677577"/>
            </a:xfrm>
            <a:custGeom>
              <a:avLst/>
              <a:gdLst>
                <a:gd name="T0" fmla="*/ 0 w 447"/>
                <a:gd name="T1" fmla="*/ 240 h 250"/>
                <a:gd name="T2" fmla="*/ 44 w 447"/>
                <a:gd name="T3" fmla="*/ 146 h 250"/>
                <a:gd name="T4" fmla="*/ 164 w 447"/>
                <a:gd name="T5" fmla="*/ 25 h 250"/>
                <a:gd name="T6" fmla="*/ 224 w 447"/>
                <a:gd name="T7" fmla="*/ 0 h 250"/>
                <a:gd name="T8" fmla="*/ 389 w 447"/>
                <a:gd name="T9" fmla="*/ 1 h 250"/>
                <a:gd name="T10" fmla="*/ 441 w 447"/>
                <a:gd name="T11" fmla="*/ 76 h 250"/>
                <a:gd name="T12" fmla="*/ 367 w 447"/>
                <a:gd name="T13" fmla="*/ 128 h 250"/>
                <a:gd name="T14" fmla="*/ 258 w 447"/>
                <a:gd name="T15" fmla="*/ 127 h 250"/>
                <a:gd name="T16" fmla="*/ 194 w 447"/>
                <a:gd name="T17" fmla="*/ 206 h 250"/>
                <a:gd name="T18" fmla="*/ 167 w 447"/>
                <a:gd name="T19" fmla="*/ 232 h 250"/>
                <a:gd name="T20" fmla="*/ 104 w 447"/>
                <a:gd name="T21" fmla="*/ 250 h 250"/>
                <a:gd name="T22" fmla="*/ 0 w 447"/>
                <a:gd name="T23" fmla="*/ 24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7" h="250">
                  <a:moveTo>
                    <a:pt x="0" y="240"/>
                  </a:moveTo>
                  <a:cubicBezTo>
                    <a:pt x="0" y="205"/>
                    <a:pt x="18" y="171"/>
                    <a:pt x="44" y="146"/>
                  </a:cubicBezTo>
                  <a:cubicBezTo>
                    <a:pt x="164" y="25"/>
                    <a:pt x="164" y="25"/>
                    <a:pt x="164" y="25"/>
                  </a:cubicBezTo>
                  <a:cubicBezTo>
                    <a:pt x="180" y="9"/>
                    <a:pt x="202" y="0"/>
                    <a:pt x="224" y="0"/>
                  </a:cubicBezTo>
                  <a:cubicBezTo>
                    <a:pt x="389" y="1"/>
                    <a:pt x="389" y="1"/>
                    <a:pt x="389" y="1"/>
                  </a:cubicBezTo>
                  <a:cubicBezTo>
                    <a:pt x="424" y="7"/>
                    <a:pt x="447" y="41"/>
                    <a:pt x="441" y="76"/>
                  </a:cubicBezTo>
                  <a:cubicBezTo>
                    <a:pt x="435" y="111"/>
                    <a:pt x="402" y="134"/>
                    <a:pt x="367" y="128"/>
                  </a:cubicBezTo>
                  <a:cubicBezTo>
                    <a:pt x="258" y="127"/>
                    <a:pt x="258" y="127"/>
                    <a:pt x="258" y="127"/>
                  </a:cubicBezTo>
                  <a:cubicBezTo>
                    <a:pt x="194" y="206"/>
                    <a:pt x="194" y="206"/>
                    <a:pt x="194" y="206"/>
                  </a:cubicBezTo>
                  <a:cubicBezTo>
                    <a:pt x="185" y="216"/>
                    <a:pt x="153" y="237"/>
                    <a:pt x="167" y="232"/>
                  </a:cubicBezTo>
                  <a:cubicBezTo>
                    <a:pt x="104" y="250"/>
                    <a:pt x="104" y="250"/>
                    <a:pt x="104" y="250"/>
                  </a:cubicBezTo>
                  <a:lnTo>
                    <a:pt x="0" y="24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7" name="Freeform 306"/>
            <p:cNvSpPr>
              <a:spLocks/>
            </p:cNvSpPr>
            <p:nvPr/>
          </p:nvSpPr>
          <p:spPr bwMode="auto">
            <a:xfrm rot="150101">
              <a:off x="4387725" y="5628236"/>
              <a:ext cx="1162236" cy="897330"/>
            </a:xfrm>
            <a:custGeom>
              <a:avLst/>
              <a:gdLst>
                <a:gd name="T0" fmla="*/ 58 w 58"/>
                <a:gd name="T1" fmla="*/ 32 h 49"/>
                <a:gd name="T2" fmla="*/ 11 w 58"/>
                <a:gd name="T3" fmla="*/ 0 h 49"/>
                <a:gd name="T4" fmla="*/ 0 w 58"/>
                <a:gd name="T5" fmla="*/ 17 h 49"/>
                <a:gd name="T6" fmla="*/ 47 w 58"/>
                <a:gd name="T7" fmla="*/ 49 h 49"/>
                <a:gd name="T8" fmla="*/ 58 w 58"/>
                <a:gd name="T9" fmla="*/ 32 h 49"/>
              </a:gdLst>
              <a:ahLst/>
              <a:cxnLst>
                <a:cxn ang="0">
                  <a:pos x="T0" y="T1"/>
                </a:cxn>
                <a:cxn ang="0">
                  <a:pos x="T2" y="T3"/>
                </a:cxn>
                <a:cxn ang="0">
                  <a:pos x="T4" y="T5"/>
                </a:cxn>
                <a:cxn ang="0">
                  <a:pos x="T6" y="T7"/>
                </a:cxn>
                <a:cxn ang="0">
                  <a:pos x="T8" y="T9"/>
                </a:cxn>
              </a:cxnLst>
              <a:rect l="0" t="0" r="r" b="b"/>
              <a:pathLst>
                <a:path w="58" h="49">
                  <a:moveTo>
                    <a:pt x="58" y="32"/>
                  </a:moveTo>
                  <a:lnTo>
                    <a:pt x="11" y="0"/>
                  </a:lnTo>
                  <a:lnTo>
                    <a:pt x="0" y="17"/>
                  </a:lnTo>
                  <a:lnTo>
                    <a:pt x="47" y="49"/>
                  </a:lnTo>
                  <a:lnTo>
                    <a:pt x="58" y="32"/>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8" name="Freeform 307"/>
            <p:cNvSpPr>
              <a:spLocks/>
            </p:cNvSpPr>
            <p:nvPr/>
          </p:nvSpPr>
          <p:spPr bwMode="auto">
            <a:xfrm rot="150101">
              <a:off x="3341832" y="5853923"/>
              <a:ext cx="2140304" cy="1417372"/>
            </a:xfrm>
            <a:custGeom>
              <a:avLst/>
              <a:gdLst>
                <a:gd name="T0" fmla="*/ 89 w 89"/>
                <a:gd name="T1" fmla="*/ 38 h 51"/>
                <a:gd name="T2" fmla="*/ 34 w 89"/>
                <a:gd name="T3" fmla="*/ 0 h 51"/>
                <a:gd name="T4" fmla="*/ 0 w 89"/>
                <a:gd name="T5" fmla="*/ 51 h 51"/>
                <a:gd name="T6" fmla="*/ 80 w 89"/>
                <a:gd name="T7" fmla="*/ 51 h 51"/>
                <a:gd name="T8" fmla="*/ 89 w 89"/>
                <a:gd name="T9" fmla="*/ 38 h 51"/>
                <a:gd name="connsiteX0" fmla="*/ 13165 w 13165"/>
                <a:gd name="connsiteY0" fmla="*/ 7451 h 18343"/>
                <a:gd name="connsiteX1" fmla="*/ 6985 w 13165"/>
                <a:gd name="connsiteY1" fmla="*/ 0 h 18343"/>
                <a:gd name="connsiteX2" fmla="*/ 0 w 13165"/>
                <a:gd name="connsiteY2" fmla="*/ 18343 h 18343"/>
                <a:gd name="connsiteX3" fmla="*/ 12154 w 13165"/>
                <a:gd name="connsiteY3" fmla="*/ 10000 h 18343"/>
                <a:gd name="connsiteX4" fmla="*/ 13165 w 13165"/>
                <a:gd name="connsiteY4" fmla="*/ 7451 h 18343"/>
                <a:gd name="connsiteX0" fmla="*/ 13165 w 13165"/>
                <a:gd name="connsiteY0" fmla="*/ 7451 h 18343"/>
                <a:gd name="connsiteX1" fmla="*/ 6985 w 13165"/>
                <a:gd name="connsiteY1" fmla="*/ 0 h 18343"/>
                <a:gd name="connsiteX2" fmla="*/ 0 w 13165"/>
                <a:gd name="connsiteY2" fmla="*/ 18343 h 18343"/>
                <a:gd name="connsiteX3" fmla="*/ 9823 w 13165"/>
                <a:gd name="connsiteY3" fmla="*/ 15204 h 18343"/>
                <a:gd name="connsiteX4" fmla="*/ 13165 w 13165"/>
                <a:gd name="connsiteY4" fmla="*/ 7451 h 18343"/>
                <a:gd name="connsiteX0" fmla="*/ 12001 w 12001"/>
                <a:gd name="connsiteY0" fmla="*/ 7451 h 15204"/>
                <a:gd name="connsiteX1" fmla="*/ 5821 w 12001"/>
                <a:gd name="connsiteY1" fmla="*/ 0 h 15204"/>
                <a:gd name="connsiteX2" fmla="*/ 0 w 12001"/>
                <a:gd name="connsiteY2" fmla="*/ 15176 h 15204"/>
                <a:gd name="connsiteX3" fmla="*/ 8659 w 12001"/>
                <a:gd name="connsiteY3" fmla="*/ 15204 h 15204"/>
                <a:gd name="connsiteX4" fmla="*/ 12001 w 12001"/>
                <a:gd name="connsiteY4" fmla="*/ 7451 h 15204"/>
                <a:gd name="connsiteX0" fmla="*/ 12001 w 12001"/>
                <a:gd name="connsiteY0" fmla="*/ 7451 h 15176"/>
                <a:gd name="connsiteX1" fmla="*/ 5821 w 12001"/>
                <a:gd name="connsiteY1" fmla="*/ 0 h 15176"/>
                <a:gd name="connsiteX2" fmla="*/ 0 w 12001"/>
                <a:gd name="connsiteY2" fmla="*/ 15176 h 15176"/>
                <a:gd name="connsiteX3" fmla="*/ 9190 w 12001"/>
                <a:gd name="connsiteY3" fmla="*/ 14097 h 15176"/>
                <a:gd name="connsiteX4" fmla="*/ 12001 w 12001"/>
                <a:gd name="connsiteY4" fmla="*/ 7451 h 1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01" h="15176">
                  <a:moveTo>
                    <a:pt x="12001" y="7451"/>
                  </a:moveTo>
                  <a:lnTo>
                    <a:pt x="5821" y="0"/>
                  </a:lnTo>
                  <a:lnTo>
                    <a:pt x="0" y="15176"/>
                  </a:lnTo>
                  <a:lnTo>
                    <a:pt x="9190" y="14097"/>
                  </a:lnTo>
                  <a:lnTo>
                    <a:pt x="12001" y="7451"/>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9" name="Freeform 308"/>
            <p:cNvSpPr>
              <a:spLocks/>
            </p:cNvSpPr>
            <p:nvPr/>
          </p:nvSpPr>
          <p:spPr bwMode="auto">
            <a:xfrm rot="150101">
              <a:off x="5053097" y="6589410"/>
              <a:ext cx="220431" cy="201446"/>
            </a:xfrm>
            <a:custGeom>
              <a:avLst/>
              <a:gdLst>
                <a:gd name="T0" fmla="*/ 62 w 72"/>
                <a:gd name="T1" fmla="*/ 54 h 72"/>
                <a:gd name="T2" fmla="*/ 19 w 72"/>
                <a:gd name="T3" fmla="*/ 62 h 72"/>
                <a:gd name="T4" fmla="*/ 10 w 72"/>
                <a:gd name="T5" fmla="*/ 18 h 72"/>
                <a:gd name="T6" fmla="*/ 54 w 72"/>
                <a:gd name="T7" fmla="*/ 10 h 72"/>
                <a:gd name="T8" fmla="*/ 62 w 72"/>
                <a:gd name="T9" fmla="*/ 54 h 72"/>
              </a:gdLst>
              <a:ahLst/>
              <a:cxnLst>
                <a:cxn ang="0">
                  <a:pos x="T0" y="T1"/>
                </a:cxn>
                <a:cxn ang="0">
                  <a:pos x="T2" y="T3"/>
                </a:cxn>
                <a:cxn ang="0">
                  <a:pos x="T4" y="T5"/>
                </a:cxn>
                <a:cxn ang="0">
                  <a:pos x="T6" y="T7"/>
                </a:cxn>
                <a:cxn ang="0">
                  <a:pos x="T8" y="T9"/>
                </a:cxn>
              </a:cxnLst>
              <a:rect l="0" t="0" r="r" b="b"/>
              <a:pathLst>
                <a:path w="72" h="72">
                  <a:moveTo>
                    <a:pt x="62" y="54"/>
                  </a:moveTo>
                  <a:cubicBezTo>
                    <a:pt x="53" y="68"/>
                    <a:pt x="33" y="72"/>
                    <a:pt x="19" y="62"/>
                  </a:cubicBezTo>
                  <a:cubicBezTo>
                    <a:pt x="4" y="52"/>
                    <a:pt x="0" y="33"/>
                    <a:pt x="10" y="18"/>
                  </a:cubicBezTo>
                  <a:cubicBezTo>
                    <a:pt x="20" y="4"/>
                    <a:pt x="40" y="0"/>
                    <a:pt x="54" y="10"/>
                  </a:cubicBezTo>
                  <a:cubicBezTo>
                    <a:pt x="68" y="20"/>
                    <a:pt x="72" y="39"/>
                    <a:pt x="62" y="54"/>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36" name="TextBox 135"/>
          <p:cNvSpPr txBox="1"/>
          <p:nvPr/>
        </p:nvSpPr>
        <p:spPr>
          <a:xfrm>
            <a:off x="3326098" y="1059449"/>
            <a:ext cx="2463853" cy="1028173"/>
          </a:xfrm>
          <a:prstGeom prst="rect">
            <a:avLst/>
          </a:prstGeom>
          <a:noFill/>
        </p:spPr>
        <p:txBody>
          <a:bodyPr wrap="square" rtlCol="0">
            <a:normAutofit/>
          </a:bodyPr>
          <a:lstStyle/>
          <a:p>
            <a:pPr algn="ctr"/>
            <a:r>
              <a:rPr lang="en-US" sz="2400" dirty="0">
                <a:solidFill>
                  <a:schemeClr val="tx2">
                    <a:lumMod val="20000"/>
                    <a:lumOff val="80000"/>
                  </a:schemeClr>
                </a:solidFill>
                <a:latin typeface="Minion Pro SmBd" panose="02040603060306020203" pitchFamily="18" charset="0"/>
                <a:cs typeface="Courier New" panose="02070309020205020404" pitchFamily="49" charset="0"/>
              </a:rPr>
              <a:t>Training Delivery and Assessment</a:t>
            </a:r>
          </a:p>
        </p:txBody>
      </p:sp>
      <p:sp>
        <p:nvSpPr>
          <p:cNvPr id="140" name="Rectangle 139"/>
          <p:cNvSpPr/>
          <p:nvPr/>
        </p:nvSpPr>
        <p:spPr>
          <a:xfrm>
            <a:off x="-42041" y="-52552"/>
            <a:ext cx="9228081" cy="909803"/>
          </a:xfrm>
          <a:prstGeom prst="rect">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a:solidFill>
                  <a:schemeClr val="tx1"/>
                </a:solidFill>
              </a:rPr>
              <a:t>QA of Training Delivery </a:t>
            </a:r>
          </a:p>
          <a:p>
            <a:r>
              <a:rPr lang="en-US" sz="3600" b="1" dirty="0">
                <a:solidFill>
                  <a:schemeClr val="tx1"/>
                </a:solidFill>
              </a:rPr>
              <a:t>and Assessment</a:t>
            </a:r>
          </a:p>
        </p:txBody>
      </p:sp>
      <p:pic>
        <p:nvPicPr>
          <p:cNvPr id="141" name="Picture 11" descr="Formallogo(Colour)inPantone (Small)"/>
          <p:cNvPicPr>
            <a:picLocks noChangeAspect="1" noChangeArrowheads="1"/>
          </p:cNvPicPr>
          <p:nvPr/>
        </p:nvPicPr>
        <p:blipFill>
          <a:blip r:embed="rId4" cstate="print"/>
          <a:srcRect/>
          <a:stretch>
            <a:fillRect/>
          </a:stretch>
        </p:blipFill>
        <p:spPr bwMode="auto">
          <a:xfrm>
            <a:off x="7000168" y="142418"/>
            <a:ext cx="2091603" cy="684695"/>
          </a:xfrm>
          <a:prstGeom prst="rect">
            <a:avLst/>
          </a:prstGeom>
          <a:noFill/>
          <a:ln w="9525">
            <a:noFill/>
            <a:miter lim="800000"/>
            <a:headEnd/>
            <a:tailEnd/>
          </a:ln>
        </p:spPr>
      </p:pic>
      <p:sp>
        <p:nvSpPr>
          <p:cNvPr id="142" name="TextBox 141"/>
          <p:cNvSpPr txBox="1"/>
          <p:nvPr/>
        </p:nvSpPr>
        <p:spPr>
          <a:xfrm>
            <a:off x="477231" y="955822"/>
            <a:ext cx="2463853" cy="530048"/>
          </a:xfrm>
          <a:prstGeom prst="rect">
            <a:avLst/>
          </a:prstGeom>
          <a:noFill/>
        </p:spPr>
        <p:txBody>
          <a:bodyPr wrap="square" rtlCol="0">
            <a:noAutofit/>
          </a:bodyPr>
          <a:lstStyle/>
          <a:p>
            <a:pPr algn="ctr"/>
            <a:r>
              <a:rPr lang="en-US" sz="2400" dirty="0">
                <a:solidFill>
                  <a:schemeClr val="bg1"/>
                </a:solidFill>
                <a:latin typeface="Minion Pro SmBd" panose="02040603060306020203" pitchFamily="18" charset="0"/>
                <a:cs typeface="Courier New" panose="02070309020205020404" pitchFamily="49" charset="0"/>
              </a:rPr>
              <a:t>Process-focused</a:t>
            </a:r>
          </a:p>
        </p:txBody>
      </p:sp>
      <p:sp>
        <p:nvSpPr>
          <p:cNvPr id="143" name="TextBox 142"/>
          <p:cNvSpPr txBox="1"/>
          <p:nvPr/>
        </p:nvSpPr>
        <p:spPr>
          <a:xfrm>
            <a:off x="6235049" y="991834"/>
            <a:ext cx="2463853" cy="530048"/>
          </a:xfrm>
          <a:prstGeom prst="rect">
            <a:avLst/>
          </a:prstGeom>
          <a:noFill/>
        </p:spPr>
        <p:txBody>
          <a:bodyPr wrap="square" rtlCol="0">
            <a:noAutofit/>
          </a:bodyPr>
          <a:lstStyle/>
          <a:p>
            <a:pPr algn="ctr"/>
            <a:r>
              <a:rPr lang="en-US" sz="2400" dirty="0">
                <a:solidFill>
                  <a:schemeClr val="bg1"/>
                </a:solidFill>
                <a:latin typeface="Minion Pro SmBd" panose="02040603060306020203" pitchFamily="18" charset="0"/>
                <a:cs typeface="Courier New" panose="02070309020205020404" pitchFamily="49" charset="0"/>
              </a:rPr>
              <a:t>Product-focused</a:t>
            </a:r>
          </a:p>
        </p:txBody>
      </p:sp>
      <p:sp>
        <p:nvSpPr>
          <p:cNvPr id="131" name="TextBox 130"/>
          <p:cNvSpPr txBox="1"/>
          <p:nvPr/>
        </p:nvSpPr>
        <p:spPr>
          <a:xfrm>
            <a:off x="1026304" y="5418307"/>
            <a:ext cx="2131306" cy="1001822"/>
          </a:xfrm>
          <a:prstGeom prst="rect">
            <a:avLst/>
          </a:prstGeom>
          <a:noFill/>
        </p:spPr>
        <p:txBody>
          <a:bodyPr wrap="square" rtlCol="0" anchor="ctr" anchorCtr="0">
            <a:normAutofit fontScale="92500" lnSpcReduction="20000"/>
          </a:bodyPr>
          <a:lstStyle/>
          <a:p>
            <a:r>
              <a:rPr lang="en-GB" dirty="0">
                <a:solidFill>
                  <a:schemeClr val="tx2"/>
                </a:solidFill>
                <a:latin typeface="Minion Pro SmBd" panose="02040603060306020203" pitchFamily="18" charset="0"/>
                <a:cs typeface="Courier New" panose="02070309020205020404" pitchFamily="49" charset="0"/>
              </a:rPr>
              <a:t>Assessment conduct meets Principles of Assessment and Rules of Evidence</a:t>
            </a:r>
          </a:p>
        </p:txBody>
      </p:sp>
    </p:spTree>
    <p:extLst>
      <p:ext uri="{BB962C8B-B14F-4D97-AF65-F5344CB8AC3E}">
        <p14:creationId xmlns:p14="http://schemas.microsoft.com/office/powerpoint/2010/main" val="202139368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32500">
                                      <p:stCondLst>
                                        <p:cond delay="300"/>
                                      </p:stCondLst>
                                      <p:childTnLst>
                                        <p:set>
                                          <p:cBhvr>
                                            <p:cTn id="6" dur="1" fill="hold">
                                              <p:stCondLst>
                                                <p:cond delay="0"/>
                                              </p:stCondLst>
                                            </p:cTn>
                                            <p:tgtEl>
                                              <p:spTgt spid="75"/>
                                            </p:tgtEl>
                                            <p:attrNameLst>
                                              <p:attrName>style.visibility</p:attrName>
                                            </p:attrNameLst>
                                          </p:cBhvr>
                                          <p:to>
                                            <p:strVal val="visible"/>
                                          </p:to>
                                        </p:set>
                                        <p:anim calcmode="lin" valueType="num" p14:bounceEnd="32500">
                                          <p:cBhvr additive="base">
                                            <p:cTn id="7" dur="1300" fill="hold"/>
                                            <p:tgtEl>
                                              <p:spTgt spid="75"/>
                                            </p:tgtEl>
                                            <p:attrNameLst>
                                              <p:attrName>ppt_x</p:attrName>
                                            </p:attrNameLst>
                                          </p:cBhvr>
                                          <p:tavLst>
                                            <p:tav tm="0">
                                              <p:val>
                                                <p:strVal val="#ppt_x"/>
                                              </p:val>
                                            </p:tav>
                                            <p:tav tm="100000">
                                              <p:val>
                                                <p:strVal val="#ppt_x"/>
                                              </p:val>
                                            </p:tav>
                                          </p:tavLst>
                                        </p:anim>
                                        <p:anim calcmode="lin" valueType="num" p14:bounceEnd="32500">
                                          <p:cBhvr additive="base">
                                            <p:cTn id="8" dur="1300" fill="hold"/>
                                            <p:tgtEl>
                                              <p:spTgt spid="75"/>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75"/>
                                            </p:tgtEl>
                                            <p:attrNameLst>
                                              <p:attrName>style.visibility</p:attrName>
                                            </p:attrNameLst>
                                          </p:cBhvr>
                                          <p:to>
                                            <p:strVal val="visible"/>
                                          </p:to>
                                        </p:set>
                                        <p:anim calcmode="lin" valueType="num">
                                          <p:cBhvr>
                                            <p:cTn id="11" dur="800" fill="hold"/>
                                            <p:tgtEl>
                                              <p:spTgt spid="75"/>
                                            </p:tgtEl>
                                            <p:attrNameLst>
                                              <p:attrName>ppt_w</p:attrName>
                                            </p:attrNameLst>
                                          </p:cBhvr>
                                          <p:tavLst>
                                            <p:tav tm="0">
                                              <p:val>
                                                <p:fltVal val="0"/>
                                              </p:val>
                                            </p:tav>
                                            <p:tav tm="100000">
                                              <p:val>
                                                <p:strVal val="#ppt_w"/>
                                              </p:val>
                                            </p:tav>
                                          </p:tavLst>
                                        </p:anim>
                                        <p:anim calcmode="lin" valueType="num">
                                          <p:cBhvr>
                                            <p:cTn id="12" dur="800" fill="hold"/>
                                            <p:tgtEl>
                                              <p:spTgt spid="75"/>
                                            </p:tgtEl>
                                            <p:attrNameLst>
                                              <p:attrName>ppt_h</p:attrName>
                                            </p:attrNameLst>
                                          </p:cBhvr>
                                          <p:tavLst>
                                            <p:tav tm="0">
                                              <p:val>
                                                <p:fltVal val="0"/>
                                              </p:val>
                                            </p:tav>
                                            <p:tav tm="100000">
                                              <p:val>
                                                <p:strVal val="#ppt_h"/>
                                              </p:val>
                                            </p:tav>
                                          </p:tavLst>
                                        </p:anim>
                                        <p:animEffect transition="in" filter="fade">
                                          <p:cBhvr>
                                            <p:cTn id="13" dur="800"/>
                                            <p:tgtEl>
                                              <p:spTgt spid="75"/>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1000" fill="hold"/>
                                            <p:tgtEl>
                                              <p:spTgt spid="20"/>
                                            </p:tgtEl>
                                            <p:attrNameLst>
                                              <p:attrName>ppt_w</p:attrName>
                                            </p:attrNameLst>
                                          </p:cBhvr>
                                          <p:tavLst>
                                            <p:tav tm="0">
                                              <p:val>
                                                <p:fltVal val="0"/>
                                              </p:val>
                                            </p:tav>
                                            <p:tav tm="100000">
                                              <p:val>
                                                <p:strVal val="#ppt_w"/>
                                              </p:val>
                                            </p:tav>
                                          </p:tavLst>
                                        </p:anim>
                                        <p:anim calcmode="lin" valueType="num">
                                          <p:cBhvr>
                                            <p:cTn id="19" dur="1000" fill="hold"/>
                                            <p:tgtEl>
                                              <p:spTgt spid="20"/>
                                            </p:tgtEl>
                                            <p:attrNameLst>
                                              <p:attrName>ppt_h</p:attrName>
                                            </p:attrNameLst>
                                          </p:cBhvr>
                                          <p:tavLst>
                                            <p:tav tm="0">
                                              <p:val>
                                                <p:fltVal val="0"/>
                                              </p:val>
                                            </p:tav>
                                            <p:tav tm="100000">
                                              <p:val>
                                                <p:strVal val="#ppt_h"/>
                                              </p:val>
                                            </p:tav>
                                          </p:tavLst>
                                        </p:anim>
                                        <p:anim calcmode="lin" valueType="num">
                                          <p:cBhvr>
                                            <p:cTn id="20" dur="1000" fill="hold"/>
                                            <p:tgtEl>
                                              <p:spTgt spid="20"/>
                                            </p:tgtEl>
                                            <p:attrNameLst>
                                              <p:attrName>style.rotation</p:attrName>
                                            </p:attrNameLst>
                                          </p:cBhvr>
                                          <p:tavLst>
                                            <p:tav tm="0">
                                              <p:val>
                                                <p:fltVal val="90"/>
                                              </p:val>
                                            </p:tav>
                                            <p:tav tm="100000">
                                              <p:val>
                                                <p:fltVal val="0"/>
                                              </p:val>
                                            </p:tav>
                                          </p:tavLst>
                                        </p:anim>
                                        <p:animEffect transition="in" filter="fade">
                                          <p:cBhvr>
                                            <p:cTn id="21" dur="1000"/>
                                            <p:tgtEl>
                                              <p:spTgt spid="20"/>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28"/>
                                            </p:tgtEl>
                                            <p:attrNameLst>
                                              <p:attrName>style.visibility</p:attrName>
                                            </p:attrNameLst>
                                          </p:cBhvr>
                                          <p:to>
                                            <p:strVal val="visible"/>
                                          </p:to>
                                        </p:set>
                                        <p:animEffect transition="in" filter="fade">
                                          <p:cBhvr>
                                            <p:cTn id="25" dur="500"/>
                                            <p:tgtEl>
                                              <p:spTgt spid="128"/>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1000" fill="hold"/>
                                            <p:tgtEl>
                                              <p:spTgt spid="21"/>
                                            </p:tgtEl>
                                            <p:attrNameLst>
                                              <p:attrName>ppt_w</p:attrName>
                                            </p:attrNameLst>
                                          </p:cBhvr>
                                          <p:tavLst>
                                            <p:tav tm="0">
                                              <p:val>
                                                <p:fltVal val="0"/>
                                              </p:val>
                                            </p:tav>
                                            <p:tav tm="100000">
                                              <p:val>
                                                <p:strVal val="#ppt_w"/>
                                              </p:val>
                                            </p:tav>
                                          </p:tavLst>
                                        </p:anim>
                                        <p:anim calcmode="lin" valueType="num">
                                          <p:cBhvr>
                                            <p:cTn id="31" dur="1000" fill="hold"/>
                                            <p:tgtEl>
                                              <p:spTgt spid="21"/>
                                            </p:tgtEl>
                                            <p:attrNameLst>
                                              <p:attrName>ppt_h</p:attrName>
                                            </p:attrNameLst>
                                          </p:cBhvr>
                                          <p:tavLst>
                                            <p:tav tm="0">
                                              <p:val>
                                                <p:fltVal val="0"/>
                                              </p:val>
                                            </p:tav>
                                            <p:tav tm="100000">
                                              <p:val>
                                                <p:strVal val="#ppt_h"/>
                                              </p:val>
                                            </p:tav>
                                          </p:tavLst>
                                        </p:anim>
                                        <p:anim calcmode="lin" valueType="num">
                                          <p:cBhvr>
                                            <p:cTn id="32" dur="1000" fill="hold"/>
                                            <p:tgtEl>
                                              <p:spTgt spid="21"/>
                                            </p:tgtEl>
                                            <p:attrNameLst>
                                              <p:attrName>style.rotation</p:attrName>
                                            </p:attrNameLst>
                                          </p:cBhvr>
                                          <p:tavLst>
                                            <p:tav tm="0">
                                              <p:val>
                                                <p:fltVal val="90"/>
                                              </p:val>
                                            </p:tav>
                                            <p:tav tm="100000">
                                              <p:val>
                                                <p:fltVal val="0"/>
                                              </p:val>
                                            </p:tav>
                                          </p:tavLst>
                                        </p:anim>
                                        <p:animEffect transition="in" filter="fade">
                                          <p:cBhvr>
                                            <p:cTn id="33" dur="1000"/>
                                            <p:tgtEl>
                                              <p:spTgt spid="21"/>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29"/>
                                            </p:tgtEl>
                                            <p:attrNameLst>
                                              <p:attrName>style.visibility</p:attrName>
                                            </p:attrNameLst>
                                          </p:cBhvr>
                                          <p:to>
                                            <p:strVal val="visible"/>
                                          </p:to>
                                        </p:set>
                                        <p:animEffect transition="in" filter="fade">
                                          <p:cBhvr>
                                            <p:cTn id="37" dur="500"/>
                                            <p:tgtEl>
                                              <p:spTgt spid="129"/>
                                            </p:tgtEl>
                                          </p:cBhvr>
                                        </p:animEffect>
                                      </p:childTnLst>
                                    </p:cTn>
                                  </p:par>
                                </p:childTnLst>
                              </p:cTn>
                            </p:par>
                          </p:childTnLst>
                        </p:cTn>
                      </p:par>
                      <p:par>
                        <p:cTn id="38" fill="hold">
                          <p:stCondLst>
                            <p:cond delay="indefinite"/>
                          </p:stCondLst>
                          <p:childTnLst>
                            <p:par>
                              <p:cTn id="39" fill="hold">
                                <p:stCondLst>
                                  <p:cond delay="0"/>
                                </p:stCondLst>
                                <p:childTnLst>
                                  <p:par>
                                    <p:cTn id="40" presetID="31"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 calcmode="lin" valueType="num">
                                          <p:cBhvr>
                                            <p:cTn id="44" dur="1000" fill="hold"/>
                                            <p:tgtEl>
                                              <p:spTgt spid="17"/>
                                            </p:tgtEl>
                                            <p:attrNameLst>
                                              <p:attrName>style.rotation</p:attrName>
                                            </p:attrNameLst>
                                          </p:cBhvr>
                                          <p:tavLst>
                                            <p:tav tm="0">
                                              <p:val>
                                                <p:fltVal val="90"/>
                                              </p:val>
                                            </p:tav>
                                            <p:tav tm="100000">
                                              <p:val>
                                                <p:fltVal val="0"/>
                                              </p:val>
                                            </p:tav>
                                          </p:tavLst>
                                        </p:anim>
                                        <p:animEffect transition="in" filter="fade">
                                          <p:cBhvr>
                                            <p:cTn id="45" dur="1000"/>
                                            <p:tgtEl>
                                              <p:spTgt spid="17"/>
                                            </p:tgtEl>
                                          </p:cBhvr>
                                        </p:animEffect>
                                      </p:childTnLst>
                                    </p:cTn>
                                  </p:par>
                                </p:childTnLst>
                              </p:cTn>
                            </p:par>
                            <p:par>
                              <p:cTn id="46" fill="hold">
                                <p:stCondLst>
                                  <p:cond delay="1500"/>
                                </p:stCondLst>
                                <p:childTnLst>
                                  <p:par>
                                    <p:cTn id="47" presetID="10" presetClass="entr" presetSubtype="0" fill="hold" grpId="0" nodeType="afterEffect">
                                      <p:stCondLst>
                                        <p:cond delay="0"/>
                                      </p:stCondLst>
                                      <p:childTnLst>
                                        <p:set>
                                          <p:cBhvr>
                                            <p:cTn id="48" dur="1" fill="hold">
                                              <p:stCondLst>
                                                <p:cond delay="0"/>
                                              </p:stCondLst>
                                            </p:cTn>
                                            <p:tgtEl>
                                              <p:spTgt spid="130"/>
                                            </p:tgtEl>
                                            <p:attrNameLst>
                                              <p:attrName>style.visibility</p:attrName>
                                            </p:attrNameLst>
                                          </p:cBhvr>
                                          <p:to>
                                            <p:strVal val="visible"/>
                                          </p:to>
                                        </p:set>
                                        <p:animEffect transition="in" filter="fade">
                                          <p:cBhvr>
                                            <p:cTn id="49" dur="500"/>
                                            <p:tgtEl>
                                              <p:spTgt spid="130"/>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1000" fill="hold"/>
                                            <p:tgtEl>
                                              <p:spTgt spid="16"/>
                                            </p:tgtEl>
                                            <p:attrNameLst>
                                              <p:attrName>ppt_w</p:attrName>
                                            </p:attrNameLst>
                                          </p:cBhvr>
                                          <p:tavLst>
                                            <p:tav tm="0">
                                              <p:val>
                                                <p:fltVal val="0"/>
                                              </p:val>
                                            </p:tav>
                                            <p:tav tm="100000">
                                              <p:val>
                                                <p:strVal val="#ppt_w"/>
                                              </p:val>
                                            </p:tav>
                                          </p:tavLst>
                                        </p:anim>
                                        <p:anim calcmode="lin" valueType="num">
                                          <p:cBhvr>
                                            <p:cTn id="55" dur="1000" fill="hold"/>
                                            <p:tgtEl>
                                              <p:spTgt spid="16"/>
                                            </p:tgtEl>
                                            <p:attrNameLst>
                                              <p:attrName>ppt_h</p:attrName>
                                            </p:attrNameLst>
                                          </p:cBhvr>
                                          <p:tavLst>
                                            <p:tav tm="0">
                                              <p:val>
                                                <p:fltVal val="0"/>
                                              </p:val>
                                            </p:tav>
                                            <p:tav tm="100000">
                                              <p:val>
                                                <p:strVal val="#ppt_h"/>
                                              </p:val>
                                            </p:tav>
                                          </p:tavLst>
                                        </p:anim>
                                        <p:anim calcmode="lin" valueType="num">
                                          <p:cBhvr>
                                            <p:cTn id="56" dur="1000" fill="hold"/>
                                            <p:tgtEl>
                                              <p:spTgt spid="16"/>
                                            </p:tgtEl>
                                            <p:attrNameLst>
                                              <p:attrName>style.rotation</p:attrName>
                                            </p:attrNameLst>
                                          </p:cBhvr>
                                          <p:tavLst>
                                            <p:tav tm="0">
                                              <p:val>
                                                <p:fltVal val="90"/>
                                              </p:val>
                                            </p:tav>
                                            <p:tav tm="100000">
                                              <p:val>
                                                <p:fltVal val="0"/>
                                              </p:val>
                                            </p:tav>
                                          </p:tavLst>
                                        </p:anim>
                                        <p:animEffect transition="in" filter="fade">
                                          <p:cBhvr>
                                            <p:cTn id="57" dur="1000"/>
                                            <p:tgtEl>
                                              <p:spTgt spid="16"/>
                                            </p:tgtEl>
                                          </p:cBhvr>
                                        </p:animEffect>
                                      </p:childTnLst>
                                    </p:cTn>
                                  </p:par>
                                </p:childTnLst>
                              </p:cTn>
                            </p:par>
                            <p:par>
                              <p:cTn id="58" fill="hold">
                                <p:stCondLst>
                                  <p:cond delay="1000"/>
                                </p:stCondLst>
                                <p:childTnLst>
                                  <p:par>
                                    <p:cTn id="59" presetID="10" presetClass="entr" presetSubtype="0" fill="hold" grpId="0" nodeType="after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childTnLst>
                        </p:cTn>
                      </p:par>
                      <p:par>
                        <p:cTn id="62" fill="hold">
                          <p:stCondLst>
                            <p:cond delay="indefinite"/>
                          </p:stCondLst>
                          <p:childTnLst>
                            <p:par>
                              <p:cTn id="63" fill="hold">
                                <p:stCondLst>
                                  <p:cond delay="0"/>
                                </p:stCondLst>
                                <p:childTnLst>
                                  <p:par>
                                    <p:cTn id="64" presetID="31" presetClass="entr" presetSubtype="0" fill="hold" grpId="0" nodeType="click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p:cTn id="66" dur="1000" fill="hold"/>
                                            <p:tgtEl>
                                              <p:spTgt spid="14"/>
                                            </p:tgtEl>
                                            <p:attrNameLst>
                                              <p:attrName>ppt_w</p:attrName>
                                            </p:attrNameLst>
                                          </p:cBhvr>
                                          <p:tavLst>
                                            <p:tav tm="0">
                                              <p:val>
                                                <p:fltVal val="0"/>
                                              </p:val>
                                            </p:tav>
                                            <p:tav tm="100000">
                                              <p:val>
                                                <p:strVal val="#ppt_w"/>
                                              </p:val>
                                            </p:tav>
                                          </p:tavLst>
                                        </p:anim>
                                        <p:anim calcmode="lin" valueType="num">
                                          <p:cBhvr>
                                            <p:cTn id="67" dur="1000" fill="hold"/>
                                            <p:tgtEl>
                                              <p:spTgt spid="14"/>
                                            </p:tgtEl>
                                            <p:attrNameLst>
                                              <p:attrName>ppt_h</p:attrName>
                                            </p:attrNameLst>
                                          </p:cBhvr>
                                          <p:tavLst>
                                            <p:tav tm="0">
                                              <p:val>
                                                <p:fltVal val="0"/>
                                              </p:val>
                                            </p:tav>
                                            <p:tav tm="100000">
                                              <p:val>
                                                <p:strVal val="#ppt_h"/>
                                              </p:val>
                                            </p:tav>
                                          </p:tavLst>
                                        </p:anim>
                                        <p:anim calcmode="lin" valueType="num">
                                          <p:cBhvr>
                                            <p:cTn id="68" dur="1000" fill="hold"/>
                                            <p:tgtEl>
                                              <p:spTgt spid="14"/>
                                            </p:tgtEl>
                                            <p:attrNameLst>
                                              <p:attrName>style.rotation</p:attrName>
                                            </p:attrNameLst>
                                          </p:cBhvr>
                                          <p:tavLst>
                                            <p:tav tm="0">
                                              <p:val>
                                                <p:fltVal val="90"/>
                                              </p:val>
                                            </p:tav>
                                            <p:tav tm="100000">
                                              <p:val>
                                                <p:fltVal val="0"/>
                                              </p:val>
                                            </p:tav>
                                          </p:tavLst>
                                        </p:anim>
                                        <p:animEffect transition="in" filter="fade">
                                          <p:cBhvr>
                                            <p:cTn id="69" dur="1000"/>
                                            <p:tgtEl>
                                              <p:spTgt spid="14"/>
                                            </p:tgtEl>
                                          </p:cBhvr>
                                        </p:animEffect>
                                      </p:childTnLst>
                                    </p:cTn>
                                  </p:par>
                                </p:childTnLst>
                              </p:cTn>
                            </p:par>
                            <p:par>
                              <p:cTn id="70" fill="hold">
                                <p:stCondLst>
                                  <p:cond delay="1000"/>
                                </p:stCondLst>
                                <p:childTnLst>
                                  <p:par>
                                    <p:cTn id="71" presetID="10" presetClass="entr" presetSubtype="0" fill="hold" grpId="0" nodeType="afterEffect">
                                      <p:stCondLst>
                                        <p:cond delay="0"/>
                                      </p:stCondLst>
                                      <p:childTnLst>
                                        <p:set>
                                          <p:cBhvr>
                                            <p:cTn id="72" dur="1" fill="hold">
                                              <p:stCondLst>
                                                <p:cond delay="0"/>
                                              </p:stCondLst>
                                            </p:cTn>
                                            <p:tgtEl>
                                              <p:spTgt spid="132"/>
                                            </p:tgtEl>
                                            <p:attrNameLst>
                                              <p:attrName>style.visibility</p:attrName>
                                            </p:attrNameLst>
                                          </p:cBhvr>
                                          <p:to>
                                            <p:strVal val="visible"/>
                                          </p:to>
                                        </p:set>
                                        <p:animEffect transition="in" filter="fade">
                                          <p:cBhvr>
                                            <p:cTn id="73" dur="500"/>
                                            <p:tgtEl>
                                              <p:spTgt spid="132"/>
                                            </p:tgtEl>
                                          </p:cBhvr>
                                        </p:animEffect>
                                      </p:childTnLst>
                                    </p:cTn>
                                  </p:par>
                                </p:childTnLst>
                              </p:cTn>
                            </p:par>
                          </p:childTnLst>
                        </p:cTn>
                      </p:par>
                      <p:par>
                        <p:cTn id="74" fill="hold">
                          <p:stCondLst>
                            <p:cond delay="indefinite"/>
                          </p:stCondLst>
                          <p:childTnLst>
                            <p:par>
                              <p:cTn id="75" fill="hold">
                                <p:stCondLst>
                                  <p:cond delay="0"/>
                                </p:stCondLst>
                                <p:childTnLst>
                                  <p:par>
                                    <p:cTn id="76" presetID="31" presetClass="entr" presetSubtype="0" fill="hold" grpId="0" nodeType="click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p:cTn id="78" dur="1000" fill="hold"/>
                                            <p:tgtEl>
                                              <p:spTgt spid="15"/>
                                            </p:tgtEl>
                                            <p:attrNameLst>
                                              <p:attrName>ppt_w</p:attrName>
                                            </p:attrNameLst>
                                          </p:cBhvr>
                                          <p:tavLst>
                                            <p:tav tm="0">
                                              <p:val>
                                                <p:fltVal val="0"/>
                                              </p:val>
                                            </p:tav>
                                            <p:tav tm="100000">
                                              <p:val>
                                                <p:strVal val="#ppt_w"/>
                                              </p:val>
                                            </p:tav>
                                          </p:tavLst>
                                        </p:anim>
                                        <p:anim calcmode="lin" valueType="num">
                                          <p:cBhvr>
                                            <p:cTn id="79" dur="1000" fill="hold"/>
                                            <p:tgtEl>
                                              <p:spTgt spid="15"/>
                                            </p:tgtEl>
                                            <p:attrNameLst>
                                              <p:attrName>ppt_h</p:attrName>
                                            </p:attrNameLst>
                                          </p:cBhvr>
                                          <p:tavLst>
                                            <p:tav tm="0">
                                              <p:val>
                                                <p:fltVal val="0"/>
                                              </p:val>
                                            </p:tav>
                                            <p:tav tm="100000">
                                              <p:val>
                                                <p:strVal val="#ppt_h"/>
                                              </p:val>
                                            </p:tav>
                                          </p:tavLst>
                                        </p:anim>
                                        <p:anim calcmode="lin" valueType="num">
                                          <p:cBhvr>
                                            <p:cTn id="80" dur="1000" fill="hold"/>
                                            <p:tgtEl>
                                              <p:spTgt spid="15"/>
                                            </p:tgtEl>
                                            <p:attrNameLst>
                                              <p:attrName>style.rotation</p:attrName>
                                            </p:attrNameLst>
                                          </p:cBhvr>
                                          <p:tavLst>
                                            <p:tav tm="0">
                                              <p:val>
                                                <p:fltVal val="90"/>
                                              </p:val>
                                            </p:tav>
                                            <p:tav tm="100000">
                                              <p:val>
                                                <p:fltVal val="0"/>
                                              </p:val>
                                            </p:tav>
                                          </p:tavLst>
                                        </p:anim>
                                        <p:animEffect transition="in" filter="fade">
                                          <p:cBhvr>
                                            <p:cTn id="81" dur="1000"/>
                                            <p:tgtEl>
                                              <p:spTgt spid="15"/>
                                            </p:tgtEl>
                                          </p:cBhvr>
                                        </p:animEffect>
                                      </p:childTnLst>
                                    </p:cTn>
                                  </p:par>
                                </p:childTnLst>
                              </p:cTn>
                            </p:par>
                            <p:par>
                              <p:cTn id="82" fill="hold">
                                <p:stCondLst>
                                  <p:cond delay="1000"/>
                                </p:stCondLst>
                                <p:childTnLst>
                                  <p:par>
                                    <p:cTn id="83" presetID="10" presetClass="entr" presetSubtype="0" fill="hold" grpId="0" nodeType="afterEffect">
                                      <p:stCondLst>
                                        <p:cond delay="0"/>
                                      </p:stCondLst>
                                      <p:childTnLst>
                                        <p:set>
                                          <p:cBhvr>
                                            <p:cTn id="84" dur="1" fill="hold">
                                              <p:stCondLst>
                                                <p:cond delay="0"/>
                                              </p:stCondLst>
                                            </p:cTn>
                                            <p:tgtEl>
                                              <p:spTgt spid="133"/>
                                            </p:tgtEl>
                                            <p:attrNameLst>
                                              <p:attrName>style.visibility</p:attrName>
                                            </p:attrNameLst>
                                          </p:cBhvr>
                                          <p:to>
                                            <p:strVal val="visible"/>
                                          </p:to>
                                        </p:set>
                                        <p:animEffect transition="in" filter="fade">
                                          <p:cBhvr>
                                            <p:cTn id="85" dur="500"/>
                                            <p:tgtEl>
                                              <p:spTgt spid="133"/>
                                            </p:tgtEl>
                                          </p:cBhvr>
                                        </p:animEffect>
                                      </p:childTnLst>
                                    </p:cTn>
                                  </p:par>
                                </p:childTnLst>
                              </p:cTn>
                            </p:par>
                          </p:childTnLst>
                        </p:cTn>
                      </p:par>
                      <p:par>
                        <p:cTn id="86" fill="hold">
                          <p:stCondLst>
                            <p:cond delay="indefinite"/>
                          </p:stCondLst>
                          <p:childTnLst>
                            <p:par>
                              <p:cTn id="87" fill="hold">
                                <p:stCondLst>
                                  <p:cond delay="0"/>
                                </p:stCondLst>
                                <p:childTnLst>
                                  <p:par>
                                    <p:cTn id="88" presetID="31" presetClass="entr" presetSubtype="0" fill="hold" grpId="0" nodeType="click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p:cTn id="90" dur="1000" fill="hold"/>
                                            <p:tgtEl>
                                              <p:spTgt spid="19"/>
                                            </p:tgtEl>
                                            <p:attrNameLst>
                                              <p:attrName>ppt_w</p:attrName>
                                            </p:attrNameLst>
                                          </p:cBhvr>
                                          <p:tavLst>
                                            <p:tav tm="0">
                                              <p:val>
                                                <p:fltVal val="0"/>
                                              </p:val>
                                            </p:tav>
                                            <p:tav tm="100000">
                                              <p:val>
                                                <p:strVal val="#ppt_w"/>
                                              </p:val>
                                            </p:tav>
                                          </p:tavLst>
                                        </p:anim>
                                        <p:anim calcmode="lin" valueType="num">
                                          <p:cBhvr>
                                            <p:cTn id="91" dur="1000" fill="hold"/>
                                            <p:tgtEl>
                                              <p:spTgt spid="19"/>
                                            </p:tgtEl>
                                            <p:attrNameLst>
                                              <p:attrName>ppt_h</p:attrName>
                                            </p:attrNameLst>
                                          </p:cBhvr>
                                          <p:tavLst>
                                            <p:tav tm="0">
                                              <p:val>
                                                <p:fltVal val="0"/>
                                              </p:val>
                                            </p:tav>
                                            <p:tav tm="100000">
                                              <p:val>
                                                <p:strVal val="#ppt_h"/>
                                              </p:val>
                                            </p:tav>
                                          </p:tavLst>
                                        </p:anim>
                                        <p:anim calcmode="lin" valueType="num">
                                          <p:cBhvr>
                                            <p:cTn id="92" dur="1000" fill="hold"/>
                                            <p:tgtEl>
                                              <p:spTgt spid="19"/>
                                            </p:tgtEl>
                                            <p:attrNameLst>
                                              <p:attrName>style.rotation</p:attrName>
                                            </p:attrNameLst>
                                          </p:cBhvr>
                                          <p:tavLst>
                                            <p:tav tm="0">
                                              <p:val>
                                                <p:fltVal val="90"/>
                                              </p:val>
                                            </p:tav>
                                            <p:tav tm="100000">
                                              <p:val>
                                                <p:fltVal val="0"/>
                                              </p:val>
                                            </p:tav>
                                          </p:tavLst>
                                        </p:anim>
                                        <p:animEffect transition="in" filter="fade">
                                          <p:cBhvr>
                                            <p:cTn id="93" dur="1000"/>
                                            <p:tgtEl>
                                              <p:spTgt spid="19"/>
                                            </p:tgtEl>
                                          </p:cBhvr>
                                        </p:animEffect>
                                      </p:childTnLst>
                                    </p:cTn>
                                  </p:par>
                                </p:childTnLst>
                              </p:cTn>
                            </p:par>
                            <p:par>
                              <p:cTn id="94" fill="hold">
                                <p:stCondLst>
                                  <p:cond delay="1000"/>
                                </p:stCondLst>
                                <p:childTnLst>
                                  <p:par>
                                    <p:cTn id="95" presetID="10" presetClass="entr" presetSubtype="0" fill="hold" grpId="0" nodeType="afterEffect">
                                      <p:stCondLst>
                                        <p:cond delay="0"/>
                                      </p:stCondLst>
                                      <p:childTnLst>
                                        <p:set>
                                          <p:cBhvr>
                                            <p:cTn id="96" dur="1" fill="hold">
                                              <p:stCondLst>
                                                <p:cond delay="0"/>
                                              </p:stCondLst>
                                            </p:cTn>
                                            <p:tgtEl>
                                              <p:spTgt spid="134"/>
                                            </p:tgtEl>
                                            <p:attrNameLst>
                                              <p:attrName>style.visibility</p:attrName>
                                            </p:attrNameLst>
                                          </p:cBhvr>
                                          <p:to>
                                            <p:strVal val="visible"/>
                                          </p:to>
                                        </p:set>
                                        <p:animEffect transition="in" filter="fade">
                                          <p:cBhvr>
                                            <p:cTn id="97" dur="500"/>
                                            <p:tgtEl>
                                              <p:spTgt spid="134"/>
                                            </p:tgtEl>
                                          </p:cBhvr>
                                        </p:animEffect>
                                      </p:childTnLst>
                                    </p:cTn>
                                  </p:par>
                                </p:childTnLst>
                              </p:cTn>
                            </p:par>
                          </p:childTnLst>
                        </p:cTn>
                      </p:par>
                      <p:par>
                        <p:cTn id="98" fill="hold">
                          <p:stCondLst>
                            <p:cond delay="indefinite"/>
                          </p:stCondLst>
                          <p:childTnLst>
                            <p:par>
                              <p:cTn id="99" fill="hold">
                                <p:stCondLst>
                                  <p:cond delay="0"/>
                                </p:stCondLst>
                                <p:childTnLst>
                                  <p:par>
                                    <p:cTn id="100" presetID="31" presetClass="entr" presetSubtype="0" fill="hold" grpId="0" nodeType="clickEffect">
                                      <p:stCondLst>
                                        <p:cond delay="0"/>
                                      </p:stCondLst>
                                      <p:childTnLst>
                                        <p:set>
                                          <p:cBhvr>
                                            <p:cTn id="101" dur="1" fill="hold">
                                              <p:stCondLst>
                                                <p:cond delay="0"/>
                                              </p:stCondLst>
                                            </p:cTn>
                                            <p:tgtEl>
                                              <p:spTgt spid="18"/>
                                            </p:tgtEl>
                                            <p:attrNameLst>
                                              <p:attrName>style.visibility</p:attrName>
                                            </p:attrNameLst>
                                          </p:cBhvr>
                                          <p:to>
                                            <p:strVal val="visible"/>
                                          </p:to>
                                        </p:set>
                                        <p:anim calcmode="lin" valueType="num">
                                          <p:cBhvr>
                                            <p:cTn id="102" dur="1000" fill="hold"/>
                                            <p:tgtEl>
                                              <p:spTgt spid="18"/>
                                            </p:tgtEl>
                                            <p:attrNameLst>
                                              <p:attrName>ppt_w</p:attrName>
                                            </p:attrNameLst>
                                          </p:cBhvr>
                                          <p:tavLst>
                                            <p:tav tm="0">
                                              <p:val>
                                                <p:fltVal val="0"/>
                                              </p:val>
                                            </p:tav>
                                            <p:tav tm="100000">
                                              <p:val>
                                                <p:strVal val="#ppt_w"/>
                                              </p:val>
                                            </p:tav>
                                          </p:tavLst>
                                        </p:anim>
                                        <p:anim calcmode="lin" valueType="num">
                                          <p:cBhvr>
                                            <p:cTn id="103" dur="1000" fill="hold"/>
                                            <p:tgtEl>
                                              <p:spTgt spid="18"/>
                                            </p:tgtEl>
                                            <p:attrNameLst>
                                              <p:attrName>ppt_h</p:attrName>
                                            </p:attrNameLst>
                                          </p:cBhvr>
                                          <p:tavLst>
                                            <p:tav tm="0">
                                              <p:val>
                                                <p:fltVal val="0"/>
                                              </p:val>
                                            </p:tav>
                                            <p:tav tm="100000">
                                              <p:val>
                                                <p:strVal val="#ppt_h"/>
                                              </p:val>
                                            </p:tav>
                                          </p:tavLst>
                                        </p:anim>
                                        <p:anim calcmode="lin" valueType="num">
                                          <p:cBhvr>
                                            <p:cTn id="104" dur="1000" fill="hold"/>
                                            <p:tgtEl>
                                              <p:spTgt spid="18"/>
                                            </p:tgtEl>
                                            <p:attrNameLst>
                                              <p:attrName>style.rotation</p:attrName>
                                            </p:attrNameLst>
                                          </p:cBhvr>
                                          <p:tavLst>
                                            <p:tav tm="0">
                                              <p:val>
                                                <p:fltVal val="90"/>
                                              </p:val>
                                            </p:tav>
                                            <p:tav tm="100000">
                                              <p:val>
                                                <p:fltVal val="0"/>
                                              </p:val>
                                            </p:tav>
                                          </p:tavLst>
                                        </p:anim>
                                        <p:animEffect transition="in" filter="fade">
                                          <p:cBhvr>
                                            <p:cTn id="105" dur="1000"/>
                                            <p:tgtEl>
                                              <p:spTgt spid="18"/>
                                            </p:tgtEl>
                                          </p:cBhvr>
                                        </p:animEffect>
                                      </p:childTnLst>
                                    </p:cTn>
                                  </p:par>
                                </p:childTnLst>
                              </p:cTn>
                            </p:par>
                            <p:par>
                              <p:cTn id="106" fill="hold">
                                <p:stCondLst>
                                  <p:cond delay="1000"/>
                                </p:stCondLst>
                                <p:childTnLst>
                                  <p:par>
                                    <p:cTn id="107" presetID="10" presetClass="entr" presetSubtype="0" fill="hold" grpId="0" nodeType="afterEffect">
                                      <p:stCondLst>
                                        <p:cond delay="0"/>
                                      </p:stCondLst>
                                      <p:childTnLst>
                                        <p:set>
                                          <p:cBhvr>
                                            <p:cTn id="108" dur="1" fill="hold">
                                              <p:stCondLst>
                                                <p:cond delay="0"/>
                                              </p:stCondLst>
                                            </p:cTn>
                                            <p:tgtEl>
                                              <p:spTgt spid="135"/>
                                            </p:tgtEl>
                                            <p:attrNameLst>
                                              <p:attrName>style.visibility</p:attrName>
                                            </p:attrNameLst>
                                          </p:cBhvr>
                                          <p:to>
                                            <p:strVal val="visible"/>
                                          </p:to>
                                        </p:set>
                                        <p:animEffect transition="in" filter="fade">
                                          <p:cBhvr>
                                            <p:cTn id="109"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9" grpId="0"/>
          <p:bldP spid="130" grpId="0"/>
          <p:bldP spid="132" grpId="0"/>
          <p:bldP spid="133" grpId="0"/>
          <p:bldP spid="134" grpId="0"/>
          <p:bldP spid="135" grpId="0"/>
          <p:bldP spid="14" grpId="0" animBg="1"/>
          <p:bldP spid="15" grpId="0" animBg="1"/>
          <p:bldP spid="16" grpId="0" animBg="1"/>
          <p:bldP spid="17" grpId="0" animBg="1"/>
          <p:bldP spid="18" grpId="0" animBg="1"/>
          <p:bldP spid="19" grpId="0" animBg="1"/>
          <p:bldP spid="20" grpId="0" animBg="1"/>
          <p:bldP spid="21" grpId="0" animBg="1"/>
          <p:bldP spid="1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30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1300" fill="hold"/>
                                            <p:tgtEl>
                                              <p:spTgt spid="75"/>
                                            </p:tgtEl>
                                            <p:attrNameLst>
                                              <p:attrName>ppt_x</p:attrName>
                                            </p:attrNameLst>
                                          </p:cBhvr>
                                          <p:tavLst>
                                            <p:tav tm="0">
                                              <p:val>
                                                <p:strVal val="#ppt_x"/>
                                              </p:val>
                                            </p:tav>
                                            <p:tav tm="100000">
                                              <p:val>
                                                <p:strVal val="#ppt_x"/>
                                              </p:val>
                                            </p:tav>
                                          </p:tavLst>
                                        </p:anim>
                                        <p:anim calcmode="lin" valueType="num">
                                          <p:cBhvr additive="base">
                                            <p:cTn id="8" dur="1300" fill="hold"/>
                                            <p:tgtEl>
                                              <p:spTgt spid="75"/>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75"/>
                                            </p:tgtEl>
                                            <p:attrNameLst>
                                              <p:attrName>style.visibility</p:attrName>
                                            </p:attrNameLst>
                                          </p:cBhvr>
                                          <p:to>
                                            <p:strVal val="visible"/>
                                          </p:to>
                                        </p:set>
                                        <p:anim calcmode="lin" valueType="num">
                                          <p:cBhvr>
                                            <p:cTn id="11" dur="800" fill="hold"/>
                                            <p:tgtEl>
                                              <p:spTgt spid="75"/>
                                            </p:tgtEl>
                                            <p:attrNameLst>
                                              <p:attrName>ppt_w</p:attrName>
                                            </p:attrNameLst>
                                          </p:cBhvr>
                                          <p:tavLst>
                                            <p:tav tm="0">
                                              <p:val>
                                                <p:fltVal val="0"/>
                                              </p:val>
                                            </p:tav>
                                            <p:tav tm="100000">
                                              <p:val>
                                                <p:strVal val="#ppt_w"/>
                                              </p:val>
                                            </p:tav>
                                          </p:tavLst>
                                        </p:anim>
                                        <p:anim calcmode="lin" valueType="num">
                                          <p:cBhvr>
                                            <p:cTn id="12" dur="800" fill="hold"/>
                                            <p:tgtEl>
                                              <p:spTgt spid="75"/>
                                            </p:tgtEl>
                                            <p:attrNameLst>
                                              <p:attrName>ppt_h</p:attrName>
                                            </p:attrNameLst>
                                          </p:cBhvr>
                                          <p:tavLst>
                                            <p:tav tm="0">
                                              <p:val>
                                                <p:fltVal val="0"/>
                                              </p:val>
                                            </p:tav>
                                            <p:tav tm="100000">
                                              <p:val>
                                                <p:strVal val="#ppt_h"/>
                                              </p:val>
                                            </p:tav>
                                          </p:tavLst>
                                        </p:anim>
                                        <p:animEffect transition="in" filter="fade">
                                          <p:cBhvr>
                                            <p:cTn id="13" dur="800"/>
                                            <p:tgtEl>
                                              <p:spTgt spid="75"/>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1000" fill="hold"/>
                                            <p:tgtEl>
                                              <p:spTgt spid="20"/>
                                            </p:tgtEl>
                                            <p:attrNameLst>
                                              <p:attrName>ppt_w</p:attrName>
                                            </p:attrNameLst>
                                          </p:cBhvr>
                                          <p:tavLst>
                                            <p:tav tm="0">
                                              <p:val>
                                                <p:fltVal val="0"/>
                                              </p:val>
                                            </p:tav>
                                            <p:tav tm="100000">
                                              <p:val>
                                                <p:strVal val="#ppt_w"/>
                                              </p:val>
                                            </p:tav>
                                          </p:tavLst>
                                        </p:anim>
                                        <p:anim calcmode="lin" valueType="num">
                                          <p:cBhvr>
                                            <p:cTn id="19" dur="1000" fill="hold"/>
                                            <p:tgtEl>
                                              <p:spTgt spid="20"/>
                                            </p:tgtEl>
                                            <p:attrNameLst>
                                              <p:attrName>ppt_h</p:attrName>
                                            </p:attrNameLst>
                                          </p:cBhvr>
                                          <p:tavLst>
                                            <p:tav tm="0">
                                              <p:val>
                                                <p:fltVal val="0"/>
                                              </p:val>
                                            </p:tav>
                                            <p:tav tm="100000">
                                              <p:val>
                                                <p:strVal val="#ppt_h"/>
                                              </p:val>
                                            </p:tav>
                                          </p:tavLst>
                                        </p:anim>
                                        <p:anim calcmode="lin" valueType="num">
                                          <p:cBhvr>
                                            <p:cTn id="20" dur="1000" fill="hold"/>
                                            <p:tgtEl>
                                              <p:spTgt spid="20"/>
                                            </p:tgtEl>
                                            <p:attrNameLst>
                                              <p:attrName>style.rotation</p:attrName>
                                            </p:attrNameLst>
                                          </p:cBhvr>
                                          <p:tavLst>
                                            <p:tav tm="0">
                                              <p:val>
                                                <p:fltVal val="90"/>
                                              </p:val>
                                            </p:tav>
                                            <p:tav tm="100000">
                                              <p:val>
                                                <p:fltVal val="0"/>
                                              </p:val>
                                            </p:tav>
                                          </p:tavLst>
                                        </p:anim>
                                        <p:animEffect transition="in" filter="fade">
                                          <p:cBhvr>
                                            <p:cTn id="21" dur="1000"/>
                                            <p:tgtEl>
                                              <p:spTgt spid="20"/>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28"/>
                                            </p:tgtEl>
                                            <p:attrNameLst>
                                              <p:attrName>style.visibility</p:attrName>
                                            </p:attrNameLst>
                                          </p:cBhvr>
                                          <p:to>
                                            <p:strVal val="visible"/>
                                          </p:to>
                                        </p:set>
                                        <p:animEffect transition="in" filter="fade">
                                          <p:cBhvr>
                                            <p:cTn id="25" dur="500"/>
                                            <p:tgtEl>
                                              <p:spTgt spid="128"/>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1000" fill="hold"/>
                                            <p:tgtEl>
                                              <p:spTgt spid="21"/>
                                            </p:tgtEl>
                                            <p:attrNameLst>
                                              <p:attrName>ppt_w</p:attrName>
                                            </p:attrNameLst>
                                          </p:cBhvr>
                                          <p:tavLst>
                                            <p:tav tm="0">
                                              <p:val>
                                                <p:fltVal val="0"/>
                                              </p:val>
                                            </p:tav>
                                            <p:tav tm="100000">
                                              <p:val>
                                                <p:strVal val="#ppt_w"/>
                                              </p:val>
                                            </p:tav>
                                          </p:tavLst>
                                        </p:anim>
                                        <p:anim calcmode="lin" valueType="num">
                                          <p:cBhvr>
                                            <p:cTn id="31" dur="1000" fill="hold"/>
                                            <p:tgtEl>
                                              <p:spTgt spid="21"/>
                                            </p:tgtEl>
                                            <p:attrNameLst>
                                              <p:attrName>ppt_h</p:attrName>
                                            </p:attrNameLst>
                                          </p:cBhvr>
                                          <p:tavLst>
                                            <p:tav tm="0">
                                              <p:val>
                                                <p:fltVal val="0"/>
                                              </p:val>
                                            </p:tav>
                                            <p:tav tm="100000">
                                              <p:val>
                                                <p:strVal val="#ppt_h"/>
                                              </p:val>
                                            </p:tav>
                                          </p:tavLst>
                                        </p:anim>
                                        <p:anim calcmode="lin" valueType="num">
                                          <p:cBhvr>
                                            <p:cTn id="32" dur="1000" fill="hold"/>
                                            <p:tgtEl>
                                              <p:spTgt spid="21"/>
                                            </p:tgtEl>
                                            <p:attrNameLst>
                                              <p:attrName>style.rotation</p:attrName>
                                            </p:attrNameLst>
                                          </p:cBhvr>
                                          <p:tavLst>
                                            <p:tav tm="0">
                                              <p:val>
                                                <p:fltVal val="90"/>
                                              </p:val>
                                            </p:tav>
                                            <p:tav tm="100000">
                                              <p:val>
                                                <p:fltVal val="0"/>
                                              </p:val>
                                            </p:tav>
                                          </p:tavLst>
                                        </p:anim>
                                        <p:animEffect transition="in" filter="fade">
                                          <p:cBhvr>
                                            <p:cTn id="33" dur="1000"/>
                                            <p:tgtEl>
                                              <p:spTgt spid="21"/>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29"/>
                                            </p:tgtEl>
                                            <p:attrNameLst>
                                              <p:attrName>style.visibility</p:attrName>
                                            </p:attrNameLst>
                                          </p:cBhvr>
                                          <p:to>
                                            <p:strVal val="visible"/>
                                          </p:to>
                                        </p:set>
                                        <p:animEffect transition="in" filter="fade">
                                          <p:cBhvr>
                                            <p:cTn id="37" dur="500"/>
                                            <p:tgtEl>
                                              <p:spTgt spid="129"/>
                                            </p:tgtEl>
                                          </p:cBhvr>
                                        </p:animEffect>
                                      </p:childTnLst>
                                    </p:cTn>
                                  </p:par>
                                </p:childTnLst>
                              </p:cTn>
                            </p:par>
                          </p:childTnLst>
                        </p:cTn>
                      </p:par>
                      <p:par>
                        <p:cTn id="38" fill="hold">
                          <p:stCondLst>
                            <p:cond delay="indefinite"/>
                          </p:stCondLst>
                          <p:childTnLst>
                            <p:par>
                              <p:cTn id="39" fill="hold">
                                <p:stCondLst>
                                  <p:cond delay="0"/>
                                </p:stCondLst>
                                <p:childTnLst>
                                  <p:par>
                                    <p:cTn id="40" presetID="31"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 calcmode="lin" valueType="num">
                                          <p:cBhvr>
                                            <p:cTn id="44" dur="1000" fill="hold"/>
                                            <p:tgtEl>
                                              <p:spTgt spid="17"/>
                                            </p:tgtEl>
                                            <p:attrNameLst>
                                              <p:attrName>style.rotation</p:attrName>
                                            </p:attrNameLst>
                                          </p:cBhvr>
                                          <p:tavLst>
                                            <p:tav tm="0">
                                              <p:val>
                                                <p:fltVal val="90"/>
                                              </p:val>
                                            </p:tav>
                                            <p:tav tm="100000">
                                              <p:val>
                                                <p:fltVal val="0"/>
                                              </p:val>
                                            </p:tav>
                                          </p:tavLst>
                                        </p:anim>
                                        <p:animEffect transition="in" filter="fade">
                                          <p:cBhvr>
                                            <p:cTn id="45" dur="1000"/>
                                            <p:tgtEl>
                                              <p:spTgt spid="17"/>
                                            </p:tgtEl>
                                          </p:cBhvr>
                                        </p:animEffect>
                                      </p:childTnLst>
                                    </p:cTn>
                                  </p:par>
                                </p:childTnLst>
                              </p:cTn>
                            </p:par>
                            <p:par>
                              <p:cTn id="46" fill="hold">
                                <p:stCondLst>
                                  <p:cond delay="1500"/>
                                </p:stCondLst>
                                <p:childTnLst>
                                  <p:par>
                                    <p:cTn id="47" presetID="10" presetClass="entr" presetSubtype="0" fill="hold" grpId="0" nodeType="afterEffect">
                                      <p:stCondLst>
                                        <p:cond delay="0"/>
                                      </p:stCondLst>
                                      <p:childTnLst>
                                        <p:set>
                                          <p:cBhvr>
                                            <p:cTn id="48" dur="1" fill="hold">
                                              <p:stCondLst>
                                                <p:cond delay="0"/>
                                              </p:stCondLst>
                                            </p:cTn>
                                            <p:tgtEl>
                                              <p:spTgt spid="130"/>
                                            </p:tgtEl>
                                            <p:attrNameLst>
                                              <p:attrName>style.visibility</p:attrName>
                                            </p:attrNameLst>
                                          </p:cBhvr>
                                          <p:to>
                                            <p:strVal val="visible"/>
                                          </p:to>
                                        </p:set>
                                        <p:animEffect transition="in" filter="fade">
                                          <p:cBhvr>
                                            <p:cTn id="49" dur="500"/>
                                            <p:tgtEl>
                                              <p:spTgt spid="130"/>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1000" fill="hold"/>
                                            <p:tgtEl>
                                              <p:spTgt spid="16"/>
                                            </p:tgtEl>
                                            <p:attrNameLst>
                                              <p:attrName>ppt_w</p:attrName>
                                            </p:attrNameLst>
                                          </p:cBhvr>
                                          <p:tavLst>
                                            <p:tav tm="0">
                                              <p:val>
                                                <p:fltVal val="0"/>
                                              </p:val>
                                            </p:tav>
                                            <p:tav tm="100000">
                                              <p:val>
                                                <p:strVal val="#ppt_w"/>
                                              </p:val>
                                            </p:tav>
                                          </p:tavLst>
                                        </p:anim>
                                        <p:anim calcmode="lin" valueType="num">
                                          <p:cBhvr>
                                            <p:cTn id="55" dur="1000" fill="hold"/>
                                            <p:tgtEl>
                                              <p:spTgt spid="16"/>
                                            </p:tgtEl>
                                            <p:attrNameLst>
                                              <p:attrName>ppt_h</p:attrName>
                                            </p:attrNameLst>
                                          </p:cBhvr>
                                          <p:tavLst>
                                            <p:tav tm="0">
                                              <p:val>
                                                <p:fltVal val="0"/>
                                              </p:val>
                                            </p:tav>
                                            <p:tav tm="100000">
                                              <p:val>
                                                <p:strVal val="#ppt_h"/>
                                              </p:val>
                                            </p:tav>
                                          </p:tavLst>
                                        </p:anim>
                                        <p:anim calcmode="lin" valueType="num">
                                          <p:cBhvr>
                                            <p:cTn id="56" dur="1000" fill="hold"/>
                                            <p:tgtEl>
                                              <p:spTgt spid="16"/>
                                            </p:tgtEl>
                                            <p:attrNameLst>
                                              <p:attrName>style.rotation</p:attrName>
                                            </p:attrNameLst>
                                          </p:cBhvr>
                                          <p:tavLst>
                                            <p:tav tm="0">
                                              <p:val>
                                                <p:fltVal val="90"/>
                                              </p:val>
                                            </p:tav>
                                            <p:tav tm="100000">
                                              <p:val>
                                                <p:fltVal val="0"/>
                                              </p:val>
                                            </p:tav>
                                          </p:tavLst>
                                        </p:anim>
                                        <p:animEffect transition="in" filter="fade">
                                          <p:cBhvr>
                                            <p:cTn id="57" dur="1000"/>
                                            <p:tgtEl>
                                              <p:spTgt spid="16"/>
                                            </p:tgtEl>
                                          </p:cBhvr>
                                        </p:animEffect>
                                      </p:childTnLst>
                                    </p:cTn>
                                  </p:par>
                                </p:childTnLst>
                              </p:cTn>
                            </p:par>
                            <p:par>
                              <p:cTn id="58" fill="hold">
                                <p:stCondLst>
                                  <p:cond delay="1000"/>
                                </p:stCondLst>
                                <p:childTnLst>
                                  <p:par>
                                    <p:cTn id="59" presetID="10" presetClass="entr" presetSubtype="0" fill="hold" grpId="0" nodeType="after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childTnLst>
                        </p:cTn>
                      </p:par>
                      <p:par>
                        <p:cTn id="62" fill="hold">
                          <p:stCondLst>
                            <p:cond delay="indefinite"/>
                          </p:stCondLst>
                          <p:childTnLst>
                            <p:par>
                              <p:cTn id="63" fill="hold">
                                <p:stCondLst>
                                  <p:cond delay="0"/>
                                </p:stCondLst>
                                <p:childTnLst>
                                  <p:par>
                                    <p:cTn id="64" presetID="31" presetClass="entr" presetSubtype="0" fill="hold" grpId="0" nodeType="click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p:cTn id="66" dur="1000" fill="hold"/>
                                            <p:tgtEl>
                                              <p:spTgt spid="14"/>
                                            </p:tgtEl>
                                            <p:attrNameLst>
                                              <p:attrName>ppt_w</p:attrName>
                                            </p:attrNameLst>
                                          </p:cBhvr>
                                          <p:tavLst>
                                            <p:tav tm="0">
                                              <p:val>
                                                <p:fltVal val="0"/>
                                              </p:val>
                                            </p:tav>
                                            <p:tav tm="100000">
                                              <p:val>
                                                <p:strVal val="#ppt_w"/>
                                              </p:val>
                                            </p:tav>
                                          </p:tavLst>
                                        </p:anim>
                                        <p:anim calcmode="lin" valueType="num">
                                          <p:cBhvr>
                                            <p:cTn id="67" dur="1000" fill="hold"/>
                                            <p:tgtEl>
                                              <p:spTgt spid="14"/>
                                            </p:tgtEl>
                                            <p:attrNameLst>
                                              <p:attrName>ppt_h</p:attrName>
                                            </p:attrNameLst>
                                          </p:cBhvr>
                                          <p:tavLst>
                                            <p:tav tm="0">
                                              <p:val>
                                                <p:fltVal val="0"/>
                                              </p:val>
                                            </p:tav>
                                            <p:tav tm="100000">
                                              <p:val>
                                                <p:strVal val="#ppt_h"/>
                                              </p:val>
                                            </p:tav>
                                          </p:tavLst>
                                        </p:anim>
                                        <p:anim calcmode="lin" valueType="num">
                                          <p:cBhvr>
                                            <p:cTn id="68" dur="1000" fill="hold"/>
                                            <p:tgtEl>
                                              <p:spTgt spid="14"/>
                                            </p:tgtEl>
                                            <p:attrNameLst>
                                              <p:attrName>style.rotation</p:attrName>
                                            </p:attrNameLst>
                                          </p:cBhvr>
                                          <p:tavLst>
                                            <p:tav tm="0">
                                              <p:val>
                                                <p:fltVal val="90"/>
                                              </p:val>
                                            </p:tav>
                                            <p:tav tm="100000">
                                              <p:val>
                                                <p:fltVal val="0"/>
                                              </p:val>
                                            </p:tav>
                                          </p:tavLst>
                                        </p:anim>
                                        <p:animEffect transition="in" filter="fade">
                                          <p:cBhvr>
                                            <p:cTn id="69" dur="1000"/>
                                            <p:tgtEl>
                                              <p:spTgt spid="14"/>
                                            </p:tgtEl>
                                          </p:cBhvr>
                                        </p:animEffect>
                                      </p:childTnLst>
                                    </p:cTn>
                                  </p:par>
                                </p:childTnLst>
                              </p:cTn>
                            </p:par>
                            <p:par>
                              <p:cTn id="70" fill="hold">
                                <p:stCondLst>
                                  <p:cond delay="1000"/>
                                </p:stCondLst>
                                <p:childTnLst>
                                  <p:par>
                                    <p:cTn id="71" presetID="10" presetClass="entr" presetSubtype="0" fill="hold" grpId="0" nodeType="afterEffect">
                                      <p:stCondLst>
                                        <p:cond delay="0"/>
                                      </p:stCondLst>
                                      <p:childTnLst>
                                        <p:set>
                                          <p:cBhvr>
                                            <p:cTn id="72" dur="1" fill="hold">
                                              <p:stCondLst>
                                                <p:cond delay="0"/>
                                              </p:stCondLst>
                                            </p:cTn>
                                            <p:tgtEl>
                                              <p:spTgt spid="132"/>
                                            </p:tgtEl>
                                            <p:attrNameLst>
                                              <p:attrName>style.visibility</p:attrName>
                                            </p:attrNameLst>
                                          </p:cBhvr>
                                          <p:to>
                                            <p:strVal val="visible"/>
                                          </p:to>
                                        </p:set>
                                        <p:animEffect transition="in" filter="fade">
                                          <p:cBhvr>
                                            <p:cTn id="73" dur="500"/>
                                            <p:tgtEl>
                                              <p:spTgt spid="132"/>
                                            </p:tgtEl>
                                          </p:cBhvr>
                                        </p:animEffect>
                                      </p:childTnLst>
                                    </p:cTn>
                                  </p:par>
                                </p:childTnLst>
                              </p:cTn>
                            </p:par>
                          </p:childTnLst>
                        </p:cTn>
                      </p:par>
                      <p:par>
                        <p:cTn id="74" fill="hold">
                          <p:stCondLst>
                            <p:cond delay="indefinite"/>
                          </p:stCondLst>
                          <p:childTnLst>
                            <p:par>
                              <p:cTn id="75" fill="hold">
                                <p:stCondLst>
                                  <p:cond delay="0"/>
                                </p:stCondLst>
                                <p:childTnLst>
                                  <p:par>
                                    <p:cTn id="76" presetID="31" presetClass="entr" presetSubtype="0" fill="hold" grpId="0" nodeType="click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p:cTn id="78" dur="1000" fill="hold"/>
                                            <p:tgtEl>
                                              <p:spTgt spid="15"/>
                                            </p:tgtEl>
                                            <p:attrNameLst>
                                              <p:attrName>ppt_w</p:attrName>
                                            </p:attrNameLst>
                                          </p:cBhvr>
                                          <p:tavLst>
                                            <p:tav tm="0">
                                              <p:val>
                                                <p:fltVal val="0"/>
                                              </p:val>
                                            </p:tav>
                                            <p:tav tm="100000">
                                              <p:val>
                                                <p:strVal val="#ppt_w"/>
                                              </p:val>
                                            </p:tav>
                                          </p:tavLst>
                                        </p:anim>
                                        <p:anim calcmode="lin" valueType="num">
                                          <p:cBhvr>
                                            <p:cTn id="79" dur="1000" fill="hold"/>
                                            <p:tgtEl>
                                              <p:spTgt spid="15"/>
                                            </p:tgtEl>
                                            <p:attrNameLst>
                                              <p:attrName>ppt_h</p:attrName>
                                            </p:attrNameLst>
                                          </p:cBhvr>
                                          <p:tavLst>
                                            <p:tav tm="0">
                                              <p:val>
                                                <p:fltVal val="0"/>
                                              </p:val>
                                            </p:tav>
                                            <p:tav tm="100000">
                                              <p:val>
                                                <p:strVal val="#ppt_h"/>
                                              </p:val>
                                            </p:tav>
                                          </p:tavLst>
                                        </p:anim>
                                        <p:anim calcmode="lin" valueType="num">
                                          <p:cBhvr>
                                            <p:cTn id="80" dur="1000" fill="hold"/>
                                            <p:tgtEl>
                                              <p:spTgt spid="15"/>
                                            </p:tgtEl>
                                            <p:attrNameLst>
                                              <p:attrName>style.rotation</p:attrName>
                                            </p:attrNameLst>
                                          </p:cBhvr>
                                          <p:tavLst>
                                            <p:tav tm="0">
                                              <p:val>
                                                <p:fltVal val="90"/>
                                              </p:val>
                                            </p:tav>
                                            <p:tav tm="100000">
                                              <p:val>
                                                <p:fltVal val="0"/>
                                              </p:val>
                                            </p:tav>
                                          </p:tavLst>
                                        </p:anim>
                                        <p:animEffect transition="in" filter="fade">
                                          <p:cBhvr>
                                            <p:cTn id="81" dur="1000"/>
                                            <p:tgtEl>
                                              <p:spTgt spid="15"/>
                                            </p:tgtEl>
                                          </p:cBhvr>
                                        </p:animEffect>
                                      </p:childTnLst>
                                    </p:cTn>
                                  </p:par>
                                </p:childTnLst>
                              </p:cTn>
                            </p:par>
                            <p:par>
                              <p:cTn id="82" fill="hold">
                                <p:stCondLst>
                                  <p:cond delay="1000"/>
                                </p:stCondLst>
                                <p:childTnLst>
                                  <p:par>
                                    <p:cTn id="83" presetID="10" presetClass="entr" presetSubtype="0" fill="hold" grpId="0" nodeType="afterEffect">
                                      <p:stCondLst>
                                        <p:cond delay="0"/>
                                      </p:stCondLst>
                                      <p:childTnLst>
                                        <p:set>
                                          <p:cBhvr>
                                            <p:cTn id="84" dur="1" fill="hold">
                                              <p:stCondLst>
                                                <p:cond delay="0"/>
                                              </p:stCondLst>
                                            </p:cTn>
                                            <p:tgtEl>
                                              <p:spTgt spid="133"/>
                                            </p:tgtEl>
                                            <p:attrNameLst>
                                              <p:attrName>style.visibility</p:attrName>
                                            </p:attrNameLst>
                                          </p:cBhvr>
                                          <p:to>
                                            <p:strVal val="visible"/>
                                          </p:to>
                                        </p:set>
                                        <p:animEffect transition="in" filter="fade">
                                          <p:cBhvr>
                                            <p:cTn id="85" dur="500"/>
                                            <p:tgtEl>
                                              <p:spTgt spid="133"/>
                                            </p:tgtEl>
                                          </p:cBhvr>
                                        </p:animEffect>
                                      </p:childTnLst>
                                    </p:cTn>
                                  </p:par>
                                </p:childTnLst>
                              </p:cTn>
                            </p:par>
                          </p:childTnLst>
                        </p:cTn>
                      </p:par>
                      <p:par>
                        <p:cTn id="86" fill="hold">
                          <p:stCondLst>
                            <p:cond delay="indefinite"/>
                          </p:stCondLst>
                          <p:childTnLst>
                            <p:par>
                              <p:cTn id="87" fill="hold">
                                <p:stCondLst>
                                  <p:cond delay="0"/>
                                </p:stCondLst>
                                <p:childTnLst>
                                  <p:par>
                                    <p:cTn id="88" presetID="31" presetClass="entr" presetSubtype="0" fill="hold" grpId="0" nodeType="click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p:cTn id="90" dur="1000" fill="hold"/>
                                            <p:tgtEl>
                                              <p:spTgt spid="19"/>
                                            </p:tgtEl>
                                            <p:attrNameLst>
                                              <p:attrName>ppt_w</p:attrName>
                                            </p:attrNameLst>
                                          </p:cBhvr>
                                          <p:tavLst>
                                            <p:tav tm="0">
                                              <p:val>
                                                <p:fltVal val="0"/>
                                              </p:val>
                                            </p:tav>
                                            <p:tav tm="100000">
                                              <p:val>
                                                <p:strVal val="#ppt_w"/>
                                              </p:val>
                                            </p:tav>
                                          </p:tavLst>
                                        </p:anim>
                                        <p:anim calcmode="lin" valueType="num">
                                          <p:cBhvr>
                                            <p:cTn id="91" dur="1000" fill="hold"/>
                                            <p:tgtEl>
                                              <p:spTgt spid="19"/>
                                            </p:tgtEl>
                                            <p:attrNameLst>
                                              <p:attrName>ppt_h</p:attrName>
                                            </p:attrNameLst>
                                          </p:cBhvr>
                                          <p:tavLst>
                                            <p:tav tm="0">
                                              <p:val>
                                                <p:fltVal val="0"/>
                                              </p:val>
                                            </p:tav>
                                            <p:tav tm="100000">
                                              <p:val>
                                                <p:strVal val="#ppt_h"/>
                                              </p:val>
                                            </p:tav>
                                          </p:tavLst>
                                        </p:anim>
                                        <p:anim calcmode="lin" valueType="num">
                                          <p:cBhvr>
                                            <p:cTn id="92" dur="1000" fill="hold"/>
                                            <p:tgtEl>
                                              <p:spTgt spid="19"/>
                                            </p:tgtEl>
                                            <p:attrNameLst>
                                              <p:attrName>style.rotation</p:attrName>
                                            </p:attrNameLst>
                                          </p:cBhvr>
                                          <p:tavLst>
                                            <p:tav tm="0">
                                              <p:val>
                                                <p:fltVal val="90"/>
                                              </p:val>
                                            </p:tav>
                                            <p:tav tm="100000">
                                              <p:val>
                                                <p:fltVal val="0"/>
                                              </p:val>
                                            </p:tav>
                                          </p:tavLst>
                                        </p:anim>
                                        <p:animEffect transition="in" filter="fade">
                                          <p:cBhvr>
                                            <p:cTn id="93" dur="1000"/>
                                            <p:tgtEl>
                                              <p:spTgt spid="19"/>
                                            </p:tgtEl>
                                          </p:cBhvr>
                                        </p:animEffect>
                                      </p:childTnLst>
                                    </p:cTn>
                                  </p:par>
                                </p:childTnLst>
                              </p:cTn>
                            </p:par>
                            <p:par>
                              <p:cTn id="94" fill="hold">
                                <p:stCondLst>
                                  <p:cond delay="1000"/>
                                </p:stCondLst>
                                <p:childTnLst>
                                  <p:par>
                                    <p:cTn id="95" presetID="10" presetClass="entr" presetSubtype="0" fill="hold" grpId="0" nodeType="afterEffect">
                                      <p:stCondLst>
                                        <p:cond delay="0"/>
                                      </p:stCondLst>
                                      <p:childTnLst>
                                        <p:set>
                                          <p:cBhvr>
                                            <p:cTn id="96" dur="1" fill="hold">
                                              <p:stCondLst>
                                                <p:cond delay="0"/>
                                              </p:stCondLst>
                                            </p:cTn>
                                            <p:tgtEl>
                                              <p:spTgt spid="134"/>
                                            </p:tgtEl>
                                            <p:attrNameLst>
                                              <p:attrName>style.visibility</p:attrName>
                                            </p:attrNameLst>
                                          </p:cBhvr>
                                          <p:to>
                                            <p:strVal val="visible"/>
                                          </p:to>
                                        </p:set>
                                        <p:animEffect transition="in" filter="fade">
                                          <p:cBhvr>
                                            <p:cTn id="97" dur="500"/>
                                            <p:tgtEl>
                                              <p:spTgt spid="134"/>
                                            </p:tgtEl>
                                          </p:cBhvr>
                                        </p:animEffect>
                                      </p:childTnLst>
                                    </p:cTn>
                                  </p:par>
                                </p:childTnLst>
                              </p:cTn>
                            </p:par>
                          </p:childTnLst>
                        </p:cTn>
                      </p:par>
                      <p:par>
                        <p:cTn id="98" fill="hold">
                          <p:stCondLst>
                            <p:cond delay="indefinite"/>
                          </p:stCondLst>
                          <p:childTnLst>
                            <p:par>
                              <p:cTn id="99" fill="hold">
                                <p:stCondLst>
                                  <p:cond delay="0"/>
                                </p:stCondLst>
                                <p:childTnLst>
                                  <p:par>
                                    <p:cTn id="100" presetID="31" presetClass="entr" presetSubtype="0" fill="hold" grpId="0" nodeType="clickEffect">
                                      <p:stCondLst>
                                        <p:cond delay="0"/>
                                      </p:stCondLst>
                                      <p:childTnLst>
                                        <p:set>
                                          <p:cBhvr>
                                            <p:cTn id="101" dur="1" fill="hold">
                                              <p:stCondLst>
                                                <p:cond delay="0"/>
                                              </p:stCondLst>
                                            </p:cTn>
                                            <p:tgtEl>
                                              <p:spTgt spid="18"/>
                                            </p:tgtEl>
                                            <p:attrNameLst>
                                              <p:attrName>style.visibility</p:attrName>
                                            </p:attrNameLst>
                                          </p:cBhvr>
                                          <p:to>
                                            <p:strVal val="visible"/>
                                          </p:to>
                                        </p:set>
                                        <p:anim calcmode="lin" valueType="num">
                                          <p:cBhvr>
                                            <p:cTn id="102" dur="1000" fill="hold"/>
                                            <p:tgtEl>
                                              <p:spTgt spid="18"/>
                                            </p:tgtEl>
                                            <p:attrNameLst>
                                              <p:attrName>ppt_w</p:attrName>
                                            </p:attrNameLst>
                                          </p:cBhvr>
                                          <p:tavLst>
                                            <p:tav tm="0">
                                              <p:val>
                                                <p:fltVal val="0"/>
                                              </p:val>
                                            </p:tav>
                                            <p:tav tm="100000">
                                              <p:val>
                                                <p:strVal val="#ppt_w"/>
                                              </p:val>
                                            </p:tav>
                                          </p:tavLst>
                                        </p:anim>
                                        <p:anim calcmode="lin" valueType="num">
                                          <p:cBhvr>
                                            <p:cTn id="103" dur="1000" fill="hold"/>
                                            <p:tgtEl>
                                              <p:spTgt spid="18"/>
                                            </p:tgtEl>
                                            <p:attrNameLst>
                                              <p:attrName>ppt_h</p:attrName>
                                            </p:attrNameLst>
                                          </p:cBhvr>
                                          <p:tavLst>
                                            <p:tav tm="0">
                                              <p:val>
                                                <p:fltVal val="0"/>
                                              </p:val>
                                            </p:tav>
                                            <p:tav tm="100000">
                                              <p:val>
                                                <p:strVal val="#ppt_h"/>
                                              </p:val>
                                            </p:tav>
                                          </p:tavLst>
                                        </p:anim>
                                        <p:anim calcmode="lin" valueType="num">
                                          <p:cBhvr>
                                            <p:cTn id="104" dur="1000" fill="hold"/>
                                            <p:tgtEl>
                                              <p:spTgt spid="18"/>
                                            </p:tgtEl>
                                            <p:attrNameLst>
                                              <p:attrName>style.rotation</p:attrName>
                                            </p:attrNameLst>
                                          </p:cBhvr>
                                          <p:tavLst>
                                            <p:tav tm="0">
                                              <p:val>
                                                <p:fltVal val="90"/>
                                              </p:val>
                                            </p:tav>
                                            <p:tav tm="100000">
                                              <p:val>
                                                <p:fltVal val="0"/>
                                              </p:val>
                                            </p:tav>
                                          </p:tavLst>
                                        </p:anim>
                                        <p:animEffect transition="in" filter="fade">
                                          <p:cBhvr>
                                            <p:cTn id="105" dur="1000"/>
                                            <p:tgtEl>
                                              <p:spTgt spid="18"/>
                                            </p:tgtEl>
                                          </p:cBhvr>
                                        </p:animEffect>
                                      </p:childTnLst>
                                    </p:cTn>
                                  </p:par>
                                </p:childTnLst>
                              </p:cTn>
                            </p:par>
                            <p:par>
                              <p:cTn id="106" fill="hold">
                                <p:stCondLst>
                                  <p:cond delay="1000"/>
                                </p:stCondLst>
                                <p:childTnLst>
                                  <p:par>
                                    <p:cTn id="107" presetID="10" presetClass="entr" presetSubtype="0" fill="hold" grpId="0" nodeType="afterEffect">
                                      <p:stCondLst>
                                        <p:cond delay="0"/>
                                      </p:stCondLst>
                                      <p:childTnLst>
                                        <p:set>
                                          <p:cBhvr>
                                            <p:cTn id="108" dur="1" fill="hold">
                                              <p:stCondLst>
                                                <p:cond delay="0"/>
                                              </p:stCondLst>
                                            </p:cTn>
                                            <p:tgtEl>
                                              <p:spTgt spid="135"/>
                                            </p:tgtEl>
                                            <p:attrNameLst>
                                              <p:attrName>style.visibility</p:attrName>
                                            </p:attrNameLst>
                                          </p:cBhvr>
                                          <p:to>
                                            <p:strVal val="visible"/>
                                          </p:to>
                                        </p:set>
                                        <p:animEffect transition="in" filter="fade">
                                          <p:cBhvr>
                                            <p:cTn id="109"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9" grpId="0"/>
          <p:bldP spid="130" grpId="0"/>
          <p:bldP spid="132" grpId="0"/>
          <p:bldP spid="133" grpId="0"/>
          <p:bldP spid="134" grpId="0"/>
          <p:bldP spid="135" grpId="0"/>
          <p:bldP spid="14" grpId="0" animBg="1"/>
          <p:bldP spid="15" grpId="0" animBg="1"/>
          <p:bldP spid="16" grpId="0" animBg="1"/>
          <p:bldP spid="17" grpId="0" animBg="1"/>
          <p:bldP spid="18" grpId="0" animBg="1"/>
          <p:bldP spid="19" grpId="0" animBg="1"/>
          <p:bldP spid="20" grpId="0" animBg="1"/>
          <p:bldP spid="21" grpId="0" animBg="1"/>
          <p:bldP spid="131"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82"/>
          <p:cNvSpPr>
            <a:spLocks noChangeArrowheads="1"/>
          </p:cNvSpPr>
          <p:nvPr/>
        </p:nvSpPr>
        <p:spPr bwMode="auto">
          <a:xfrm>
            <a:off x="0" y="857250"/>
            <a:ext cx="9144000" cy="5143500"/>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r>
              <a:rPr lang="en-US" sz="1350" dirty="0"/>
              <a:t> </a:t>
            </a:r>
          </a:p>
        </p:txBody>
      </p:sp>
      <p:sp>
        <p:nvSpPr>
          <p:cNvPr id="6" name="Freeform 183"/>
          <p:cNvSpPr>
            <a:spLocks/>
          </p:cNvSpPr>
          <p:nvPr/>
        </p:nvSpPr>
        <p:spPr bwMode="auto">
          <a:xfrm>
            <a:off x="781330" y="1700242"/>
            <a:ext cx="2050990" cy="2651165"/>
          </a:xfrm>
          <a:custGeom>
            <a:avLst/>
            <a:gdLst>
              <a:gd name="T0" fmla="*/ 112 w 1175"/>
              <a:gd name="T1" fmla="*/ 1522 h 1522"/>
              <a:gd name="T2" fmla="*/ 101 w 1175"/>
              <a:gd name="T3" fmla="*/ 1522 h 1522"/>
              <a:gd name="T4" fmla="*/ 78 w 1175"/>
              <a:gd name="T5" fmla="*/ 1517 h 1522"/>
              <a:gd name="T6" fmla="*/ 59 w 1175"/>
              <a:gd name="T7" fmla="*/ 1508 h 1522"/>
              <a:gd name="T8" fmla="*/ 41 w 1175"/>
              <a:gd name="T9" fmla="*/ 1496 h 1522"/>
              <a:gd name="T10" fmla="*/ 26 w 1175"/>
              <a:gd name="T11" fmla="*/ 1482 h 1522"/>
              <a:gd name="T12" fmla="*/ 14 w 1175"/>
              <a:gd name="T13" fmla="*/ 1463 h 1522"/>
              <a:gd name="T14" fmla="*/ 5 w 1175"/>
              <a:gd name="T15" fmla="*/ 1444 h 1522"/>
              <a:gd name="T16" fmla="*/ 1 w 1175"/>
              <a:gd name="T17" fmla="*/ 1421 h 1522"/>
              <a:gd name="T18" fmla="*/ 0 w 1175"/>
              <a:gd name="T19" fmla="*/ 113 h 1522"/>
              <a:gd name="T20" fmla="*/ 1 w 1175"/>
              <a:gd name="T21" fmla="*/ 102 h 1522"/>
              <a:gd name="T22" fmla="*/ 5 w 1175"/>
              <a:gd name="T23" fmla="*/ 79 h 1522"/>
              <a:gd name="T24" fmla="*/ 14 w 1175"/>
              <a:gd name="T25" fmla="*/ 60 h 1522"/>
              <a:gd name="T26" fmla="*/ 26 w 1175"/>
              <a:gd name="T27" fmla="*/ 41 h 1522"/>
              <a:gd name="T28" fmla="*/ 41 w 1175"/>
              <a:gd name="T29" fmla="*/ 27 h 1522"/>
              <a:gd name="T30" fmla="*/ 59 w 1175"/>
              <a:gd name="T31" fmla="*/ 15 h 1522"/>
              <a:gd name="T32" fmla="*/ 78 w 1175"/>
              <a:gd name="T33" fmla="*/ 5 h 1522"/>
              <a:gd name="T34" fmla="*/ 101 w 1175"/>
              <a:gd name="T35" fmla="*/ 1 h 1522"/>
              <a:gd name="T36" fmla="*/ 1064 w 1175"/>
              <a:gd name="T37" fmla="*/ 0 h 1522"/>
              <a:gd name="T38" fmla="*/ 1075 w 1175"/>
              <a:gd name="T39" fmla="*/ 1 h 1522"/>
              <a:gd name="T40" fmla="*/ 1097 w 1175"/>
              <a:gd name="T41" fmla="*/ 5 h 1522"/>
              <a:gd name="T42" fmla="*/ 1117 w 1175"/>
              <a:gd name="T43" fmla="*/ 15 h 1522"/>
              <a:gd name="T44" fmla="*/ 1134 w 1175"/>
              <a:gd name="T45" fmla="*/ 27 h 1522"/>
              <a:gd name="T46" fmla="*/ 1150 w 1175"/>
              <a:gd name="T47" fmla="*/ 41 h 1522"/>
              <a:gd name="T48" fmla="*/ 1162 w 1175"/>
              <a:gd name="T49" fmla="*/ 60 h 1522"/>
              <a:gd name="T50" fmla="*/ 1170 w 1175"/>
              <a:gd name="T51" fmla="*/ 79 h 1522"/>
              <a:gd name="T52" fmla="*/ 1174 w 1175"/>
              <a:gd name="T53" fmla="*/ 102 h 1522"/>
              <a:gd name="T54" fmla="*/ 1175 w 1175"/>
              <a:gd name="T55" fmla="*/ 1410 h 1522"/>
              <a:gd name="T56" fmla="*/ 1174 w 1175"/>
              <a:gd name="T57" fmla="*/ 1421 h 1522"/>
              <a:gd name="T58" fmla="*/ 1170 w 1175"/>
              <a:gd name="T59" fmla="*/ 1444 h 1522"/>
              <a:gd name="T60" fmla="*/ 1162 w 1175"/>
              <a:gd name="T61" fmla="*/ 1463 h 1522"/>
              <a:gd name="T62" fmla="*/ 1150 w 1175"/>
              <a:gd name="T63" fmla="*/ 1482 h 1522"/>
              <a:gd name="T64" fmla="*/ 1134 w 1175"/>
              <a:gd name="T65" fmla="*/ 1496 h 1522"/>
              <a:gd name="T66" fmla="*/ 1117 w 1175"/>
              <a:gd name="T67" fmla="*/ 1508 h 1522"/>
              <a:gd name="T68" fmla="*/ 1097 w 1175"/>
              <a:gd name="T69" fmla="*/ 1517 h 1522"/>
              <a:gd name="T70" fmla="*/ 1075 w 1175"/>
              <a:gd name="T71" fmla="*/ 1522 h 1522"/>
              <a:gd name="T72" fmla="*/ 1064 w 1175"/>
              <a:gd name="T73" fmla="*/ 1522 h 1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75" h="1522">
                <a:moveTo>
                  <a:pt x="1064" y="1522"/>
                </a:moveTo>
                <a:lnTo>
                  <a:pt x="112" y="1522"/>
                </a:lnTo>
                <a:lnTo>
                  <a:pt x="112" y="1522"/>
                </a:lnTo>
                <a:lnTo>
                  <a:pt x="101" y="1522"/>
                </a:lnTo>
                <a:lnTo>
                  <a:pt x="90" y="1520"/>
                </a:lnTo>
                <a:lnTo>
                  <a:pt x="78" y="1517"/>
                </a:lnTo>
                <a:lnTo>
                  <a:pt x="68" y="1513"/>
                </a:lnTo>
                <a:lnTo>
                  <a:pt x="59" y="1508"/>
                </a:lnTo>
                <a:lnTo>
                  <a:pt x="50" y="1503"/>
                </a:lnTo>
                <a:lnTo>
                  <a:pt x="41" y="1496"/>
                </a:lnTo>
                <a:lnTo>
                  <a:pt x="33" y="1489"/>
                </a:lnTo>
                <a:lnTo>
                  <a:pt x="26" y="1482"/>
                </a:lnTo>
                <a:lnTo>
                  <a:pt x="19" y="1472"/>
                </a:lnTo>
                <a:lnTo>
                  <a:pt x="14" y="1463"/>
                </a:lnTo>
                <a:lnTo>
                  <a:pt x="9" y="1454"/>
                </a:lnTo>
                <a:lnTo>
                  <a:pt x="5" y="1444"/>
                </a:lnTo>
                <a:lnTo>
                  <a:pt x="3" y="1432"/>
                </a:lnTo>
                <a:lnTo>
                  <a:pt x="1" y="1421"/>
                </a:lnTo>
                <a:lnTo>
                  <a:pt x="0" y="1410"/>
                </a:lnTo>
                <a:lnTo>
                  <a:pt x="0" y="113"/>
                </a:lnTo>
                <a:lnTo>
                  <a:pt x="0" y="113"/>
                </a:lnTo>
                <a:lnTo>
                  <a:pt x="1" y="102"/>
                </a:lnTo>
                <a:lnTo>
                  <a:pt x="3" y="90"/>
                </a:lnTo>
                <a:lnTo>
                  <a:pt x="5" y="79"/>
                </a:lnTo>
                <a:lnTo>
                  <a:pt x="9" y="69"/>
                </a:lnTo>
                <a:lnTo>
                  <a:pt x="14" y="60"/>
                </a:lnTo>
                <a:lnTo>
                  <a:pt x="19" y="51"/>
                </a:lnTo>
                <a:lnTo>
                  <a:pt x="26" y="41"/>
                </a:lnTo>
                <a:lnTo>
                  <a:pt x="33" y="34"/>
                </a:lnTo>
                <a:lnTo>
                  <a:pt x="41" y="27"/>
                </a:lnTo>
                <a:lnTo>
                  <a:pt x="50" y="20"/>
                </a:lnTo>
                <a:lnTo>
                  <a:pt x="59" y="15"/>
                </a:lnTo>
                <a:lnTo>
                  <a:pt x="68" y="10"/>
                </a:lnTo>
                <a:lnTo>
                  <a:pt x="78" y="5"/>
                </a:lnTo>
                <a:lnTo>
                  <a:pt x="90" y="3"/>
                </a:lnTo>
                <a:lnTo>
                  <a:pt x="101" y="1"/>
                </a:lnTo>
                <a:lnTo>
                  <a:pt x="112" y="0"/>
                </a:lnTo>
                <a:lnTo>
                  <a:pt x="1064" y="0"/>
                </a:lnTo>
                <a:lnTo>
                  <a:pt x="1064" y="0"/>
                </a:lnTo>
                <a:lnTo>
                  <a:pt x="1075" y="1"/>
                </a:lnTo>
                <a:lnTo>
                  <a:pt x="1086" y="3"/>
                </a:lnTo>
                <a:lnTo>
                  <a:pt x="1097" y="5"/>
                </a:lnTo>
                <a:lnTo>
                  <a:pt x="1107" y="10"/>
                </a:lnTo>
                <a:lnTo>
                  <a:pt x="1117" y="15"/>
                </a:lnTo>
                <a:lnTo>
                  <a:pt x="1126" y="20"/>
                </a:lnTo>
                <a:lnTo>
                  <a:pt x="1134" y="27"/>
                </a:lnTo>
                <a:lnTo>
                  <a:pt x="1143" y="34"/>
                </a:lnTo>
                <a:lnTo>
                  <a:pt x="1150" y="41"/>
                </a:lnTo>
                <a:lnTo>
                  <a:pt x="1156" y="51"/>
                </a:lnTo>
                <a:lnTo>
                  <a:pt x="1162" y="60"/>
                </a:lnTo>
                <a:lnTo>
                  <a:pt x="1166" y="69"/>
                </a:lnTo>
                <a:lnTo>
                  <a:pt x="1170" y="79"/>
                </a:lnTo>
                <a:lnTo>
                  <a:pt x="1173" y="90"/>
                </a:lnTo>
                <a:lnTo>
                  <a:pt x="1174" y="102"/>
                </a:lnTo>
                <a:lnTo>
                  <a:pt x="1175" y="113"/>
                </a:lnTo>
                <a:lnTo>
                  <a:pt x="1175" y="1410"/>
                </a:lnTo>
                <a:lnTo>
                  <a:pt x="1175" y="1410"/>
                </a:lnTo>
                <a:lnTo>
                  <a:pt x="1174" y="1421"/>
                </a:lnTo>
                <a:lnTo>
                  <a:pt x="1173" y="1432"/>
                </a:lnTo>
                <a:lnTo>
                  <a:pt x="1170" y="1444"/>
                </a:lnTo>
                <a:lnTo>
                  <a:pt x="1166" y="1454"/>
                </a:lnTo>
                <a:lnTo>
                  <a:pt x="1162" y="1463"/>
                </a:lnTo>
                <a:lnTo>
                  <a:pt x="1156" y="1472"/>
                </a:lnTo>
                <a:lnTo>
                  <a:pt x="1150" y="1482"/>
                </a:lnTo>
                <a:lnTo>
                  <a:pt x="1143" y="1489"/>
                </a:lnTo>
                <a:lnTo>
                  <a:pt x="1134" y="1496"/>
                </a:lnTo>
                <a:lnTo>
                  <a:pt x="1126" y="1503"/>
                </a:lnTo>
                <a:lnTo>
                  <a:pt x="1117" y="1508"/>
                </a:lnTo>
                <a:lnTo>
                  <a:pt x="1107" y="1513"/>
                </a:lnTo>
                <a:lnTo>
                  <a:pt x="1097" y="1517"/>
                </a:lnTo>
                <a:lnTo>
                  <a:pt x="1086" y="1520"/>
                </a:lnTo>
                <a:lnTo>
                  <a:pt x="1075" y="1522"/>
                </a:lnTo>
                <a:lnTo>
                  <a:pt x="1064" y="1522"/>
                </a:lnTo>
                <a:lnTo>
                  <a:pt x="1064" y="1522"/>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1" name="Freeform 188"/>
          <p:cNvSpPr>
            <a:spLocks/>
          </p:cNvSpPr>
          <p:nvPr/>
        </p:nvSpPr>
        <p:spPr bwMode="auto">
          <a:xfrm>
            <a:off x="964457" y="1944589"/>
            <a:ext cx="1538243" cy="171043"/>
          </a:xfrm>
          <a:custGeom>
            <a:avLst/>
            <a:gdLst>
              <a:gd name="T0" fmla="*/ 847 w 880"/>
              <a:gd name="T1" fmla="*/ 93 h 93"/>
              <a:gd name="T2" fmla="*/ 33 w 880"/>
              <a:gd name="T3" fmla="*/ 93 h 93"/>
              <a:gd name="T4" fmla="*/ 33 w 880"/>
              <a:gd name="T5" fmla="*/ 93 h 93"/>
              <a:gd name="T6" fmla="*/ 27 w 880"/>
              <a:gd name="T7" fmla="*/ 92 h 93"/>
              <a:gd name="T8" fmla="*/ 21 w 880"/>
              <a:gd name="T9" fmla="*/ 90 h 93"/>
              <a:gd name="T10" fmla="*/ 15 w 880"/>
              <a:gd name="T11" fmla="*/ 87 h 93"/>
              <a:gd name="T12" fmla="*/ 10 w 880"/>
              <a:gd name="T13" fmla="*/ 83 h 93"/>
              <a:gd name="T14" fmla="*/ 6 w 880"/>
              <a:gd name="T15" fmla="*/ 79 h 93"/>
              <a:gd name="T16" fmla="*/ 3 w 880"/>
              <a:gd name="T17" fmla="*/ 72 h 93"/>
              <a:gd name="T18" fmla="*/ 1 w 880"/>
              <a:gd name="T19" fmla="*/ 66 h 93"/>
              <a:gd name="T20" fmla="*/ 0 w 880"/>
              <a:gd name="T21" fmla="*/ 60 h 93"/>
              <a:gd name="T22" fmla="*/ 0 w 880"/>
              <a:gd name="T23" fmla="*/ 32 h 93"/>
              <a:gd name="T24" fmla="*/ 0 w 880"/>
              <a:gd name="T25" fmla="*/ 32 h 93"/>
              <a:gd name="T26" fmla="*/ 1 w 880"/>
              <a:gd name="T27" fmla="*/ 26 h 93"/>
              <a:gd name="T28" fmla="*/ 3 w 880"/>
              <a:gd name="T29" fmla="*/ 20 h 93"/>
              <a:gd name="T30" fmla="*/ 6 w 880"/>
              <a:gd name="T31" fmla="*/ 14 h 93"/>
              <a:gd name="T32" fmla="*/ 10 w 880"/>
              <a:gd name="T33" fmla="*/ 9 h 93"/>
              <a:gd name="T34" fmla="*/ 15 w 880"/>
              <a:gd name="T35" fmla="*/ 5 h 93"/>
              <a:gd name="T36" fmla="*/ 21 w 880"/>
              <a:gd name="T37" fmla="*/ 3 h 93"/>
              <a:gd name="T38" fmla="*/ 27 w 880"/>
              <a:gd name="T39" fmla="*/ 1 h 93"/>
              <a:gd name="T40" fmla="*/ 33 w 880"/>
              <a:gd name="T41" fmla="*/ 0 h 93"/>
              <a:gd name="T42" fmla="*/ 847 w 880"/>
              <a:gd name="T43" fmla="*/ 0 h 93"/>
              <a:gd name="T44" fmla="*/ 847 w 880"/>
              <a:gd name="T45" fmla="*/ 0 h 93"/>
              <a:gd name="T46" fmla="*/ 854 w 880"/>
              <a:gd name="T47" fmla="*/ 1 h 93"/>
              <a:gd name="T48" fmla="*/ 860 w 880"/>
              <a:gd name="T49" fmla="*/ 3 h 93"/>
              <a:gd name="T50" fmla="*/ 866 w 880"/>
              <a:gd name="T51" fmla="*/ 5 h 93"/>
              <a:gd name="T52" fmla="*/ 871 w 880"/>
              <a:gd name="T53" fmla="*/ 9 h 93"/>
              <a:gd name="T54" fmla="*/ 875 w 880"/>
              <a:gd name="T55" fmla="*/ 14 h 93"/>
              <a:gd name="T56" fmla="*/ 878 w 880"/>
              <a:gd name="T57" fmla="*/ 20 h 93"/>
              <a:gd name="T58" fmla="*/ 880 w 880"/>
              <a:gd name="T59" fmla="*/ 26 h 93"/>
              <a:gd name="T60" fmla="*/ 880 w 880"/>
              <a:gd name="T61" fmla="*/ 32 h 93"/>
              <a:gd name="T62" fmla="*/ 880 w 880"/>
              <a:gd name="T63" fmla="*/ 60 h 93"/>
              <a:gd name="T64" fmla="*/ 880 w 880"/>
              <a:gd name="T65" fmla="*/ 60 h 93"/>
              <a:gd name="T66" fmla="*/ 880 w 880"/>
              <a:gd name="T67" fmla="*/ 66 h 93"/>
              <a:gd name="T68" fmla="*/ 878 w 880"/>
              <a:gd name="T69" fmla="*/ 72 h 93"/>
              <a:gd name="T70" fmla="*/ 875 w 880"/>
              <a:gd name="T71" fmla="*/ 79 h 93"/>
              <a:gd name="T72" fmla="*/ 871 w 880"/>
              <a:gd name="T73" fmla="*/ 83 h 93"/>
              <a:gd name="T74" fmla="*/ 866 w 880"/>
              <a:gd name="T75" fmla="*/ 87 h 93"/>
              <a:gd name="T76" fmla="*/ 860 w 880"/>
              <a:gd name="T77" fmla="*/ 90 h 93"/>
              <a:gd name="T78" fmla="*/ 854 w 880"/>
              <a:gd name="T79" fmla="*/ 92 h 93"/>
              <a:gd name="T80" fmla="*/ 847 w 880"/>
              <a:gd name="T81" fmla="*/ 93 h 93"/>
              <a:gd name="T82" fmla="*/ 847 w 880"/>
              <a:gd name="T8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0" h="93">
                <a:moveTo>
                  <a:pt x="847" y="93"/>
                </a:moveTo>
                <a:lnTo>
                  <a:pt x="33" y="93"/>
                </a:lnTo>
                <a:lnTo>
                  <a:pt x="33" y="93"/>
                </a:lnTo>
                <a:lnTo>
                  <a:pt x="27" y="92"/>
                </a:lnTo>
                <a:lnTo>
                  <a:pt x="21" y="90"/>
                </a:lnTo>
                <a:lnTo>
                  <a:pt x="15" y="87"/>
                </a:lnTo>
                <a:lnTo>
                  <a:pt x="10" y="83"/>
                </a:lnTo>
                <a:lnTo>
                  <a:pt x="6" y="79"/>
                </a:lnTo>
                <a:lnTo>
                  <a:pt x="3" y="72"/>
                </a:lnTo>
                <a:lnTo>
                  <a:pt x="1" y="66"/>
                </a:lnTo>
                <a:lnTo>
                  <a:pt x="0" y="60"/>
                </a:lnTo>
                <a:lnTo>
                  <a:pt x="0" y="32"/>
                </a:lnTo>
                <a:lnTo>
                  <a:pt x="0" y="32"/>
                </a:lnTo>
                <a:lnTo>
                  <a:pt x="1" y="26"/>
                </a:lnTo>
                <a:lnTo>
                  <a:pt x="3" y="20"/>
                </a:lnTo>
                <a:lnTo>
                  <a:pt x="6" y="14"/>
                </a:lnTo>
                <a:lnTo>
                  <a:pt x="10" y="9"/>
                </a:lnTo>
                <a:lnTo>
                  <a:pt x="15" y="5"/>
                </a:lnTo>
                <a:lnTo>
                  <a:pt x="21" y="3"/>
                </a:lnTo>
                <a:lnTo>
                  <a:pt x="27" y="1"/>
                </a:lnTo>
                <a:lnTo>
                  <a:pt x="33" y="0"/>
                </a:lnTo>
                <a:lnTo>
                  <a:pt x="847" y="0"/>
                </a:lnTo>
                <a:lnTo>
                  <a:pt x="847" y="0"/>
                </a:lnTo>
                <a:lnTo>
                  <a:pt x="854" y="1"/>
                </a:lnTo>
                <a:lnTo>
                  <a:pt x="860" y="3"/>
                </a:lnTo>
                <a:lnTo>
                  <a:pt x="866" y="5"/>
                </a:lnTo>
                <a:lnTo>
                  <a:pt x="871" y="9"/>
                </a:lnTo>
                <a:lnTo>
                  <a:pt x="875" y="14"/>
                </a:lnTo>
                <a:lnTo>
                  <a:pt x="878" y="20"/>
                </a:lnTo>
                <a:lnTo>
                  <a:pt x="880" y="26"/>
                </a:lnTo>
                <a:lnTo>
                  <a:pt x="880" y="32"/>
                </a:lnTo>
                <a:lnTo>
                  <a:pt x="880" y="60"/>
                </a:lnTo>
                <a:lnTo>
                  <a:pt x="880" y="60"/>
                </a:lnTo>
                <a:lnTo>
                  <a:pt x="880" y="66"/>
                </a:lnTo>
                <a:lnTo>
                  <a:pt x="878" y="72"/>
                </a:lnTo>
                <a:lnTo>
                  <a:pt x="875" y="79"/>
                </a:lnTo>
                <a:lnTo>
                  <a:pt x="871" y="83"/>
                </a:lnTo>
                <a:lnTo>
                  <a:pt x="866" y="87"/>
                </a:lnTo>
                <a:lnTo>
                  <a:pt x="860" y="90"/>
                </a:lnTo>
                <a:lnTo>
                  <a:pt x="854" y="92"/>
                </a:lnTo>
                <a:lnTo>
                  <a:pt x="847" y="93"/>
                </a:lnTo>
                <a:lnTo>
                  <a:pt x="847" y="93"/>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89"/>
          <p:cNvSpPr>
            <a:spLocks/>
          </p:cNvSpPr>
          <p:nvPr/>
        </p:nvSpPr>
        <p:spPr bwMode="auto">
          <a:xfrm>
            <a:off x="964457" y="2274461"/>
            <a:ext cx="1233039" cy="158829"/>
          </a:xfrm>
          <a:custGeom>
            <a:avLst/>
            <a:gdLst>
              <a:gd name="T0" fmla="*/ 671 w 704"/>
              <a:gd name="T1" fmla="*/ 92 h 92"/>
              <a:gd name="T2" fmla="*/ 33 w 704"/>
              <a:gd name="T3" fmla="*/ 92 h 92"/>
              <a:gd name="T4" fmla="*/ 33 w 704"/>
              <a:gd name="T5" fmla="*/ 92 h 92"/>
              <a:gd name="T6" fmla="*/ 27 w 704"/>
              <a:gd name="T7" fmla="*/ 92 h 92"/>
              <a:gd name="T8" fmla="*/ 21 w 704"/>
              <a:gd name="T9" fmla="*/ 90 h 92"/>
              <a:gd name="T10" fmla="*/ 15 w 704"/>
              <a:gd name="T11" fmla="*/ 87 h 92"/>
              <a:gd name="T12" fmla="*/ 10 w 704"/>
              <a:gd name="T13" fmla="*/ 83 h 92"/>
              <a:gd name="T14" fmla="*/ 6 w 704"/>
              <a:gd name="T15" fmla="*/ 78 h 92"/>
              <a:gd name="T16" fmla="*/ 3 w 704"/>
              <a:gd name="T17" fmla="*/ 73 h 92"/>
              <a:gd name="T18" fmla="*/ 1 w 704"/>
              <a:gd name="T19" fmla="*/ 67 h 92"/>
              <a:gd name="T20" fmla="*/ 0 w 704"/>
              <a:gd name="T21" fmla="*/ 60 h 92"/>
              <a:gd name="T22" fmla="*/ 0 w 704"/>
              <a:gd name="T23" fmla="*/ 33 h 92"/>
              <a:gd name="T24" fmla="*/ 0 w 704"/>
              <a:gd name="T25" fmla="*/ 33 h 92"/>
              <a:gd name="T26" fmla="*/ 1 w 704"/>
              <a:gd name="T27" fmla="*/ 26 h 92"/>
              <a:gd name="T28" fmla="*/ 3 w 704"/>
              <a:gd name="T29" fmla="*/ 20 h 92"/>
              <a:gd name="T30" fmla="*/ 6 w 704"/>
              <a:gd name="T31" fmla="*/ 15 h 92"/>
              <a:gd name="T32" fmla="*/ 10 w 704"/>
              <a:gd name="T33" fmla="*/ 9 h 92"/>
              <a:gd name="T34" fmla="*/ 15 w 704"/>
              <a:gd name="T35" fmla="*/ 5 h 92"/>
              <a:gd name="T36" fmla="*/ 21 w 704"/>
              <a:gd name="T37" fmla="*/ 2 h 92"/>
              <a:gd name="T38" fmla="*/ 27 w 704"/>
              <a:gd name="T39" fmla="*/ 0 h 92"/>
              <a:gd name="T40" fmla="*/ 33 w 704"/>
              <a:gd name="T41" fmla="*/ 0 h 92"/>
              <a:gd name="T42" fmla="*/ 671 w 704"/>
              <a:gd name="T43" fmla="*/ 0 h 92"/>
              <a:gd name="T44" fmla="*/ 671 w 704"/>
              <a:gd name="T45" fmla="*/ 0 h 92"/>
              <a:gd name="T46" fmla="*/ 678 w 704"/>
              <a:gd name="T47" fmla="*/ 0 h 92"/>
              <a:gd name="T48" fmla="*/ 684 w 704"/>
              <a:gd name="T49" fmla="*/ 2 h 92"/>
              <a:gd name="T50" fmla="*/ 689 w 704"/>
              <a:gd name="T51" fmla="*/ 5 h 92"/>
              <a:gd name="T52" fmla="*/ 695 w 704"/>
              <a:gd name="T53" fmla="*/ 9 h 92"/>
              <a:gd name="T54" fmla="*/ 699 w 704"/>
              <a:gd name="T55" fmla="*/ 15 h 92"/>
              <a:gd name="T56" fmla="*/ 702 w 704"/>
              <a:gd name="T57" fmla="*/ 20 h 92"/>
              <a:gd name="T58" fmla="*/ 703 w 704"/>
              <a:gd name="T59" fmla="*/ 26 h 92"/>
              <a:gd name="T60" fmla="*/ 704 w 704"/>
              <a:gd name="T61" fmla="*/ 33 h 92"/>
              <a:gd name="T62" fmla="*/ 704 w 704"/>
              <a:gd name="T63" fmla="*/ 60 h 92"/>
              <a:gd name="T64" fmla="*/ 704 w 704"/>
              <a:gd name="T65" fmla="*/ 60 h 92"/>
              <a:gd name="T66" fmla="*/ 703 w 704"/>
              <a:gd name="T67" fmla="*/ 67 h 92"/>
              <a:gd name="T68" fmla="*/ 702 w 704"/>
              <a:gd name="T69" fmla="*/ 73 h 92"/>
              <a:gd name="T70" fmla="*/ 699 w 704"/>
              <a:gd name="T71" fmla="*/ 78 h 92"/>
              <a:gd name="T72" fmla="*/ 695 w 704"/>
              <a:gd name="T73" fmla="*/ 83 h 92"/>
              <a:gd name="T74" fmla="*/ 689 w 704"/>
              <a:gd name="T75" fmla="*/ 87 h 92"/>
              <a:gd name="T76" fmla="*/ 684 w 704"/>
              <a:gd name="T77" fmla="*/ 90 h 92"/>
              <a:gd name="T78" fmla="*/ 678 w 704"/>
              <a:gd name="T79" fmla="*/ 92 h 92"/>
              <a:gd name="T80" fmla="*/ 671 w 704"/>
              <a:gd name="T81" fmla="*/ 92 h 92"/>
              <a:gd name="T82" fmla="*/ 671 w 704"/>
              <a:gd name="T83"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04" h="92">
                <a:moveTo>
                  <a:pt x="671" y="92"/>
                </a:moveTo>
                <a:lnTo>
                  <a:pt x="33" y="92"/>
                </a:lnTo>
                <a:lnTo>
                  <a:pt x="33" y="92"/>
                </a:lnTo>
                <a:lnTo>
                  <a:pt x="27" y="92"/>
                </a:lnTo>
                <a:lnTo>
                  <a:pt x="21" y="90"/>
                </a:lnTo>
                <a:lnTo>
                  <a:pt x="15" y="87"/>
                </a:lnTo>
                <a:lnTo>
                  <a:pt x="10" y="83"/>
                </a:lnTo>
                <a:lnTo>
                  <a:pt x="6" y="78"/>
                </a:lnTo>
                <a:lnTo>
                  <a:pt x="3" y="73"/>
                </a:lnTo>
                <a:lnTo>
                  <a:pt x="1" y="67"/>
                </a:lnTo>
                <a:lnTo>
                  <a:pt x="0" y="60"/>
                </a:lnTo>
                <a:lnTo>
                  <a:pt x="0" y="33"/>
                </a:lnTo>
                <a:lnTo>
                  <a:pt x="0" y="33"/>
                </a:lnTo>
                <a:lnTo>
                  <a:pt x="1" y="26"/>
                </a:lnTo>
                <a:lnTo>
                  <a:pt x="3" y="20"/>
                </a:lnTo>
                <a:lnTo>
                  <a:pt x="6" y="15"/>
                </a:lnTo>
                <a:lnTo>
                  <a:pt x="10" y="9"/>
                </a:lnTo>
                <a:lnTo>
                  <a:pt x="15" y="5"/>
                </a:lnTo>
                <a:lnTo>
                  <a:pt x="21" y="2"/>
                </a:lnTo>
                <a:lnTo>
                  <a:pt x="27" y="0"/>
                </a:lnTo>
                <a:lnTo>
                  <a:pt x="33" y="0"/>
                </a:lnTo>
                <a:lnTo>
                  <a:pt x="671" y="0"/>
                </a:lnTo>
                <a:lnTo>
                  <a:pt x="671" y="0"/>
                </a:lnTo>
                <a:lnTo>
                  <a:pt x="678" y="0"/>
                </a:lnTo>
                <a:lnTo>
                  <a:pt x="684" y="2"/>
                </a:lnTo>
                <a:lnTo>
                  <a:pt x="689" y="5"/>
                </a:lnTo>
                <a:lnTo>
                  <a:pt x="695" y="9"/>
                </a:lnTo>
                <a:lnTo>
                  <a:pt x="699" y="15"/>
                </a:lnTo>
                <a:lnTo>
                  <a:pt x="702" y="20"/>
                </a:lnTo>
                <a:lnTo>
                  <a:pt x="703" y="26"/>
                </a:lnTo>
                <a:lnTo>
                  <a:pt x="704" y="33"/>
                </a:lnTo>
                <a:lnTo>
                  <a:pt x="704" y="60"/>
                </a:lnTo>
                <a:lnTo>
                  <a:pt x="704" y="60"/>
                </a:lnTo>
                <a:lnTo>
                  <a:pt x="703" y="67"/>
                </a:lnTo>
                <a:lnTo>
                  <a:pt x="702" y="73"/>
                </a:lnTo>
                <a:lnTo>
                  <a:pt x="699" y="78"/>
                </a:lnTo>
                <a:lnTo>
                  <a:pt x="695" y="83"/>
                </a:lnTo>
                <a:lnTo>
                  <a:pt x="689" y="87"/>
                </a:lnTo>
                <a:lnTo>
                  <a:pt x="684" y="90"/>
                </a:lnTo>
                <a:lnTo>
                  <a:pt x="678" y="92"/>
                </a:lnTo>
                <a:lnTo>
                  <a:pt x="671" y="92"/>
                </a:lnTo>
                <a:lnTo>
                  <a:pt x="671" y="92"/>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90"/>
          <p:cNvSpPr>
            <a:spLocks/>
          </p:cNvSpPr>
          <p:nvPr/>
        </p:nvSpPr>
        <p:spPr bwMode="auto">
          <a:xfrm>
            <a:off x="964457" y="2604325"/>
            <a:ext cx="1611492" cy="171043"/>
          </a:xfrm>
          <a:custGeom>
            <a:avLst/>
            <a:gdLst>
              <a:gd name="T0" fmla="*/ 888 w 921"/>
              <a:gd name="T1" fmla="*/ 93 h 93"/>
              <a:gd name="T2" fmla="*/ 33 w 921"/>
              <a:gd name="T3" fmla="*/ 93 h 93"/>
              <a:gd name="T4" fmla="*/ 33 w 921"/>
              <a:gd name="T5" fmla="*/ 93 h 93"/>
              <a:gd name="T6" fmla="*/ 27 w 921"/>
              <a:gd name="T7" fmla="*/ 92 h 93"/>
              <a:gd name="T8" fmla="*/ 21 w 921"/>
              <a:gd name="T9" fmla="*/ 90 h 93"/>
              <a:gd name="T10" fmla="*/ 15 w 921"/>
              <a:gd name="T11" fmla="*/ 87 h 93"/>
              <a:gd name="T12" fmla="*/ 10 w 921"/>
              <a:gd name="T13" fmla="*/ 83 h 93"/>
              <a:gd name="T14" fmla="*/ 6 w 921"/>
              <a:gd name="T15" fmla="*/ 79 h 93"/>
              <a:gd name="T16" fmla="*/ 3 w 921"/>
              <a:gd name="T17" fmla="*/ 72 h 93"/>
              <a:gd name="T18" fmla="*/ 1 w 921"/>
              <a:gd name="T19" fmla="*/ 66 h 93"/>
              <a:gd name="T20" fmla="*/ 0 w 921"/>
              <a:gd name="T21" fmla="*/ 60 h 93"/>
              <a:gd name="T22" fmla="*/ 0 w 921"/>
              <a:gd name="T23" fmla="*/ 32 h 93"/>
              <a:gd name="T24" fmla="*/ 0 w 921"/>
              <a:gd name="T25" fmla="*/ 32 h 93"/>
              <a:gd name="T26" fmla="*/ 1 w 921"/>
              <a:gd name="T27" fmla="*/ 26 h 93"/>
              <a:gd name="T28" fmla="*/ 3 w 921"/>
              <a:gd name="T29" fmla="*/ 20 h 93"/>
              <a:gd name="T30" fmla="*/ 6 w 921"/>
              <a:gd name="T31" fmla="*/ 14 h 93"/>
              <a:gd name="T32" fmla="*/ 10 w 921"/>
              <a:gd name="T33" fmla="*/ 9 h 93"/>
              <a:gd name="T34" fmla="*/ 15 w 921"/>
              <a:gd name="T35" fmla="*/ 6 h 93"/>
              <a:gd name="T36" fmla="*/ 21 w 921"/>
              <a:gd name="T37" fmla="*/ 3 h 93"/>
              <a:gd name="T38" fmla="*/ 27 w 921"/>
              <a:gd name="T39" fmla="*/ 1 h 93"/>
              <a:gd name="T40" fmla="*/ 33 w 921"/>
              <a:gd name="T41" fmla="*/ 0 h 93"/>
              <a:gd name="T42" fmla="*/ 888 w 921"/>
              <a:gd name="T43" fmla="*/ 0 h 93"/>
              <a:gd name="T44" fmla="*/ 888 w 921"/>
              <a:gd name="T45" fmla="*/ 0 h 93"/>
              <a:gd name="T46" fmla="*/ 895 w 921"/>
              <a:gd name="T47" fmla="*/ 1 h 93"/>
              <a:gd name="T48" fmla="*/ 901 w 921"/>
              <a:gd name="T49" fmla="*/ 3 h 93"/>
              <a:gd name="T50" fmla="*/ 907 w 921"/>
              <a:gd name="T51" fmla="*/ 6 h 93"/>
              <a:gd name="T52" fmla="*/ 912 w 921"/>
              <a:gd name="T53" fmla="*/ 9 h 93"/>
              <a:gd name="T54" fmla="*/ 916 w 921"/>
              <a:gd name="T55" fmla="*/ 14 h 93"/>
              <a:gd name="T56" fmla="*/ 919 w 921"/>
              <a:gd name="T57" fmla="*/ 20 h 93"/>
              <a:gd name="T58" fmla="*/ 921 w 921"/>
              <a:gd name="T59" fmla="*/ 26 h 93"/>
              <a:gd name="T60" fmla="*/ 921 w 921"/>
              <a:gd name="T61" fmla="*/ 32 h 93"/>
              <a:gd name="T62" fmla="*/ 921 w 921"/>
              <a:gd name="T63" fmla="*/ 60 h 93"/>
              <a:gd name="T64" fmla="*/ 921 w 921"/>
              <a:gd name="T65" fmla="*/ 60 h 93"/>
              <a:gd name="T66" fmla="*/ 921 w 921"/>
              <a:gd name="T67" fmla="*/ 66 h 93"/>
              <a:gd name="T68" fmla="*/ 919 w 921"/>
              <a:gd name="T69" fmla="*/ 72 h 93"/>
              <a:gd name="T70" fmla="*/ 916 w 921"/>
              <a:gd name="T71" fmla="*/ 79 h 93"/>
              <a:gd name="T72" fmla="*/ 912 w 921"/>
              <a:gd name="T73" fmla="*/ 83 h 93"/>
              <a:gd name="T74" fmla="*/ 907 w 921"/>
              <a:gd name="T75" fmla="*/ 87 h 93"/>
              <a:gd name="T76" fmla="*/ 901 w 921"/>
              <a:gd name="T77" fmla="*/ 90 h 93"/>
              <a:gd name="T78" fmla="*/ 895 w 921"/>
              <a:gd name="T79" fmla="*/ 92 h 93"/>
              <a:gd name="T80" fmla="*/ 888 w 921"/>
              <a:gd name="T81" fmla="*/ 93 h 93"/>
              <a:gd name="T82" fmla="*/ 888 w 921"/>
              <a:gd name="T8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1" h="93">
                <a:moveTo>
                  <a:pt x="888" y="93"/>
                </a:moveTo>
                <a:lnTo>
                  <a:pt x="33" y="93"/>
                </a:lnTo>
                <a:lnTo>
                  <a:pt x="33" y="93"/>
                </a:lnTo>
                <a:lnTo>
                  <a:pt x="27" y="92"/>
                </a:lnTo>
                <a:lnTo>
                  <a:pt x="21" y="90"/>
                </a:lnTo>
                <a:lnTo>
                  <a:pt x="15" y="87"/>
                </a:lnTo>
                <a:lnTo>
                  <a:pt x="10" y="83"/>
                </a:lnTo>
                <a:lnTo>
                  <a:pt x="6" y="79"/>
                </a:lnTo>
                <a:lnTo>
                  <a:pt x="3" y="72"/>
                </a:lnTo>
                <a:lnTo>
                  <a:pt x="1" y="66"/>
                </a:lnTo>
                <a:lnTo>
                  <a:pt x="0" y="60"/>
                </a:lnTo>
                <a:lnTo>
                  <a:pt x="0" y="32"/>
                </a:lnTo>
                <a:lnTo>
                  <a:pt x="0" y="32"/>
                </a:lnTo>
                <a:lnTo>
                  <a:pt x="1" y="26"/>
                </a:lnTo>
                <a:lnTo>
                  <a:pt x="3" y="20"/>
                </a:lnTo>
                <a:lnTo>
                  <a:pt x="6" y="14"/>
                </a:lnTo>
                <a:lnTo>
                  <a:pt x="10" y="9"/>
                </a:lnTo>
                <a:lnTo>
                  <a:pt x="15" y="6"/>
                </a:lnTo>
                <a:lnTo>
                  <a:pt x="21" y="3"/>
                </a:lnTo>
                <a:lnTo>
                  <a:pt x="27" y="1"/>
                </a:lnTo>
                <a:lnTo>
                  <a:pt x="33" y="0"/>
                </a:lnTo>
                <a:lnTo>
                  <a:pt x="888" y="0"/>
                </a:lnTo>
                <a:lnTo>
                  <a:pt x="888" y="0"/>
                </a:lnTo>
                <a:lnTo>
                  <a:pt x="895" y="1"/>
                </a:lnTo>
                <a:lnTo>
                  <a:pt x="901" y="3"/>
                </a:lnTo>
                <a:lnTo>
                  <a:pt x="907" y="6"/>
                </a:lnTo>
                <a:lnTo>
                  <a:pt x="912" y="9"/>
                </a:lnTo>
                <a:lnTo>
                  <a:pt x="916" y="14"/>
                </a:lnTo>
                <a:lnTo>
                  <a:pt x="919" y="20"/>
                </a:lnTo>
                <a:lnTo>
                  <a:pt x="921" y="26"/>
                </a:lnTo>
                <a:lnTo>
                  <a:pt x="921" y="32"/>
                </a:lnTo>
                <a:lnTo>
                  <a:pt x="921" y="60"/>
                </a:lnTo>
                <a:lnTo>
                  <a:pt x="921" y="60"/>
                </a:lnTo>
                <a:lnTo>
                  <a:pt x="921" y="66"/>
                </a:lnTo>
                <a:lnTo>
                  <a:pt x="919" y="72"/>
                </a:lnTo>
                <a:lnTo>
                  <a:pt x="916" y="79"/>
                </a:lnTo>
                <a:lnTo>
                  <a:pt x="912" y="83"/>
                </a:lnTo>
                <a:lnTo>
                  <a:pt x="907" y="87"/>
                </a:lnTo>
                <a:lnTo>
                  <a:pt x="901" y="90"/>
                </a:lnTo>
                <a:lnTo>
                  <a:pt x="895" y="92"/>
                </a:lnTo>
                <a:lnTo>
                  <a:pt x="888" y="93"/>
                </a:lnTo>
                <a:lnTo>
                  <a:pt x="888" y="93"/>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91"/>
          <p:cNvSpPr>
            <a:spLocks/>
          </p:cNvSpPr>
          <p:nvPr/>
        </p:nvSpPr>
        <p:spPr bwMode="auto">
          <a:xfrm>
            <a:off x="964458" y="2934197"/>
            <a:ext cx="1355122" cy="158829"/>
          </a:xfrm>
          <a:custGeom>
            <a:avLst/>
            <a:gdLst>
              <a:gd name="T0" fmla="*/ 742 w 774"/>
              <a:gd name="T1" fmla="*/ 92 h 92"/>
              <a:gd name="T2" fmla="*/ 33 w 774"/>
              <a:gd name="T3" fmla="*/ 92 h 92"/>
              <a:gd name="T4" fmla="*/ 33 w 774"/>
              <a:gd name="T5" fmla="*/ 92 h 92"/>
              <a:gd name="T6" fmla="*/ 27 w 774"/>
              <a:gd name="T7" fmla="*/ 92 h 92"/>
              <a:gd name="T8" fmla="*/ 21 w 774"/>
              <a:gd name="T9" fmla="*/ 90 h 92"/>
              <a:gd name="T10" fmla="*/ 15 w 774"/>
              <a:gd name="T11" fmla="*/ 87 h 92"/>
              <a:gd name="T12" fmla="*/ 10 w 774"/>
              <a:gd name="T13" fmla="*/ 83 h 92"/>
              <a:gd name="T14" fmla="*/ 6 w 774"/>
              <a:gd name="T15" fmla="*/ 78 h 92"/>
              <a:gd name="T16" fmla="*/ 3 w 774"/>
              <a:gd name="T17" fmla="*/ 73 h 92"/>
              <a:gd name="T18" fmla="*/ 1 w 774"/>
              <a:gd name="T19" fmla="*/ 67 h 92"/>
              <a:gd name="T20" fmla="*/ 0 w 774"/>
              <a:gd name="T21" fmla="*/ 60 h 92"/>
              <a:gd name="T22" fmla="*/ 0 w 774"/>
              <a:gd name="T23" fmla="*/ 33 h 92"/>
              <a:gd name="T24" fmla="*/ 0 w 774"/>
              <a:gd name="T25" fmla="*/ 33 h 92"/>
              <a:gd name="T26" fmla="*/ 1 w 774"/>
              <a:gd name="T27" fmla="*/ 26 h 92"/>
              <a:gd name="T28" fmla="*/ 3 w 774"/>
              <a:gd name="T29" fmla="*/ 20 h 92"/>
              <a:gd name="T30" fmla="*/ 6 w 774"/>
              <a:gd name="T31" fmla="*/ 15 h 92"/>
              <a:gd name="T32" fmla="*/ 10 w 774"/>
              <a:gd name="T33" fmla="*/ 9 h 92"/>
              <a:gd name="T34" fmla="*/ 15 w 774"/>
              <a:gd name="T35" fmla="*/ 5 h 92"/>
              <a:gd name="T36" fmla="*/ 21 w 774"/>
              <a:gd name="T37" fmla="*/ 2 h 92"/>
              <a:gd name="T38" fmla="*/ 27 w 774"/>
              <a:gd name="T39" fmla="*/ 0 h 92"/>
              <a:gd name="T40" fmla="*/ 33 w 774"/>
              <a:gd name="T41" fmla="*/ 0 h 92"/>
              <a:gd name="T42" fmla="*/ 742 w 774"/>
              <a:gd name="T43" fmla="*/ 0 h 92"/>
              <a:gd name="T44" fmla="*/ 742 w 774"/>
              <a:gd name="T45" fmla="*/ 0 h 92"/>
              <a:gd name="T46" fmla="*/ 749 w 774"/>
              <a:gd name="T47" fmla="*/ 0 h 92"/>
              <a:gd name="T48" fmla="*/ 755 w 774"/>
              <a:gd name="T49" fmla="*/ 2 h 92"/>
              <a:gd name="T50" fmla="*/ 760 w 774"/>
              <a:gd name="T51" fmla="*/ 5 h 92"/>
              <a:gd name="T52" fmla="*/ 765 w 774"/>
              <a:gd name="T53" fmla="*/ 9 h 92"/>
              <a:gd name="T54" fmla="*/ 769 w 774"/>
              <a:gd name="T55" fmla="*/ 15 h 92"/>
              <a:gd name="T56" fmla="*/ 772 w 774"/>
              <a:gd name="T57" fmla="*/ 20 h 92"/>
              <a:gd name="T58" fmla="*/ 774 w 774"/>
              <a:gd name="T59" fmla="*/ 26 h 92"/>
              <a:gd name="T60" fmla="*/ 774 w 774"/>
              <a:gd name="T61" fmla="*/ 33 h 92"/>
              <a:gd name="T62" fmla="*/ 774 w 774"/>
              <a:gd name="T63" fmla="*/ 60 h 92"/>
              <a:gd name="T64" fmla="*/ 774 w 774"/>
              <a:gd name="T65" fmla="*/ 60 h 92"/>
              <a:gd name="T66" fmla="*/ 774 w 774"/>
              <a:gd name="T67" fmla="*/ 67 h 92"/>
              <a:gd name="T68" fmla="*/ 772 w 774"/>
              <a:gd name="T69" fmla="*/ 73 h 92"/>
              <a:gd name="T70" fmla="*/ 769 w 774"/>
              <a:gd name="T71" fmla="*/ 78 h 92"/>
              <a:gd name="T72" fmla="*/ 765 w 774"/>
              <a:gd name="T73" fmla="*/ 83 h 92"/>
              <a:gd name="T74" fmla="*/ 760 w 774"/>
              <a:gd name="T75" fmla="*/ 87 h 92"/>
              <a:gd name="T76" fmla="*/ 755 w 774"/>
              <a:gd name="T77" fmla="*/ 90 h 92"/>
              <a:gd name="T78" fmla="*/ 749 w 774"/>
              <a:gd name="T79" fmla="*/ 92 h 92"/>
              <a:gd name="T80" fmla="*/ 742 w 774"/>
              <a:gd name="T81" fmla="*/ 92 h 92"/>
              <a:gd name="T82" fmla="*/ 742 w 774"/>
              <a:gd name="T83"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74" h="92">
                <a:moveTo>
                  <a:pt x="742" y="92"/>
                </a:moveTo>
                <a:lnTo>
                  <a:pt x="33" y="92"/>
                </a:lnTo>
                <a:lnTo>
                  <a:pt x="33" y="92"/>
                </a:lnTo>
                <a:lnTo>
                  <a:pt x="27" y="92"/>
                </a:lnTo>
                <a:lnTo>
                  <a:pt x="21" y="90"/>
                </a:lnTo>
                <a:lnTo>
                  <a:pt x="15" y="87"/>
                </a:lnTo>
                <a:lnTo>
                  <a:pt x="10" y="83"/>
                </a:lnTo>
                <a:lnTo>
                  <a:pt x="6" y="78"/>
                </a:lnTo>
                <a:lnTo>
                  <a:pt x="3" y="73"/>
                </a:lnTo>
                <a:lnTo>
                  <a:pt x="1" y="67"/>
                </a:lnTo>
                <a:lnTo>
                  <a:pt x="0" y="60"/>
                </a:lnTo>
                <a:lnTo>
                  <a:pt x="0" y="33"/>
                </a:lnTo>
                <a:lnTo>
                  <a:pt x="0" y="33"/>
                </a:lnTo>
                <a:lnTo>
                  <a:pt x="1" y="26"/>
                </a:lnTo>
                <a:lnTo>
                  <a:pt x="3" y="20"/>
                </a:lnTo>
                <a:lnTo>
                  <a:pt x="6" y="15"/>
                </a:lnTo>
                <a:lnTo>
                  <a:pt x="10" y="9"/>
                </a:lnTo>
                <a:lnTo>
                  <a:pt x="15" y="5"/>
                </a:lnTo>
                <a:lnTo>
                  <a:pt x="21" y="2"/>
                </a:lnTo>
                <a:lnTo>
                  <a:pt x="27" y="0"/>
                </a:lnTo>
                <a:lnTo>
                  <a:pt x="33" y="0"/>
                </a:lnTo>
                <a:lnTo>
                  <a:pt x="742" y="0"/>
                </a:lnTo>
                <a:lnTo>
                  <a:pt x="742" y="0"/>
                </a:lnTo>
                <a:lnTo>
                  <a:pt x="749" y="0"/>
                </a:lnTo>
                <a:lnTo>
                  <a:pt x="755" y="2"/>
                </a:lnTo>
                <a:lnTo>
                  <a:pt x="760" y="5"/>
                </a:lnTo>
                <a:lnTo>
                  <a:pt x="765" y="9"/>
                </a:lnTo>
                <a:lnTo>
                  <a:pt x="769" y="15"/>
                </a:lnTo>
                <a:lnTo>
                  <a:pt x="772" y="20"/>
                </a:lnTo>
                <a:lnTo>
                  <a:pt x="774" y="26"/>
                </a:lnTo>
                <a:lnTo>
                  <a:pt x="774" y="33"/>
                </a:lnTo>
                <a:lnTo>
                  <a:pt x="774" y="60"/>
                </a:lnTo>
                <a:lnTo>
                  <a:pt x="774" y="60"/>
                </a:lnTo>
                <a:lnTo>
                  <a:pt x="774" y="67"/>
                </a:lnTo>
                <a:lnTo>
                  <a:pt x="772" y="73"/>
                </a:lnTo>
                <a:lnTo>
                  <a:pt x="769" y="78"/>
                </a:lnTo>
                <a:lnTo>
                  <a:pt x="765" y="83"/>
                </a:lnTo>
                <a:lnTo>
                  <a:pt x="760" y="87"/>
                </a:lnTo>
                <a:lnTo>
                  <a:pt x="755" y="90"/>
                </a:lnTo>
                <a:lnTo>
                  <a:pt x="749" y="92"/>
                </a:lnTo>
                <a:lnTo>
                  <a:pt x="742" y="92"/>
                </a:lnTo>
                <a:lnTo>
                  <a:pt x="742" y="92"/>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92"/>
          <p:cNvSpPr>
            <a:spLocks/>
          </p:cNvSpPr>
          <p:nvPr/>
        </p:nvSpPr>
        <p:spPr bwMode="auto">
          <a:xfrm>
            <a:off x="964458" y="3264060"/>
            <a:ext cx="1452788" cy="171043"/>
          </a:xfrm>
          <a:custGeom>
            <a:avLst/>
            <a:gdLst>
              <a:gd name="T0" fmla="*/ 799 w 832"/>
              <a:gd name="T1" fmla="*/ 93 h 93"/>
              <a:gd name="T2" fmla="*/ 33 w 832"/>
              <a:gd name="T3" fmla="*/ 93 h 93"/>
              <a:gd name="T4" fmla="*/ 33 w 832"/>
              <a:gd name="T5" fmla="*/ 93 h 93"/>
              <a:gd name="T6" fmla="*/ 27 w 832"/>
              <a:gd name="T7" fmla="*/ 92 h 93"/>
              <a:gd name="T8" fmla="*/ 21 w 832"/>
              <a:gd name="T9" fmla="*/ 90 h 93"/>
              <a:gd name="T10" fmla="*/ 15 w 832"/>
              <a:gd name="T11" fmla="*/ 87 h 93"/>
              <a:gd name="T12" fmla="*/ 10 w 832"/>
              <a:gd name="T13" fmla="*/ 83 h 93"/>
              <a:gd name="T14" fmla="*/ 6 w 832"/>
              <a:gd name="T15" fmla="*/ 79 h 93"/>
              <a:gd name="T16" fmla="*/ 3 w 832"/>
              <a:gd name="T17" fmla="*/ 72 h 93"/>
              <a:gd name="T18" fmla="*/ 1 w 832"/>
              <a:gd name="T19" fmla="*/ 66 h 93"/>
              <a:gd name="T20" fmla="*/ 0 w 832"/>
              <a:gd name="T21" fmla="*/ 60 h 93"/>
              <a:gd name="T22" fmla="*/ 0 w 832"/>
              <a:gd name="T23" fmla="*/ 32 h 93"/>
              <a:gd name="T24" fmla="*/ 0 w 832"/>
              <a:gd name="T25" fmla="*/ 32 h 93"/>
              <a:gd name="T26" fmla="*/ 1 w 832"/>
              <a:gd name="T27" fmla="*/ 26 h 93"/>
              <a:gd name="T28" fmla="*/ 3 w 832"/>
              <a:gd name="T29" fmla="*/ 20 h 93"/>
              <a:gd name="T30" fmla="*/ 6 w 832"/>
              <a:gd name="T31" fmla="*/ 14 h 93"/>
              <a:gd name="T32" fmla="*/ 10 w 832"/>
              <a:gd name="T33" fmla="*/ 9 h 93"/>
              <a:gd name="T34" fmla="*/ 15 w 832"/>
              <a:gd name="T35" fmla="*/ 6 h 93"/>
              <a:gd name="T36" fmla="*/ 21 w 832"/>
              <a:gd name="T37" fmla="*/ 3 h 93"/>
              <a:gd name="T38" fmla="*/ 27 w 832"/>
              <a:gd name="T39" fmla="*/ 1 h 93"/>
              <a:gd name="T40" fmla="*/ 33 w 832"/>
              <a:gd name="T41" fmla="*/ 0 h 93"/>
              <a:gd name="T42" fmla="*/ 799 w 832"/>
              <a:gd name="T43" fmla="*/ 0 h 93"/>
              <a:gd name="T44" fmla="*/ 799 w 832"/>
              <a:gd name="T45" fmla="*/ 0 h 93"/>
              <a:gd name="T46" fmla="*/ 806 w 832"/>
              <a:gd name="T47" fmla="*/ 1 h 93"/>
              <a:gd name="T48" fmla="*/ 812 w 832"/>
              <a:gd name="T49" fmla="*/ 3 h 93"/>
              <a:gd name="T50" fmla="*/ 817 w 832"/>
              <a:gd name="T51" fmla="*/ 6 h 93"/>
              <a:gd name="T52" fmla="*/ 823 w 832"/>
              <a:gd name="T53" fmla="*/ 9 h 93"/>
              <a:gd name="T54" fmla="*/ 827 w 832"/>
              <a:gd name="T55" fmla="*/ 14 h 93"/>
              <a:gd name="T56" fmla="*/ 830 w 832"/>
              <a:gd name="T57" fmla="*/ 20 h 93"/>
              <a:gd name="T58" fmla="*/ 832 w 832"/>
              <a:gd name="T59" fmla="*/ 26 h 93"/>
              <a:gd name="T60" fmla="*/ 832 w 832"/>
              <a:gd name="T61" fmla="*/ 32 h 93"/>
              <a:gd name="T62" fmla="*/ 832 w 832"/>
              <a:gd name="T63" fmla="*/ 60 h 93"/>
              <a:gd name="T64" fmla="*/ 832 w 832"/>
              <a:gd name="T65" fmla="*/ 60 h 93"/>
              <a:gd name="T66" fmla="*/ 832 w 832"/>
              <a:gd name="T67" fmla="*/ 66 h 93"/>
              <a:gd name="T68" fmla="*/ 830 w 832"/>
              <a:gd name="T69" fmla="*/ 72 h 93"/>
              <a:gd name="T70" fmla="*/ 827 w 832"/>
              <a:gd name="T71" fmla="*/ 79 h 93"/>
              <a:gd name="T72" fmla="*/ 823 w 832"/>
              <a:gd name="T73" fmla="*/ 83 h 93"/>
              <a:gd name="T74" fmla="*/ 817 w 832"/>
              <a:gd name="T75" fmla="*/ 87 h 93"/>
              <a:gd name="T76" fmla="*/ 812 w 832"/>
              <a:gd name="T77" fmla="*/ 90 h 93"/>
              <a:gd name="T78" fmla="*/ 806 w 832"/>
              <a:gd name="T79" fmla="*/ 92 h 93"/>
              <a:gd name="T80" fmla="*/ 799 w 832"/>
              <a:gd name="T81" fmla="*/ 93 h 93"/>
              <a:gd name="T82" fmla="*/ 799 w 832"/>
              <a:gd name="T8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32" h="93">
                <a:moveTo>
                  <a:pt x="799" y="93"/>
                </a:moveTo>
                <a:lnTo>
                  <a:pt x="33" y="93"/>
                </a:lnTo>
                <a:lnTo>
                  <a:pt x="33" y="93"/>
                </a:lnTo>
                <a:lnTo>
                  <a:pt x="27" y="92"/>
                </a:lnTo>
                <a:lnTo>
                  <a:pt x="21" y="90"/>
                </a:lnTo>
                <a:lnTo>
                  <a:pt x="15" y="87"/>
                </a:lnTo>
                <a:lnTo>
                  <a:pt x="10" y="83"/>
                </a:lnTo>
                <a:lnTo>
                  <a:pt x="6" y="79"/>
                </a:lnTo>
                <a:lnTo>
                  <a:pt x="3" y="72"/>
                </a:lnTo>
                <a:lnTo>
                  <a:pt x="1" y="66"/>
                </a:lnTo>
                <a:lnTo>
                  <a:pt x="0" y="60"/>
                </a:lnTo>
                <a:lnTo>
                  <a:pt x="0" y="32"/>
                </a:lnTo>
                <a:lnTo>
                  <a:pt x="0" y="32"/>
                </a:lnTo>
                <a:lnTo>
                  <a:pt x="1" y="26"/>
                </a:lnTo>
                <a:lnTo>
                  <a:pt x="3" y="20"/>
                </a:lnTo>
                <a:lnTo>
                  <a:pt x="6" y="14"/>
                </a:lnTo>
                <a:lnTo>
                  <a:pt x="10" y="9"/>
                </a:lnTo>
                <a:lnTo>
                  <a:pt x="15" y="6"/>
                </a:lnTo>
                <a:lnTo>
                  <a:pt x="21" y="3"/>
                </a:lnTo>
                <a:lnTo>
                  <a:pt x="27" y="1"/>
                </a:lnTo>
                <a:lnTo>
                  <a:pt x="33" y="0"/>
                </a:lnTo>
                <a:lnTo>
                  <a:pt x="799" y="0"/>
                </a:lnTo>
                <a:lnTo>
                  <a:pt x="799" y="0"/>
                </a:lnTo>
                <a:lnTo>
                  <a:pt x="806" y="1"/>
                </a:lnTo>
                <a:lnTo>
                  <a:pt x="812" y="3"/>
                </a:lnTo>
                <a:lnTo>
                  <a:pt x="817" y="6"/>
                </a:lnTo>
                <a:lnTo>
                  <a:pt x="823" y="9"/>
                </a:lnTo>
                <a:lnTo>
                  <a:pt x="827" y="14"/>
                </a:lnTo>
                <a:lnTo>
                  <a:pt x="830" y="20"/>
                </a:lnTo>
                <a:lnTo>
                  <a:pt x="832" y="26"/>
                </a:lnTo>
                <a:lnTo>
                  <a:pt x="832" y="32"/>
                </a:lnTo>
                <a:lnTo>
                  <a:pt x="832" y="60"/>
                </a:lnTo>
                <a:lnTo>
                  <a:pt x="832" y="60"/>
                </a:lnTo>
                <a:lnTo>
                  <a:pt x="832" y="66"/>
                </a:lnTo>
                <a:lnTo>
                  <a:pt x="830" y="72"/>
                </a:lnTo>
                <a:lnTo>
                  <a:pt x="827" y="79"/>
                </a:lnTo>
                <a:lnTo>
                  <a:pt x="823" y="83"/>
                </a:lnTo>
                <a:lnTo>
                  <a:pt x="817" y="87"/>
                </a:lnTo>
                <a:lnTo>
                  <a:pt x="812" y="90"/>
                </a:lnTo>
                <a:lnTo>
                  <a:pt x="806" y="92"/>
                </a:lnTo>
                <a:lnTo>
                  <a:pt x="799" y="93"/>
                </a:lnTo>
                <a:lnTo>
                  <a:pt x="799" y="93"/>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93"/>
          <p:cNvSpPr>
            <a:spLocks/>
          </p:cNvSpPr>
          <p:nvPr/>
        </p:nvSpPr>
        <p:spPr bwMode="auto">
          <a:xfrm>
            <a:off x="964458" y="3593932"/>
            <a:ext cx="1001078" cy="158829"/>
          </a:xfrm>
          <a:custGeom>
            <a:avLst/>
            <a:gdLst>
              <a:gd name="T0" fmla="*/ 543 w 576"/>
              <a:gd name="T1" fmla="*/ 92 h 92"/>
              <a:gd name="T2" fmla="*/ 33 w 576"/>
              <a:gd name="T3" fmla="*/ 92 h 92"/>
              <a:gd name="T4" fmla="*/ 33 w 576"/>
              <a:gd name="T5" fmla="*/ 92 h 92"/>
              <a:gd name="T6" fmla="*/ 27 w 576"/>
              <a:gd name="T7" fmla="*/ 92 h 92"/>
              <a:gd name="T8" fmla="*/ 21 w 576"/>
              <a:gd name="T9" fmla="*/ 90 h 92"/>
              <a:gd name="T10" fmla="*/ 15 w 576"/>
              <a:gd name="T11" fmla="*/ 87 h 92"/>
              <a:gd name="T12" fmla="*/ 10 w 576"/>
              <a:gd name="T13" fmla="*/ 83 h 92"/>
              <a:gd name="T14" fmla="*/ 6 w 576"/>
              <a:gd name="T15" fmla="*/ 78 h 92"/>
              <a:gd name="T16" fmla="*/ 3 w 576"/>
              <a:gd name="T17" fmla="*/ 73 h 92"/>
              <a:gd name="T18" fmla="*/ 1 w 576"/>
              <a:gd name="T19" fmla="*/ 67 h 92"/>
              <a:gd name="T20" fmla="*/ 0 w 576"/>
              <a:gd name="T21" fmla="*/ 60 h 92"/>
              <a:gd name="T22" fmla="*/ 0 w 576"/>
              <a:gd name="T23" fmla="*/ 33 h 92"/>
              <a:gd name="T24" fmla="*/ 0 w 576"/>
              <a:gd name="T25" fmla="*/ 33 h 92"/>
              <a:gd name="T26" fmla="*/ 1 w 576"/>
              <a:gd name="T27" fmla="*/ 26 h 92"/>
              <a:gd name="T28" fmla="*/ 3 w 576"/>
              <a:gd name="T29" fmla="*/ 20 h 92"/>
              <a:gd name="T30" fmla="*/ 6 w 576"/>
              <a:gd name="T31" fmla="*/ 15 h 92"/>
              <a:gd name="T32" fmla="*/ 10 w 576"/>
              <a:gd name="T33" fmla="*/ 9 h 92"/>
              <a:gd name="T34" fmla="*/ 15 w 576"/>
              <a:gd name="T35" fmla="*/ 5 h 92"/>
              <a:gd name="T36" fmla="*/ 21 w 576"/>
              <a:gd name="T37" fmla="*/ 2 h 92"/>
              <a:gd name="T38" fmla="*/ 27 w 576"/>
              <a:gd name="T39" fmla="*/ 0 h 92"/>
              <a:gd name="T40" fmla="*/ 33 w 576"/>
              <a:gd name="T41" fmla="*/ 0 h 92"/>
              <a:gd name="T42" fmla="*/ 543 w 576"/>
              <a:gd name="T43" fmla="*/ 0 h 92"/>
              <a:gd name="T44" fmla="*/ 543 w 576"/>
              <a:gd name="T45" fmla="*/ 0 h 92"/>
              <a:gd name="T46" fmla="*/ 549 w 576"/>
              <a:gd name="T47" fmla="*/ 0 h 92"/>
              <a:gd name="T48" fmla="*/ 555 w 576"/>
              <a:gd name="T49" fmla="*/ 2 h 92"/>
              <a:gd name="T50" fmla="*/ 561 w 576"/>
              <a:gd name="T51" fmla="*/ 5 h 92"/>
              <a:gd name="T52" fmla="*/ 566 w 576"/>
              <a:gd name="T53" fmla="*/ 9 h 92"/>
              <a:gd name="T54" fmla="*/ 571 w 576"/>
              <a:gd name="T55" fmla="*/ 15 h 92"/>
              <a:gd name="T56" fmla="*/ 573 w 576"/>
              <a:gd name="T57" fmla="*/ 20 h 92"/>
              <a:gd name="T58" fmla="*/ 575 w 576"/>
              <a:gd name="T59" fmla="*/ 26 h 92"/>
              <a:gd name="T60" fmla="*/ 576 w 576"/>
              <a:gd name="T61" fmla="*/ 33 h 92"/>
              <a:gd name="T62" fmla="*/ 576 w 576"/>
              <a:gd name="T63" fmla="*/ 60 h 92"/>
              <a:gd name="T64" fmla="*/ 576 w 576"/>
              <a:gd name="T65" fmla="*/ 60 h 92"/>
              <a:gd name="T66" fmla="*/ 575 w 576"/>
              <a:gd name="T67" fmla="*/ 67 h 92"/>
              <a:gd name="T68" fmla="*/ 573 w 576"/>
              <a:gd name="T69" fmla="*/ 73 h 92"/>
              <a:gd name="T70" fmla="*/ 571 w 576"/>
              <a:gd name="T71" fmla="*/ 78 h 92"/>
              <a:gd name="T72" fmla="*/ 566 w 576"/>
              <a:gd name="T73" fmla="*/ 83 h 92"/>
              <a:gd name="T74" fmla="*/ 561 w 576"/>
              <a:gd name="T75" fmla="*/ 87 h 92"/>
              <a:gd name="T76" fmla="*/ 555 w 576"/>
              <a:gd name="T77" fmla="*/ 90 h 92"/>
              <a:gd name="T78" fmla="*/ 549 w 576"/>
              <a:gd name="T79" fmla="*/ 92 h 92"/>
              <a:gd name="T80" fmla="*/ 543 w 576"/>
              <a:gd name="T81" fmla="*/ 92 h 92"/>
              <a:gd name="T82" fmla="*/ 543 w 576"/>
              <a:gd name="T83"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76" h="92">
                <a:moveTo>
                  <a:pt x="543" y="92"/>
                </a:moveTo>
                <a:lnTo>
                  <a:pt x="33" y="92"/>
                </a:lnTo>
                <a:lnTo>
                  <a:pt x="33" y="92"/>
                </a:lnTo>
                <a:lnTo>
                  <a:pt x="27" y="92"/>
                </a:lnTo>
                <a:lnTo>
                  <a:pt x="21" y="90"/>
                </a:lnTo>
                <a:lnTo>
                  <a:pt x="15" y="87"/>
                </a:lnTo>
                <a:lnTo>
                  <a:pt x="10" y="83"/>
                </a:lnTo>
                <a:lnTo>
                  <a:pt x="6" y="78"/>
                </a:lnTo>
                <a:lnTo>
                  <a:pt x="3" y="73"/>
                </a:lnTo>
                <a:lnTo>
                  <a:pt x="1" y="67"/>
                </a:lnTo>
                <a:lnTo>
                  <a:pt x="0" y="60"/>
                </a:lnTo>
                <a:lnTo>
                  <a:pt x="0" y="33"/>
                </a:lnTo>
                <a:lnTo>
                  <a:pt x="0" y="33"/>
                </a:lnTo>
                <a:lnTo>
                  <a:pt x="1" y="26"/>
                </a:lnTo>
                <a:lnTo>
                  <a:pt x="3" y="20"/>
                </a:lnTo>
                <a:lnTo>
                  <a:pt x="6" y="15"/>
                </a:lnTo>
                <a:lnTo>
                  <a:pt x="10" y="9"/>
                </a:lnTo>
                <a:lnTo>
                  <a:pt x="15" y="5"/>
                </a:lnTo>
                <a:lnTo>
                  <a:pt x="21" y="2"/>
                </a:lnTo>
                <a:lnTo>
                  <a:pt x="27" y="0"/>
                </a:lnTo>
                <a:lnTo>
                  <a:pt x="33" y="0"/>
                </a:lnTo>
                <a:lnTo>
                  <a:pt x="543" y="0"/>
                </a:lnTo>
                <a:lnTo>
                  <a:pt x="543" y="0"/>
                </a:lnTo>
                <a:lnTo>
                  <a:pt x="549" y="0"/>
                </a:lnTo>
                <a:lnTo>
                  <a:pt x="555" y="2"/>
                </a:lnTo>
                <a:lnTo>
                  <a:pt x="561" y="5"/>
                </a:lnTo>
                <a:lnTo>
                  <a:pt x="566" y="9"/>
                </a:lnTo>
                <a:lnTo>
                  <a:pt x="571" y="15"/>
                </a:lnTo>
                <a:lnTo>
                  <a:pt x="573" y="20"/>
                </a:lnTo>
                <a:lnTo>
                  <a:pt x="575" y="26"/>
                </a:lnTo>
                <a:lnTo>
                  <a:pt x="576" y="33"/>
                </a:lnTo>
                <a:lnTo>
                  <a:pt x="576" y="60"/>
                </a:lnTo>
                <a:lnTo>
                  <a:pt x="576" y="60"/>
                </a:lnTo>
                <a:lnTo>
                  <a:pt x="575" y="67"/>
                </a:lnTo>
                <a:lnTo>
                  <a:pt x="573" y="73"/>
                </a:lnTo>
                <a:lnTo>
                  <a:pt x="571" y="78"/>
                </a:lnTo>
                <a:lnTo>
                  <a:pt x="566" y="83"/>
                </a:lnTo>
                <a:lnTo>
                  <a:pt x="561" y="87"/>
                </a:lnTo>
                <a:lnTo>
                  <a:pt x="555" y="90"/>
                </a:lnTo>
                <a:lnTo>
                  <a:pt x="549" y="92"/>
                </a:lnTo>
                <a:lnTo>
                  <a:pt x="543" y="92"/>
                </a:lnTo>
                <a:lnTo>
                  <a:pt x="543" y="92"/>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94"/>
          <p:cNvSpPr>
            <a:spLocks/>
          </p:cNvSpPr>
          <p:nvPr/>
        </p:nvSpPr>
        <p:spPr bwMode="auto">
          <a:xfrm>
            <a:off x="964458" y="3923796"/>
            <a:ext cx="1696954" cy="171043"/>
          </a:xfrm>
          <a:custGeom>
            <a:avLst/>
            <a:gdLst>
              <a:gd name="T0" fmla="*/ 943 w 976"/>
              <a:gd name="T1" fmla="*/ 93 h 93"/>
              <a:gd name="T2" fmla="*/ 33 w 976"/>
              <a:gd name="T3" fmla="*/ 93 h 93"/>
              <a:gd name="T4" fmla="*/ 33 w 976"/>
              <a:gd name="T5" fmla="*/ 93 h 93"/>
              <a:gd name="T6" fmla="*/ 27 w 976"/>
              <a:gd name="T7" fmla="*/ 92 h 93"/>
              <a:gd name="T8" fmla="*/ 21 w 976"/>
              <a:gd name="T9" fmla="*/ 90 h 93"/>
              <a:gd name="T10" fmla="*/ 15 w 976"/>
              <a:gd name="T11" fmla="*/ 87 h 93"/>
              <a:gd name="T12" fmla="*/ 10 w 976"/>
              <a:gd name="T13" fmla="*/ 83 h 93"/>
              <a:gd name="T14" fmla="*/ 6 w 976"/>
              <a:gd name="T15" fmla="*/ 79 h 93"/>
              <a:gd name="T16" fmla="*/ 3 w 976"/>
              <a:gd name="T17" fmla="*/ 72 h 93"/>
              <a:gd name="T18" fmla="*/ 1 w 976"/>
              <a:gd name="T19" fmla="*/ 66 h 93"/>
              <a:gd name="T20" fmla="*/ 0 w 976"/>
              <a:gd name="T21" fmla="*/ 60 h 93"/>
              <a:gd name="T22" fmla="*/ 0 w 976"/>
              <a:gd name="T23" fmla="*/ 32 h 93"/>
              <a:gd name="T24" fmla="*/ 0 w 976"/>
              <a:gd name="T25" fmla="*/ 32 h 93"/>
              <a:gd name="T26" fmla="*/ 1 w 976"/>
              <a:gd name="T27" fmla="*/ 26 h 93"/>
              <a:gd name="T28" fmla="*/ 3 w 976"/>
              <a:gd name="T29" fmla="*/ 20 h 93"/>
              <a:gd name="T30" fmla="*/ 6 w 976"/>
              <a:gd name="T31" fmla="*/ 14 h 93"/>
              <a:gd name="T32" fmla="*/ 10 w 976"/>
              <a:gd name="T33" fmla="*/ 10 h 93"/>
              <a:gd name="T34" fmla="*/ 15 w 976"/>
              <a:gd name="T35" fmla="*/ 6 h 93"/>
              <a:gd name="T36" fmla="*/ 21 w 976"/>
              <a:gd name="T37" fmla="*/ 3 h 93"/>
              <a:gd name="T38" fmla="*/ 27 w 976"/>
              <a:gd name="T39" fmla="*/ 1 h 93"/>
              <a:gd name="T40" fmla="*/ 33 w 976"/>
              <a:gd name="T41" fmla="*/ 0 h 93"/>
              <a:gd name="T42" fmla="*/ 943 w 976"/>
              <a:gd name="T43" fmla="*/ 0 h 93"/>
              <a:gd name="T44" fmla="*/ 943 w 976"/>
              <a:gd name="T45" fmla="*/ 0 h 93"/>
              <a:gd name="T46" fmla="*/ 951 w 976"/>
              <a:gd name="T47" fmla="*/ 1 h 93"/>
              <a:gd name="T48" fmla="*/ 957 w 976"/>
              <a:gd name="T49" fmla="*/ 3 h 93"/>
              <a:gd name="T50" fmla="*/ 962 w 976"/>
              <a:gd name="T51" fmla="*/ 6 h 93"/>
              <a:gd name="T52" fmla="*/ 967 w 976"/>
              <a:gd name="T53" fmla="*/ 10 h 93"/>
              <a:gd name="T54" fmla="*/ 971 w 976"/>
              <a:gd name="T55" fmla="*/ 14 h 93"/>
              <a:gd name="T56" fmla="*/ 974 w 976"/>
              <a:gd name="T57" fmla="*/ 20 h 93"/>
              <a:gd name="T58" fmla="*/ 975 w 976"/>
              <a:gd name="T59" fmla="*/ 26 h 93"/>
              <a:gd name="T60" fmla="*/ 976 w 976"/>
              <a:gd name="T61" fmla="*/ 32 h 93"/>
              <a:gd name="T62" fmla="*/ 976 w 976"/>
              <a:gd name="T63" fmla="*/ 60 h 93"/>
              <a:gd name="T64" fmla="*/ 976 w 976"/>
              <a:gd name="T65" fmla="*/ 60 h 93"/>
              <a:gd name="T66" fmla="*/ 975 w 976"/>
              <a:gd name="T67" fmla="*/ 66 h 93"/>
              <a:gd name="T68" fmla="*/ 974 w 976"/>
              <a:gd name="T69" fmla="*/ 72 h 93"/>
              <a:gd name="T70" fmla="*/ 971 w 976"/>
              <a:gd name="T71" fmla="*/ 79 h 93"/>
              <a:gd name="T72" fmla="*/ 967 w 976"/>
              <a:gd name="T73" fmla="*/ 83 h 93"/>
              <a:gd name="T74" fmla="*/ 962 w 976"/>
              <a:gd name="T75" fmla="*/ 87 h 93"/>
              <a:gd name="T76" fmla="*/ 957 w 976"/>
              <a:gd name="T77" fmla="*/ 90 h 93"/>
              <a:gd name="T78" fmla="*/ 951 w 976"/>
              <a:gd name="T79" fmla="*/ 92 h 93"/>
              <a:gd name="T80" fmla="*/ 943 w 976"/>
              <a:gd name="T81" fmla="*/ 93 h 93"/>
              <a:gd name="T82" fmla="*/ 943 w 976"/>
              <a:gd name="T8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76" h="93">
                <a:moveTo>
                  <a:pt x="943" y="93"/>
                </a:moveTo>
                <a:lnTo>
                  <a:pt x="33" y="93"/>
                </a:lnTo>
                <a:lnTo>
                  <a:pt x="33" y="93"/>
                </a:lnTo>
                <a:lnTo>
                  <a:pt x="27" y="92"/>
                </a:lnTo>
                <a:lnTo>
                  <a:pt x="21" y="90"/>
                </a:lnTo>
                <a:lnTo>
                  <a:pt x="15" y="87"/>
                </a:lnTo>
                <a:lnTo>
                  <a:pt x="10" y="83"/>
                </a:lnTo>
                <a:lnTo>
                  <a:pt x="6" y="79"/>
                </a:lnTo>
                <a:lnTo>
                  <a:pt x="3" y="72"/>
                </a:lnTo>
                <a:lnTo>
                  <a:pt x="1" y="66"/>
                </a:lnTo>
                <a:lnTo>
                  <a:pt x="0" y="60"/>
                </a:lnTo>
                <a:lnTo>
                  <a:pt x="0" y="32"/>
                </a:lnTo>
                <a:lnTo>
                  <a:pt x="0" y="32"/>
                </a:lnTo>
                <a:lnTo>
                  <a:pt x="1" y="26"/>
                </a:lnTo>
                <a:lnTo>
                  <a:pt x="3" y="20"/>
                </a:lnTo>
                <a:lnTo>
                  <a:pt x="6" y="14"/>
                </a:lnTo>
                <a:lnTo>
                  <a:pt x="10" y="10"/>
                </a:lnTo>
                <a:lnTo>
                  <a:pt x="15" y="6"/>
                </a:lnTo>
                <a:lnTo>
                  <a:pt x="21" y="3"/>
                </a:lnTo>
                <a:lnTo>
                  <a:pt x="27" y="1"/>
                </a:lnTo>
                <a:lnTo>
                  <a:pt x="33" y="0"/>
                </a:lnTo>
                <a:lnTo>
                  <a:pt x="943" y="0"/>
                </a:lnTo>
                <a:lnTo>
                  <a:pt x="943" y="0"/>
                </a:lnTo>
                <a:lnTo>
                  <a:pt x="951" y="1"/>
                </a:lnTo>
                <a:lnTo>
                  <a:pt x="957" y="3"/>
                </a:lnTo>
                <a:lnTo>
                  <a:pt x="962" y="6"/>
                </a:lnTo>
                <a:lnTo>
                  <a:pt x="967" y="10"/>
                </a:lnTo>
                <a:lnTo>
                  <a:pt x="971" y="14"/>
                </a:lnTo>
                <a:lnTo>
                  <a:pt x="974" y="20"/>
                </a:lnTo>
                <a:lnTo>
                  <a:pt x="975" y="26"/>
                </a:lnTo>
                <a:lnTo>
                  <a:pt x="976" y="32"/>
                </a:lnTo>
                <a:lnTo>
                  <a:pt x="976" y="60"/>
                </a:lnTo>
                <a:lnTo>
                  <a:pt x="976" y="60"/>
                </a:lnTo>
                <a:lnTo>
                  <a:pt x="975" y="66"/>
                </a:lnTo>
                <a:lnTo>
                  <a:pt x="974" y="72"/>
                </a:lnTo>
                <a:lnTo>
                  <a:pt x="971" y="79"/>
                </a:lnTo>
                <a:lnTo>
                  <a:pt x="967" y="83"/>
                </a:lnTo>
                <a:lnTo>
                  <a:pt x="962" y="87"/>
                </a:lnTo>
                <a:lnTo>
                  <a:pt x="957" y="90"/>
                </a:lnTo>
                <a:lnTo>
                  <a:pt x="951" y="92"/>
                </a:lnTo>
                <a:lnTo>
                  <a:pt x="943" y="93"/>
                </a:lnTo>
                <a:lnTo>
                  <a:pt x="943" y="93"/>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 name="Group 1"/>
          <p:cNvGrpSpPr/>
          <p:nvPr/>
        </p:nvGrpSpPr>
        <p:grpSpPr>
          <a:xfrm>
            <a:off x="4944354" y="1162680"/>
            <a:ext cx="3992109" cy="1001821"/>
            <a:chOff x="6592472" y="407239"/>
            <a:chExt cx="5322812" cy="1335761"/>
          </a:xfrm>
        </p:grpSpPr>
        <p:sp>
          <p:nvSpPr>
            <p:cNvPr id="7" name="Freeform 184"/>
            <p:cNvSpPr>
              <a:spLocks/>
            </p:cNvSpPr>
            <p:nvPr/>
          </p:nvSpPr>
          <p:spPr bwMode="auto">
            <a:xfrm>
              <a:off x="6592472" y="407239"/>
              <a:ext cx="5322812" cy="1335761"/>
            </a:xfrm>
            <a:custGeom>
              <a:avLst/>
              <a:gdLst>
                <a:gd name="T0" fmla="*/ 113 w 2292"/>
                <a:gd name="T1" fmla="*/ 572 h 572"/>
                <a:gd name="T2" fmla="*/ 101 w 2292"/>
                <a:gd name="T3" fmla="*/ 571 h 572"/>
                <a:gd name="T4" fmla="*/ 79 w 2292"/>
                <a:gd name="T5" fmla="*/ 566 h 572"/>
                <a:gd name="T6" fmla="*/ 59 w 2292"/>
                <a:gd name="T7" fmla="*/ 557 h 572"/>
                <a:gd name="T8" fmla="*/ 41 w 2292"/>
                <a:gd name="T9" fmla="*/ 546 h 572"/>
                <a:gd name="T10" fmla="*/ 26 w 2292"/>
                <a:gd name="T11" fmla="*/ 531 h 572"/>
                <a:gd name="T12" fmla="*/ 14 w 2292"/>
                <a:gd name="T13" fmla="*/ 512 h 572"/>
                <a:gd name="T14" fmla="*/ 5 w 2292"/>
                <a:gd name="T15" fmla="*/ 493 h 572"/>
                <a:gd name="T16" fmla="*/ 1 w 2292"/>
                <a:gd name="T17" fmla="*/ 471 h 572"/>
                <a:gd name="T18" fmla="*/ 0 w 2292"/>
                <a:gd name="T19" fmla="*/ 112 h 572"/>
                <a:gd name="T20" fmla="*/ 1 w 2292"/>
                <a:gd name="T21" fmla="*/ 100 h 572"/>
                <a:gd name="T22" fmla="*/ 5 w 2292"/>
                <a:gd name="T23" fmla="*/ 79 h 572"/>
                <a:gd name="T24" fmla="*/ 14 w 2292"/>
                <a:gd name="T25" fmla="*/ 58 h 572"/>
                <a:gd name="T26" fmla="*/ 26 w 2292"/>
                <a:gd name="T27" fmla="*/ 41 h 572"/>
                <a:gd name="T28" fmla="*/ 41 w 2292"/>
                <a:gd name="T29" fmla="*/ 26 h 572"/>
                <a:gd name="T30" fmla="*/ 59 w 2292"/>
                <a:gd name="T31" fmla="*/ 13 h 572"/>
                <a:gd name="T32" fmla="*/ 79 w 2292"/>
                <a:gd name="T33" fmla="*/ 5 h 572"/>
                <a:gd name="T34" fmla="*/ 101 w 2292"/>
                <a:gd name="T35" fmla="*/ 0 h 572"/>
                <a:gd name="T36" fmla="*/ 2181 w 2292"/>
                <a:gd name="T37" fmla="*/ 0 h 572"/>
                <a:gd name="T38" fmla="*/ 2192 w 2292"/>
                <a:gd name="T39" fmla="*/ 0 h 572"/>
                <a:gd name="T40" fmla="*/ 2213 w 2292"/>
                <a:gd name="T41" fmla="*/ 5 h 572"/>
                <a:gd name="T42" fmla="*/ 2234 w 2292"/>
                <a:gd name="T43" fmla="*/ 13 h 572"/>
                <a:gd name="T44" fmla="*/ 2251 w 2292"/>
                <a:gd name="T45" fmla="*/ 26 h 572"/>
                <a:gd name="T46" fmla="*/ 2267 w 2292"/>
                <a:gd name="T47" fmla="*/ 41 h 572"/>
                <a:gd name="T48" fmla="*/ 2279 w 2292"/>
                <a:gd name="T49" fmla="*/ 58 h 572"/>
                <a:gd name="T50" fmla="*/ 2287 w 2292"/>
                <a:gd name="T51" fmla="*/ 79 h 572"/>
                <a:gd name="T52" fmla="*/ 2291 w 2292"/>
                <a:gd name="T53" fmla="*/ 100 h 572"/>
                <a:gd name="T54" fmla="*/ 2292 w 2292"/>
                <a:gd name="T55" fmla="*/ 459 h 572"/>
                <a:gd name="T56" fmla="*/ 2291 w 2292"/>
                <a:gd name="T57" fmla="*/ 471 h 572"/>
                <a:gd name="T58" fmla="*/ 2287 w 2292"/>
                <a:gd name="T59" fmla="*/ 493 h 572"/>
                <a:gd name="T60" fmla="*/ 2279 w 2292"/>
                <a:gd name="T61" fmla="*/ 512 h 572"/>
                <a:gd name="T62" fmla="*/ 2267 w 2292"/>
                <a:gd name="T63" fmla="*/ 531 h 572"/>
                <a:gd name="T64" fmla="*/ 2251 w 2292"/>
                <a:gd name="T65" fmla="*/ 546 h 572"/>
                <a:gd name="T66" fmla="*/ 2234 w 2292"/>
                <a:gd name="T67" fmla="*/ 557 h 572"/>
                <a:gd name="T68" fmla="*/ 2213 w 2292"/>
                <a:gd name="T69" fmla="*/ 566 h 572"/>
                <a:gd name="T70" fmla="*/ 2192 w 2292"/>
                <a:gd name="T71" fmla="*/ 571 h 572"/>
                <a:gd name="T72" fmla="*/ 2181 w 2292"/>
                <a:gd name="T73" fmla="*/ 572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92" h="572">
                  <a:moveTo>
                    <a:pt x="2181" y="572"/>
                  </a:moveTo>
                  <a:lnTo>
                    <a:pt x="113" y="572"/>
                  </a:lnTo>
                  <a:lnTo>
                    <a:pt x="113" y="572"/>
                  </a:lnTo>
                  <a:lnTo>
                    <a:pt x="101" y="571"/>
                  </a:lnTo>
                  <a:lnTo>
                    <a:pt x="90" y="569"/>
                  </a:lnTo>
                  <a:lnTo>
                    <a:pt x="79" y="566"/>
                  </a:lnTo>
                  <a:lnTo>
                    <a:pt x="69" y="562"/>
                  </a:lnTo>
                  <a:lnTo>
                    <a:pt x="59" y="557"/>
                  </a:lnTo>
                  <a:lnTo>
                    <a:pt x="50" y="552"/>
                  </a:lnTo>
                  <a:lnTo>
                    <a:pt x="41" y="546"/>
                  </a:lnTo>
                  <a:lnTo>
                    <a:pt x="34" y="539"/>
                  </a:lnTo>
                  <a:lnTo>
                    <a:pt x="26" y="531"/>
                  </a:lnTo>
                  <a:lnTo>
                    <a:pt x="19" y="521"/>
                  </a:lnTo>
                  <a:lnTo>
                    <a:pt x="14" y="512"/>
                  </a:lnTo>
                  <a:lnTo>
                    <a:pt x="9" y="503"/>
                  </a:lnTo>
                  <a:lnTo>
                    <a:pt x="5" y="493"/>
                  </a:lnTo>
                  <a:lnTo>
                    <a:pt x="3" y="481"/>
                  </a:lnTo>
                  <a:lnTo>
                    <a:pt x="1" y="471"/>
                  </a:lnTo>
                  <a:lnTo>
                    <a:pt x="0" y="459"/>
                  </a:lnTo>
                  <a:lnTo>
                    <a:pt x="0" y="112"/>
                  </a:lnTo>
                  <a:lnTo>
                    <a:pt x="0" y="112"/>
                  </a:lnTo>
                  <a:lnTo>
                    <a:pt x="1" y="100"/>
                  </a:lnTo>
                  <a:lnTo>
                    <a:pt x="3" y="89"/>
                  </a:lnTo>
                  <a:lnTo>
                    <a:pt x="5" y="79"/>
                  </a:lnTo>
                  <a:lnTo>
                    <a:pt x="9" y="69"/>
                  </a:lnTo>
                  <a:lnTo>
                    <a:pt x="14" y="58"/>
                  </a:lnTo>
                  <a:lnTo>
                    <a:pt x="19" y="49"/>
                  </a:lnTo>
                  <a:lnTo>
                    <a:pt x="26" y="41"/>
                  </a:lnTo>
                  <a:lnTo>
                    <a:pt x="34" y="33"/>
                  </a:lnTo>
                  <a:lnTo>
                    <a:pt x="41" y="26"/>
                  </a:lnTo>
                  <a:lnTo>
                    <a:pt x="50" y="18"/>
                  </a:lnTo>
                  <a:lnTo>
                    <a:pt x="59" y="13"/>
                  </a:lnTo>
                  <a:lnTo>
                    <a:pt x="69" y="8"/>
                  </a:lnTo>
                  <a:lnTo>
                    <a:pt x="79" y="5"/>
                  </a:lnTo>
                  <a:lnTo>
                    <a:pt x="90" y="2"/>
                  </a:lnTo>
                  <a:lnTo>
                    <a:pt x="101" y="0"/>
                  </a:lnTo>
                  <a:lnTo>
                    <a:pt x="113" y="0"/>
                  </a:lnTo>
                  <a:lnTo>
                    <a:pt x="2181" y="0"/>
                  </a:lnTo>
                  <a:lnTo>
                    <a:pt x="2181" y="0"/>
                  </a:lnTo>
                  <a:lnTo>
                    <a:pt x="2192" y="0"/>
                  </a:lnTo>
                  <a:lnTo>
                    <a:pt x="2203" y="2"/>
                  </a:lnTo>
                  <a:lnTo>
                    <a:pt x="2213" y="5"/>
                  </a:lnTo>
                  <a:lnTo>
                    <a:pt x="2224" y="8"/>
                  </a:lnTo>
                  <a:lnTo>
                    <a:pt x="2234" y="13"/>
                  </a:lnTo>
                  <a:lnTo>
                    <a:pt x="2243" y="18"/>
                  </a:lnTo>
                  <a:lnTo>
                    <a:pt x="2251" y="26"/>
                  </a:lnTo>
                  <a:lnTo>
                    <a:pt x="2259" y="33"/>
                  </a:lnTo>
                  <a:lnTo>
                    <a:pt x="2267" y="41"/>
                  </a:lnTo>
                  <a:lnTo>
                    <a:pt x="2273" y="49"/>
                  </a:lnTo>
                  <a:lnTo>
                    <a:pt x="2279" y="58"/>
                  </a:lnTo>
                  <a:lnTo>
                    <a:pt x="2283" y="69"/>
                  </a:lnTo>
                  <a:lnTo>
                    <a:pt x="2287" y="79"/>
                  </a:lnTo>
                  <a:lnTo>
                    <a:pt x="2290" y="89"/>
                  </a:lnTo>
                  <a:lnTo>
                    <a:pt x="2291" y="100"/>
                  </a:lnTo>
                  <a:lnTo>
                    <a:pt x="2292" y="112"/>
                  </a:lnTo>
                  <a:lnTo>
                    <a:pt x="2292" y="459"/>
                  </a:lnTo>
                  <a:lnTo>
                    <a:pt x="2292" y="459"/>
                  </a:lnTo>
                  <a:lnTo>
                    <a:pt x="2291" y="471"/>
                  </a:lnTo>
                  <a:lnTo>
                    <a:pt x="2290" y="481"/>
                  </a:lnTo>
                  <a:lnTo>
                    <a:pt x="2287" y="493"/>
                  </a:lnTo>
                  <a:lnTo>
                    <a:pt x="2283" y="503"/>
                  </a:lnTo>
                  <a:lnTo>
                    <a:pt x="2279" y="512"/>
                  </a:lnTo>
                  <a:lnTo>
                    <a:pt x="2273" y="521"/>
                  </a:lnTo>
                  <a:lnTo>
                    <a:pt x="2267" y="531"/>
                  </a:lnTo>
                  <a:lnTo>
                    <a:pt x="2259" y="539"/>
                  </a:lnTo>
                  <a:lnTo>
                    <a:pt x="2251" y="546"/>
                  </a:lnTo>
                  <a:lnTo>
                    <a:pt x="2243" y="552"/>
                  </a:lnTo>
                  <a:lnTo>
                    <a:pt x="2234" y="557"/>
                  </a:lnTo>
                  <a:lnTo>
                    <a:pt x="2224" y="562"/>
                  </a:lnTo>
                  <a:lnTo>
                    <a:pt x="2213" y="566"/>
                  </a:lnTo>
                  <a:lnTo>
                    <a:pt x="2203" y="569"/>
                  </a:lnTo>
                  <a:lnTo>
                    <a:pt x="2192" y="571"/>
                  </a:lnTo>
                  <a:lnTo>
                    <a:pt x="2181" y="572"/>
                  </a:lnTo>
                  <a:lnTo>
                    <a:pt x="2181" y="572"/>
                  </a:lnTo>
                  <a:close/>
                </a:path>
              </a:pathLst>
            </a:custGeom>
            <a:solidFill>
              <a:schemeClr val="accent3">
                <a:lumMod val="40000"/>
                <a:lumOff val="60000"/>
              </a:schemeClr>
            </a:solidFill>
            <a:ln w="19050">
              <a:solidFill>
                <a:schemeClr val="bg1">
                  <a:lumMod val="95000"/>
                </a:schemeClr>
              </a:solidFill>
            </a:ln>
          </p:spPr>
          <p:txBody>
            <a:bodyPr vert="horz" wrap="square" lIns="68580" tIns="34290" rIns="68580" bIns="34290" numCol="1" anchor="t" anchorCtr="0" compatLnSpc="1">
              <a:prstTxWarp prst="textNoShape">
                <a:avLst/>
              </a:prstTxWarp>
            </a:bodyPr>
            <a:lstStyle/>
            <a:p>
              <a:endParaRPr lang="en-US" sz="1350">
                <a:solidFill>
                  <a:schemeClr val="tx2">
                    <a:lumMod val="50000"/>
                  </a:schemeClr>
                </a:solidFill>
              </a:endParaRPr>
            </a:p>
          </p:txBody>
        </p:sp>
        <p:sp>
          <p:nvSpPr>
            <p:cNvPr id="19" name="TextBox 18"/>
            <p:cNvSpPr txBox="1"/>
            <p:nvPr/>
          </p:nvSpPr>
          <p:spPr>
            <a:xfrm>
              <a:off x="6704126" y="525658"/>
              <a:ext cx="5211158" cy="1149317"/>
            </a:xfrm>
            <a:prstGeom prst="rect">
              <a:avLst/>
            </a:prstGeom>
            <a:noFill/>
          </p:spPr>
          <p:txBody>
            <a:bodyPr wrap="square" rtlCol="0">
              <a:normAutofit/>
            </a:bodyPr>
            <a:lstStyle/>
            <a:p>
              <a:pPr marL="257175" indent="-257175">
                <a:buFont typeface="Arial" panose="020B0604020202020204" pitchFamily="34" charset="0"/>
                <a:buChar char="•"/>
              </a:pPr>
              <a:r>
                <a:rPr lang="en-US" dirty="0" err="1">
                  <a:solidFill>
                    <a:schemeClr val="tx2">
                      <a:lumMod val="50000"/>
                    </a:schemeClr>
                  </a:solidFill>
                  <a:latin typeface="Minion Pro SmBd" panose="02040603060306020203" pitchFamily="18" charset="0"/>
                  <a:cs typeface="Courier New" panose="02070309020205020404" pitchFamily="49" charset="0"/>
                </a:rPr>
                <a:t>Recognised</a:t>
              </a:r>
              <a:r>
                <a:rPr lang="en-US" dirty="0">
                  <a:solidFill>
                    <a:schemeClr val="tx2">
                      <a:lumMod val="50000"/>
                    </a:schemeClr>
                  </a:solidFill>
                  <a:latin typeface="Minion Pro SmBd" panose="02040603060306020203" pitchFamily="18" charset="0"/>
                  <a:cs typeface="Courier New" panose="02070309020205020404" pitchFamily="49" charset="0"/>
                </a:rPr>
                <a:t> trainer qualifications or certifications</a:t>
              </a:r>
            </a:p>
          </p:txBody>
        </p:sp>
      </p:grpSp>
      <p:grpSp>
        <p:nvGrpSpPr>
          <p:cNvPr id="3" name="Group 2"/>
          <p:cNvGrpSpPr/>
          <p:nvPr/>
        </p:nvGrpSpPr>
        <p:grpSpPr>
          <a:xfrm>
            <a:off x="4944354" y="2335544"/>
            <a:ext cx="3992109" cy="1001821"/>
            <a:chOff x="6592472" y="1971058"/>
            <a:chExt cx="5322812" cy="1335761"/>
          </a:xfrm>
        </p:grpSpPr>
        <p:sp>
          <p:nvSpPr>
            <p:cNvPr id="8" name="Freeform 185"/>
            <p:cNvSpPr>
              <a:spLocks/>
            </p:cNvSpPr>
            <p:nvPr/>
          </p:nvSpPr>
          <p:spPr bwMode="auto">
            <a:xfrm>
              <a:off x="6592472" y="1971058"/>
              <a:ext cx="5322812" cy="1335761"/>
            </a:xfrm>
            <a:custGeom>
              <a:avLst/>
              <a:gdLst>
                <a:gd name="T0" fmla="*/ 113 w 2292"/>
                <a:gd name="T1" fmla="*/ 572 h 572"/>
                <a:gd name="T2" fmla="*/ 101 w 2292"/>
                <a:gd name="T3" fmla="*/ 571 h 572"/>
                <a:gd name="T4" fmla="*/ 79 w 2292"/>
                <a:gd name="T5" fmla="*/ 567 h 572"/>
                <a:gd name="T6" fmla="*/ 59 w 2292"/>
                <a:gd name="T7" fmla="*/ 557 h 572"/>
                <a:gd name="T8" fmla="*/ 41 w 2292"/>
                <a:gd name="T9" fmla="*/ 546 h 572"/>
                <a:gd name="T10" fmla="*/ 26 w 2292"/>
                <a:gd name="T11" fmla="*/ 531 h 572"/>
                <a:gd name="T12" fmla="*/ 14 w 2292"/>
                <a:gd name="T13" fmla="*/ 512 h 572"/>
                <a:gd name="T14" fmla="*/ 5 w 2292"/>
                <a:gd name="T15" fmla="*/ 493 h 572"/>
                <a:gd name="T16" fmla="*/ 1 w 2292"/>
                <a:gd name="T17" fmla="*/ 470 h 572"/>
                <a:gd name="T18" fmla="*/ 0 w 2292"/>
                <a:gd name="T19" fmla="*/ 112 h 572"/>
                <a:gd name="T20" fmla="*/ 1 w 2292"/>
                <a:gd name="T21" fmla="*/ 100 h 572"/>
                <a:gd name="T22" fmla="*/ 5 w 2292"/>
                <a:gd name="T23" fmla="*/ 79 h 572"/>
                <a:gd name="T24" fmla="*/ 14 w 2292"/>
                <a:gd name="T25" fmla="*/ 58 h 572"/>
                <a:gd name="T26" fmla="*/ 26 w 2292"/>
                <a:gd name="T27" fmla="*/ 41 h 572"/>
                <a:gd name="T28" fmla="*/ 41 w 2292"/>
                <a:gd name="T29" fmla="*/ 26 h 572"/>
                <a:gd name="T30" fmla="*/ 59 w 2292"/>
                <a:gd name="T31" fmla="*/ 13 h 572"/>
                <a:gd name="T32" fmla="*/ 79 w 2292"/>
                <a:gd name="T33" fmla="*/ 5 h 572"/>
                <a:gd name="T34" fmla="*/ 101 w 2292"/>
                <a:gd name="T35" fmla="*/ 0 h 572"/>
                <a:gd name="T36" fmla="*/ 2181 w 2292"/>
                <a:gd name="T37" fmla="*/ 0 h 572"/>
                <a:gd name="T38" fmla="*/ 2192 w 2292"/>
                <a:gd name="T39" fmla="*/ 0 h 572"/>
                <a:gd name="T40" fmla="*/ 2213 w 2292"/>
                <a:gd name="T41" fmla="*/ 5 h 572"/>
                <a:gd name="T42" fmla="*/ 2234 w 2292"/>
                <a:gd name="T43" fmla="*/ 13 h 572"/>
                <a:gd name="T44" fmla="*/ 2251 w 2292"/>
                <a:gd name="T45" fmla="*/ 26 h 572"/>
                <a:gd name="T46" fmla="*/ 2267 w 2292"/>
                <a:gd name="T47" fmla="*/ 41 h 572"/>
                <a:gd name="T48" fmla="*/ 2279 w 2292"/>
                <a:gd name="T49" fmla="*/ 58 h 572"/>
                <a:gd name="T50" fmla="*/ 2287 w 2292"/>
                <a:gd name="T51" fmla="*/ 79 h 572"/>
                <a:gd name="T52" fmla="*/ 2291 w 2292"/>
                <a:gd name="T53" fmla="*/ 100 h 572"/>
                <a:gd name="T54" fmla="*/ 2292 w 2292"/>
                <a:gd name="T55" fmla="*/ 459 h 572"/>
                <a:gd name="T56" fmla="*/ 2291 w 2292"/>
                <a:gd name="T57" fmla="*/ 470 h 572"/>
                <a:gd name="T58" fmla="*/ 2287 w 2292"/>
                <a:gd name="T59" fmla="*/ 493 h 572"/>
                <a:gd name="T60" fmla="*/ 2279 w 2292"/>
                <a:gd name="T61" fmla="*/ 512 h 572"/>
                <a:gd name="T62" fmla="*/ 2267 w 2292"/>
                <a:gd name="T63" fmla="*/ 531 h 572"/>
                <a:gd name="T64" fmla="*/ 2251 w 2292"/>
                <a:gd name="T65" fmla="*/ 546 h 572"/>
                <a:gd name="T66" fmla="*/ 2234 w 2292"/>
                <a:gd name="T67" fmla="*/ 557 h 572"/>
                <a:gd name="T68" fmla="*/ 2213 w 2292"/>
                <a:gd name="T69" fmla="*/ 567 h 572"/>
                <a:gd name="T70" fmla="*/ 2192 w 2292"/>
                <a:gd name="T71" fmla="*/ 571 h 572"/>
                <a:gd name="T72" fmla="*/ 2181 w 2292"/>
                <a:gd name="T73" fmla="*/ 572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92" h="572">
                  <a:moveTo>
                    <a:pt x="2181" y="572"/>
                  </a:moveTo>
                  <a:lnTo>
                    <a:pt x="113" y="572"/>
                  </a:lnTo>
                  <a:lnTo>
                    <a:pt x="113" y="572"/>
                  </a:lnTo>
                  <a:lnTo>
                    <a:pt x="101" y="571"/>
                  </a:lnTo>
                  <a:lnTo>
                    <a:pt x="90" y="569"/>
                  </a:lnTo>
                  <a:lnTo>
                    <a:pt x="79" y="567"/>
                  </a:lnTo>
                  <a:lnTo>
                    <a:pt x="69" y="562"/>
                  </a:lnTo>
                  <a:lnTo>
                    <a:pt x="59" y="557"/>
                  </a:lnTo>
                  <a:lnTo>
                    <a:pt x="50" y="552"/>
                  </a:lnTo>
                  <a:lnTo>
                    <a:pt x="41" y="546"/>
                  </a:lnTo>
                  <a:lnTo>
                    <a:pt x="34" y="538"/>
                  </a:lnTo>
                  <a:lnTo>
                    <a:pt x="26" y="531"/>
                  </a:lnTo>
                  <a:lnTo>
                    <a:pt x="19" y="521"/>
                  </a:lnTo>
                  <a:lnTo>
                    <a:pt x="14" y="512"/>
                  </a:lnTo>
                  <a:lnTo>
                    <a:pt x="9" y="503"/>
                  </a:lnTo>
                  <a:lnTo>
                    <a:pt x="5" y="493"/>
                  </a:lnTo>
                  <a:lnTo>
                    <a:pt x="3" y="482"/>
                  </a:lnTo>
                  <a:lnTo>
                    <a:pt x="1" y="470"/>
                  </a:lnTo>
                  <a:lnTo>
                    <a:pt x="0" y="459"/>
                  </a:lnTo>
                  <a:lnTo>
                    <a:pt x="0" y="112"/>
                  </a:lnTo>
                  <a:lnTo>
                    <a:pt x="0" y="112"/>
                  </a:lnTo>
                  <a:lnTo>
                    <a:pt x="1" y="100"/>
                  </a:lnTo>
                  <a:lnTo>
                    <a:pt x="3" y="89"/>
                  </a:lnTo>
                  <a:lnTo>
                    <a:pt x="5" y="79"/>
                  </a:lnTo>
                  <a:lnTo>
                    <a:pt x="9" y="68"/>
                  </a:lnTo>
                  <a:lnTo>
                    <a:pt x="14" y="58"/>
                  </a:lnTo>
                  <a:lnTo>
                    <a:pt x="19" y="49"/>
                  </a:lnTo>
                  <a:lnTo>
                    <a:pt x="26" y="41"/>
                  </a:lnTo>
                  <a:lnTo>
                    <a:pt x="34" y="33"/>
                  </a:lnTo>
                  <a:lnTo>
                    <a:pt x="41" y="26"/>
                  </a:lnTo>
                  <a:lnTo>
                    <a:pt x="50" y="18"/>
                  </a:lnTo>
                  <a:lnTo>
                    <a:pt x="59" y="13"/>
                  </a:lnTo>
                  <a:lnTo>
                    <a:pt x="69" y="8"/>
                  </a:lnTo>
                  <a:lnTo>
                    <a:pt x="79" y="5"/>
                  </a:lnTo>
                  <a:lnTo>
                    <a:pt x="90" y="2"/>
                  </a:lnTo>
                  <a:lnTo>
                    <a:pt x="101" y="0"/>
                  </a:lnTo>
                  <a:lnTo>
                    <a:pt x="113" y="0"/>
                  </a:lnTo>
                  <a:lnTo>
                    <a:pt x="2181" y="0"/>
                  </a:lnTo>
                  <a:lnTo>
                    <a:pt x="2181" y="0"/>
                  </a:lnTo>
                  <a:lnTo>
                    <a:pt x="2192" y="0"/>
                  </a:lnTo>
                  <a:lnTo>
                    <a:pt x="2203" y="2"/>
                  </a:lnTo>
                  <a:lnTo>
                    <a:pt x="2213" y="5"/>
                  </a:lnTo>
                  <a:lnTo>
                    <a:pt x="2224" y="8"/>
                  </a:lnTo>
                  <a:lnTo>
                    <a:pt x="2234" y="13"/>
                  </a:lnTo>
                  <a:lnTo>
                    <a:pt x="2243" y="18"/>
                  </a:lnTo>
                  <a:lnTo>
                    <a:pt x="2251" y="26"/>
                  </a:lnTo>
                  <a:lnTo>
                    <a:pt x="2259" y="33"/>
                  </a:lnTo>
                  <a:lnTo>
                    <a:pt x="2267" y="41"/>
                  </a:lnTo>
                  <a:lnTo>
                    <a:pt x="2273" y="49"/>
                  </a:lnTo>
                  <a:lnTo>
                    <a:pt x="2279" y="58"/>
                  </a:lnTo>
                  <a:lnTo>
                    <a:pt x="2283" y="68"/>
                  </a:lnTo>
                  <a:lnTo>
                    <a:pt x="2287" y="79"/>
                  </a:lnTo>
                  <a:lnTo>
                    <a:pt x="2290" y="89"/>
                  </a:lnTo>
                  <a:lnTo>
                    <a:pt x="2291" y="100"/>
                  </a:lnTo>
                  <a:lnTo>
                    <a:pt x="2292" y="112"/>
                  </a:lnTo>
                  <a:lnTo>
                    <a:pt x="2292" y="459"/>
                  </a:lnTo>
                  <a:lnTo>
                    <a:pt x="2292" y="459"/>
                  </a:lnTo>
                  <a:lnTo>
                    <a:pt x="2291" y="470"/>
                  </a:lnTo>
                  <a:lnTo>
                    <a:pt x="2290" y="482"/>
                  </a:lnTo>
                  <a:lnTo>
                    <a:pt x="2287" y="493"/>
                  </a:lnTo>
                  <a:lnTo>
                    <a:pt x="2283" y="503"/>
                  </a:lnTo>
                  <a:lnTo>
                    <a:pt x="2279" y="512"/>
                  </a:lnTo>
                  <a:lnTo>
                    <a:pt x="2273" y="521"/>
                  </a:lnTo>
                  <a:lnTo>
                    <a:pt x="2267" y="531"/>
                  </a:lnTo>
                  <a:lnTo>
                    <a:pt x="2259" y="538"/>
                  </a:lnTo>
                  <a:lnTo>
                    <a:pt x="2251" y="546"/>
                  </a:lnTo>
                  <a:lnTo>
                    <a:pt x="2243" y="552"/>
                  </a:lnTo>
                  <a:lnTo>
                    <a:pt x="2234" y="557"/>
                  </a:lnTo>
                  <a:lnTo>
                    <a:pt x="2224" y="562"/>
                  </a:lnTo>
                  <a:lnTo>
                    <a:pt x="2213" y="567"/>
                  </a:lnTo>
                  <a:lnTo>
                    <a:pt x="2203" y="569"/>
                  </a:lnTo>
                  <a:lnTo>
                    <a:pt x="2192" y="571"/>
                  </a:lnTo>
                  <a:lnTo>
                    <a:pt x="2181" y="572"/>
                  </a:lnTo>
                  <a:lnTo>
                    <a:pt x="2181" y="572"/>
                  </a:lnTo>
                  <a:close/>
                </a:path>
              </a:pathLst>
            </a:custGeom>
            <a:solidFill>
              <a:schemeClr val="accent3">
                <a:lumMod val="40000"/>
                <a:lumOff val="60000"/>
              </a:schemeClr>
            </a:solidFill>
            <a:ln w="19050">
              <a:solidFill>
                <a:schemeClr val="bg1"/>
              </a:solidFill>
            </a:ln>
          </p:spPr>
          <p:txBody>
            <a:bodyPr vert="horz" wrap="square" lIns="68580" tIns="34290" rIns="68580" bIns="34290" numCol="1" anchor="t" anchorCtr="0" compatLnSpc="1">
              <a:prstTxWarp prst="textNoShape">
                <a:avLst/>
              </a:prstTxWarp>
            </a:bodyPr>
            <a:lstStyle/>
            <a:p>
              <a:endParaRPr lang="en-US" sz="1350">
                <a:solidFill>
                  <a:schemeClr val="tx2">
                    <a:lumMod val="50000"/>
                  </a:schemeClr>
                </a:solidFill>
              </a:endParaRPr>
            </a:p>
          </p:txBody>
        </p:sp>
        <p:sp>
          <p:nvSpPr>
            <p:cNvPr id="20" name="TextBox 19"/>
            <p:cNvSpPr txBox="1"/>
            <p:nvPr/>
          </p:nvSpPr>
          <p:spPr>
            <a:xfrm>
              <a:off x="6704126" y="2087154"/>
              <a:ext cx="5211158" cy="1149317"/>
            </a:xfrm>
            <a:prstGeom prst="rect">
              <a:avLst/>
            </a:prstGeom>
            <a:noFill/>
          </p:spPr>
          <p:txBody>
            <a:bodyPr wrap="square" rtlCol="0">
              <a:normAutofit/>
            </a:bodyPr>
            <a:lstStyle/>
            <a:p>
              <a:pPr marL="257175" indent="-257175">
                <a:buFont typeface="Arial" panose="020B0604020202020204" pitchFamily="34" charset="0"/>
                <a:buChar char="•"/>
              </a:pPr>
              <a:r>
                <a:rPr lang="en-US" dirty="0">
                  <a:solidFill>
                    <a:schemeClr val="tx2">
                      <a:lumMod val="50000"/>
                    </a:schemeClr>
                  </a:solidFill>
                  <a:latin typeface="Minion Pro SmBd" panose="02040603060306020203" pitchFamily="18" charset="0"/>
                  <a:cs typeface="Courier New" panose="02070309020205020404" pitchFamily="49" charset="0"/>
                </a:rPr>
                <a:t>Relevant work experiences</a:t>
              </a:r>
            </a:p>
          </p:txBody>
        </p:sp>
      </p:grpSp>
      <p:grpSp>
        <p:nvGrpSpPr>
          <p:cNvPr id="4" name="Group 3"/>
          <p:cNvGrpSpPr/>
          <p:nvPr/>
        </p:nvGrpSpPr>
        <p:grpSpPr>
          <a:xfrm>
            <a:off x="4944354" y="3520629"/>
            <a:ext cx="3992109" cy="989608"/>
            <a:chOff x="6592472" y="3551171"/>
            <a:chExt cx="5322812" cy="1319477"/>
          </a:xfrm>
        </p:grpSpPr>
        <p:sp>
          <p:nvSpPr>
            <p:cNvPr id="9" name="Freeform 186"/>
            <p:cNvSpPr>
              <a:spLocks/>
            </p:cNvSpPr>
            <p:nvPr/>
          </p:nvSpPr>
          <p:spPr bwMode="auto">
            <a:xfrm>
              <a:off x="6592472" y="3551171"/>
              <a:ext cx="5322812" cy="1319477"/>
            </a:xfrm>
            <a:custGeom>
              <a:avLst/>
              <a:gdLst>
                <a:gd name="T0" fmla="*/ 113 w 2292"/>
                <a:gd name="T1" fmla="*/ 572 h 572"/>
                <a:gd name="T2" fmla="*/ 101 w 2292"/>
                <a:gd name="T3" fmla="*/ 571 h 572"/>
                <a:gd name="T4" fmla="*/ 79 w 2292"/>
                <a:gd name="T5" fmla="*/ 567 h 572"/>
                <a:gd name="T6" fmla="*/ 59 w 2292"/>
                <a:gd name="T7" fmla="*/ 557 h 572"/>
                <a:gd name="T8" fmla="*/ 41 w 2292"/>
                <a:gd name="T9" fmla="*/ 546 h 572"/>
                <a:gd name="T10" fmla="*/ 26 w 2292"/>
                <a:gd name="T11" fmla="*/ 531 h 572"/>
                <a:gd name="T12" fmla="*/ 14 w 2292"/>
                <a:gd name="T13" fmla="*/ 512 h 572"/>
                <a:gd name="T14" fmla="*/ 5 w 2292"/>
                <a:gd name="T15" fmla="*/ 493 h 572"/>
                <a:gd name="T16" fmla="*/ 1 w 2292"/>
                <a:gd name="T17" fmla="*/ 470 h 572"/>
                <a:gd name="T18" fmla="*/ 0 w 2292"/>
                <a:gd name="T19" fmla="*/ 112 h 572"/>
                <a:gd name="T20" fmla="*/ 1 w 2292"/>
                <a:gd name="T21" fmla="*/ 100 h 572"/>
                <a:gd name="T22" fmla="*/ 5 w 2292"/>
                <a:gd name="T23" fmla="*/ 78 h 572"/>
                <a:gd name="T24" fmla="*/ 14 w 2292"/>
                <a:gd name="T25" fmla="*/ 58 h 572"/>
                <a:gd name="T26" fmla="*/ 26 w 2292"/>
                <a:gd name="T27" fmla="*/ 40 h 572"/>
                <a:gd name="T28" fmla="*/ 41 w 2292"/>
                <a:gd name="T29" fmla="*/ 26 h 572"/>
                <a:gd name="T30" fmla="*/ 59 w 2292"/>
                <a:gd name="T31" fmla="*/ 13 h 572"/>
                <a:gd name="T32" fmla="*/ 79 w 2292"/>
                <a:gd name="T33" fmla="*/ 5 h 572"/>
                <a:gd name="T34" fmla="*/ 101 w 2292"/>
                <a:gd name="T35" fmla="*/ 0 h 572"/>
                <a:gd name="T36" fmla="*/ 2181 w 2292"/>
                <a:gd name="T37" fmla="*/ 0 h 572"/>
                <a:gd name="T38" fmla="*/ 2192 w 2292"/>
                <a:gd name="T39" fmla="*/ 0 h 572"/>
                <a:gd name="T40" fmla="*/ 2213 w 2292"/>
                <a:gd name="T41" fmla="*/ 5 h 572"/>
                <a:gd name="T42" fmla="*/ 2234 w 2292"/>
                <a:gd name="T43" fmla="*/ 13 h 572"/>
                <a:gd name="T44" fmla="*/ 2251 w 2292"/>
                <a:gd name="T45" fmla="*/ 26 h 572"/>
                <a:gd name="T46" fmla="*/ 2267 w 2292"/>
                <a:gd name="T47" fmla="*/ 40 h 572"/>
                <a:gd name="T48" fmla="*/ 2279 w 2292"/>
                <a:gd name="T49" fmla="*/ 58 h 572"/>
                <a:gd name="T50" fmla="*/ 2287 w 2292"/>
                <a:gd name="T51" fmla="*/ 78 h 572"/>
                <a:gd name="T52" fmla="*/ 2291 w 2292"/>
                <a:gd name="T53" fmla="*/ 100 h 572"/>
                <a:gd name="T54" fmla="*/ 2292 w 2292"/>
                <a:gd name="T55" fmla="*/ 459 h 572"/>
                <a:gd name="T56" fmla="*/ 2291 w 2292"/>
                <a:gd name="T57" fmla="*/ 470 h 572"/>
                <a:gd name="T58" fmla="*/ 2287 w 2292"/>
                <a:gd name="T59" fmla="*/ 493 h 572"/>
                <a:gd name="T60" fmla="*/ 2279 w 2292"/>
                <a:gd name="T61" fmla="*/ 512 h 572"/>
                <a:gd name="T62" fmla="*/ 2267 w 2292"/>
                <a:gd name="T63" fmla="*/ 531 h 572"/>
                <a:gd name="T64" fmla="*/ 2251 w 2292"/>
                <a:gd name="T65" fmla="*/ 546 h 572"/>
                <a:gd name="T66" fmla="*/ 2234 w 2292"/>
                <a:gd name="T67" fmla="*/ 557 h 572"/>
                <a:gd name="T68" fmla="*/ 2213 w 2292"/>
                <a:gd name="T69" fmla="*/ 567 h 572"/>
                <a:gd name="T70" fmla="*/ 2192 w 2292"/>
                <a:gd name="T71" fmla="*/ 571 h 572"/>
                <a:gd name="T72" fmla="*/ 2181 w 2292"/>
                <a:gd name="T73" fmla="*/ 572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92" h="572">
                  <a:moveTo>
                    <a:pt x="2181" y="572"/>
                  </a:moveTo>
                  <a:lnTo>
                    <a:pt x="113" y="572"/>
                  </a:lnTo>
                  <a:lnTo>
                    <a:pt x="113" y="572"/>
                  </a:lnTo>
                  <a:lnTo>
                    <a:pt x="101" y="571"/>
                  </a:lnTo>
                  <a:lnTo>
                    <a:pt x="90" y="569"/>
                  </a:lnTo>
                  <a:lnTo>
                    <a:pt x="79" y="567"/>
                  </a:lnTo>
                  <a:lnTo>
                    <a:pt x="69" y="562"/>
                  </a:lnTo>
                  <a:lnTo>
                    <a:pt x="59" y="557"/>
                  </a:lnTo>
                  <a:lnTo>
                    <a:pt x="50" y="552"/>
                  </a:lnTo>
                  <a:lnTo>
                    <a:pt x="41" y="546"/>
                  </a:lnTo>
                  <a:lnTo>
                    <a:pt x="34" y="538"/>
                  </a:lnTo>
                  <a:lnTo>
                    <a:pt x="26" y="531"/>
                  </a:lnTo>
                  <a:lnTo>
                    <a:pt x="19" y="522"/>
                  </a:lnTo>
                  <a:lnTo>
                    <a:pt x="14" y="512"/>
                  </a:lnTo>
                  <a:lnTo>
                    <a:pt x="9" y="503"/>
                  </a:lnTo>
                  <a:lnTo>
                    <a:pt x="5" y="493"/>
                  </a:lnTo>
                  <a:lnTo>
                    <a:pt x="3" y="482"/>
                  </a:lnTo>
                  <a:lnTo>
                    <a:pt x="1" y="470"/>
                  </a:lnTo>
                  <a:lnTo>
                    <a:pt x="0" y="459"/>
                  </a:lnTo>
                  <a:lnTo>
                    <a:pt x="0" y="112"/>
                  </a:lnTo>
                  <a:lnTo>
                    <a:pt x="0" y="112"/>
                  </a:lnTo>
                  <a:lnTo>
                    <a:pt x="1" y="100"/>
                  </a:lnTo>
                  <a:lnTo>
                    <a:pt x="3" y="89"/>
                  </a:lnTo>
                  <a:lnTo>
                    <a:pt x="5" y="78"/>
                  </a:lnTo>
                  <a:lnTo>
                    <a:pt x="9" y="68"/>
                  </a:lnTo>
                  <a:lnTo>
                    <a:pt x="14" y="58"/>
                  </a:lnTo>
                  <a:lnTo>
                    <a:pt x="19" y="49"/>
                  </a:lnTo>
                  <a:lnTo>
                    <a:pt x="26" y="40"/>
                  </a:lnTo>
                  <a:lnTo>
                    <a:pt x="34" y="33"/>
                  </a:lnTo>
                  <a:lnTo>
                    <a:pt x="41" y="26"/>
                  </a:lnTo>
                  <a:lnTo>
                    <a:pt x="50" y="19"/>
                  </a:lnTo>
                  <a:lnTo>
                    <a:pt x="59" y="13"/>
                  </a:lnTo>
                  <a:lnTo>
                    <a:pt x="69" y="8"/>
                  </a:lnTo>
                  <a:lnTo>
                    <a:pt x="79" y="5"/>
                  </a:lnTo>
                  <a:lnTo>
                    <a:pt x="90" y="2"/>
                  </a:lnTo>
                  <a:lnTo>
                    <a:pt x="101" y="0"/>
                  </a:lnTo>
                  <a:lnTo>
                    <a:pt x="113" y="0"/>
                  </a:lnTo>
                  <a:lnTo>
                    <a:pt x="2181" y="0"/>
                  </a:lnTo>
                  <a:lnTo>
                    <a:pt x="2181" y="0"/>
                  </a:lnTo>
                  <a:lnTo>
                    <a:pt x="2192" y="0"/>
                  </a:lnTo>
                  <a:lnTo>
                    <a:pt x="2203" y="2"/>
                  </a:lnTo>
                  <a:lnTo>
                    <a:pt x="2213" y="5"/>
                  </a:lnTo>
                  <a:lnTo>
                    <a:pt x="2224" y="8"/>
                  </a:lnTo>
                  <a:lnTo>
                    <a:pt x="2234" y="13"/>
                  </a:lnTo>
                  <a:lnTo>
                    <a:pt x="2243" y="19"/>
                  </a:lnTo>
                  <a:lnTo>
                    <a:pt x="2251" y="26"/>
                  </a:lnTo>
                  <a:lnTo>
                    <a:pt x="2259" y="33"/>
                  </a:lnTo>
                  <a:lnTo>
                    <a:pt x="2267" y="40"/>
                  </a:lnTo>
                  <a:lnTo>
                    <a:pt x="2273" y="49"/>
                  </a:lnTo>
                  <a:lnTo>
                    <a:pt x="2279" y="58"/>
                  </a:lnTo>
                  <a:lnTo>
                    <a:pt x="2283" y="68"/>
                  </a:lnTo>
                  <a:lnTo>
                    <a:pt x="2287" y="78"/>
                  </a:lnTo>
                  <a:lnTo>
                    <a:pt x="2290" y="89"/>
                  </a:lnTo>
                  <a:lnTo>
                    <a:pt x="2291" y="100"/>
                  </a:lnTo>
                  <a:lnTo>
                    <a:pt x="2292" y="112"/>
                  </a:lnTo>
                  <a:lnTo>
                    <a:pt x="2292" y="459"/>
                  </a:lnTo>
                  <a:lnTo>
                    <a:pt x="2292" y="459"/>
                  </a:lnTo>
                  <a:lnTo>
                    <a:pt x="2291" y="470"/>
                  </a:lnTo>
                  <a:lnTo>
                    <a:pt x="2290" y="482"/>
                  </a:lnTo>
                  <a:lnTo>
                    <a:pt x="2287" y="493"/>
                  </a:lnTo>
                  <a:lnTo>
                    <a:pt x="2283" y="503"/>
                  </a:lnTo>
                  <a:lnTo>
                    <a:pt x="2279" y="512"/>
                  </a:lnTo>
                  <a:lnTo>
                    <a:pt x="2273" y="522"/>
                  </a:lnTo>
                  <a:lnTo>
                    <a:pt x="2267" y="531"/>
                  </a:lnTo>
                  <a:lnTo>
                    <a:pt x="2259" y="538"/>
                  </a:lnTo>
                  <a:lnTo>
                    <a:pt x="2251" y="546"/>
                  </a:lnTo>
                  <a:lnTo>
                    <a:pt x="2243" y="552"/>
                  </a:lnTo>
                  <a:lnTo>
                    <a:pt x="2234" y="557"/>
                  </a:lnTo>
                  <a:lnTo>
                    <a:pt x="2224" y="562"/>
                  </a:lnTo>
                  <a:lnTo>
                    <a:pt x="2213" y="567"/>
                  </a:lnTo>
                  <a:lnTo>
                    <a:pt x="2203" y="569"/>
                  </a:lnTo>
                  <a:lnTo>
                    <a:pt x="2192" y="571"/>
                  </a:lnTo>
                  <a:lnTo>
                    <a:pt x="2181" y="572"/>
                  </a:lnTo>
                  <a:lnTo>
                    <a:pt x="2181" y="572"/>
                  </a:lnTo>
                  <a:close/>
                </a:path>
              </a:pathLst>
            </a:custGeom>
            <a:solidFill>
              <a:schemeClr val="accent3">
                <a:lumMod val="40000"/>
                <a:lumOff val="60000"/>
              </a:schemeClr>
            </a:solidFill>
            <a:ln>
              <a:solidFill>
                <a:schemeClr val="bg1"/>
              </a:solidFill>
            </a:ln>
          </p:spPr>
          <p:txBody>
            <a:bodyPr vert="horz" wrap="square" lIns="68580" tIns="34290" rIns="68580" bIns="34290" numCol="1" anchor="t" anchorCtr="0" compatLnSpc="1">
              <a:prstTxWarp prst="textNoShape">
                <a:avLst/>
              </a:prstTxWarp>
            </a:bodyPr>
            <a:lstStyle/>
            <a:p>
              <a:endParaRPr lang="en-US" sz="1350">
                <a:solidFill>
                  <a:schemeClr val="tx2">
                    <a:lumMod val="50000"/>
                  </a:schemeClr>
                </a:solidFill>
              </a:endParaRPr>
            </a:p>
          </p:txBody>
        </p:sp>
        <p:sp>
          <p:nvSpPr>
            <p:cNvPr id="21" name="TextBox 20"/>
            <p:cNvSpPr txBox="1"/>
            <p:nvPr/>
          </p:nvSpPr>
          <p:spPr>
            <a:xfrm>
              <a:off x="6704126" y="3652270"/>
              <a:ext cx="5211158" cy="1149317"/>
            </a:xfrm>
            <a:prstGeom prst="rect">
              <a:avLst/>
            </a:prstGeom>
            <a:noFill/>
          </p:spPr>
          <p:txBody>
            <a:bodyPr wrap="square" rtlCol="0">
              <a:noAutofit/>
            </a:bodyPr>
            <a:lstStyle/>
            <a:p>
              <a:pPr marL="257175" indent="-257175">
                <a:buFont typeface="Arial" panose="020B0604020202020204" pitchFamily="34" charset="0"/>
                <a:buChar char="•"/>
              </a:pPr>
              <a:r>
                <a:rPr lang="en-US" dirty="0">
                  <a:solidFill>
                    <a:schemeClr val="tx2">
                      <a:lumMod val="50000"/>
                    </a:schemeClr>
                  </a:solidFill>
                  <a:latin typeface="Minion Pro SmBd" panose="02040603060306020203" pitchFamily="18" charset="0"/>
                  <a:cs typeface="Courier New" panose="02070309020205020404" pitchFamily="49" charset="0"/>
                </a:rPr>
                <a:t>Relevant vocational or technical qualifications</a:t>
              </a:r>
            </a:p>
          </p:txBody>
        </p:sp>
      </p:grpSp>
      <p:grpSp>
        <p:nvGrpSpPr>
          <p:cNvPr id="23" name="Group 22"/>
          <p:cNvGrpSpPr/>
          <p:nvPr/>
        </p:nvGrpSpPr>
        <p:grpSpPr>
          <a:xfrm>
            <a:off x="4944354" y="4693492"/>
            <a:ext cx="3992109" cy="1001821"/>
            <a:chOff x="6592472" y="5114989"/>
            <a:chExt cx="5322812" cy="1335761"/>
          </a:xfrm>
        </p:grpSpPr>
        <p:sp>
          <p:nvSpPr>
            <p:cNvPr id="10" name="Freeform 187"/>
            <p:cNvSpPr>
              <a:spLocks/>
            </p:cNvSpPr>
            <p:nvPr/>
          </p:nvSpPr>
          <p:spPr bwMode="auto">
            <a:xfrm>
              <a:off x="6592472" y="5114989"/>
              <a:ext cx="5322812" cy="1335761"/>
            </a:xfrm>
            <a:custGeom>
              <a:avLst/>
              <a:gdLst>
                <a:gd name="T0" fmla="*/ 113 w 2292"/>
                <a:gd name="T1" fmla="*/ 572 h 572"/>
                <a:gd name="T2" fmla="*/ 101 w 2292"/>
                <a:gd name="T3" fmla="*/ 571 h 572"/>
                <a:gd name="T4" fmla="*/ 79 w 2292"/>
                <a:gd name="T5" fmla="*/ 567 h 572"/>
                <a:gd name="T6" fmla="*/ 59 w 2292"/>
                <a:gd name="T7" fmla="*/ 557 h 572"/>
                <a:gd name="T8" fmla="*/ 41 w 2292"/>
                <a:gd name="T9" fmla="*/ 545 h 572"/>
                <a:gd name="T10" fmla="*/ 26 w 2292"/>
                <a:gd name="T11" fmla="*/ 531 h 572"/>
                <a:gd name="T12" fmla="*/ 14 w 2292"/>
                <a:gd name="T13" fmla="*/ 512 h 572"/>
                <a:gd name="T14" fmla="*/ 5 w 2292"/>
                <a:gd name="T15" fmla="*/ 493 h 572"/>
                <a:gd name="T16" fmla="*/ 1 w 2292"/>
                <a:gd name="T17" fmla="*/ 470 h 572"/>
                <a:gd name="T18" fmla="*/ 0 w 2292"/>
                <a:gd name="T19" fmla="*/ 112 h 572"/>
                <a:gd name="T20" fmla="*/ 1 w 2292"/>
                <a:gd name="T21" fmla="*/ 101 h 572"/>
                <a:gd name="T22" fmla="*/ 5 w 2292"/>
                <a:gd name="T23" fmla="*/ 78 h 572"/>
                <a:gd name="T24" fmla="*/ 14 w 2292"/>
                <a:gd name="T25" fmla="*/ 59 h 572"/>
                <a:gd name="T26" fmla="*/ 26 w 2292"/>
                <a:gd name="T27" fmla="*/ 40 h 572"/>
                <a:gd name="T28" fmla="*/ 41 w 2292"/>
                <a:gd name="T29" fmla="*/ 26 h 572"/>
                <a:gd name="T30" fmla="*/ 59 w 2292"/>
                <a:gd name="T31" fmla="*/ 13 h 572"/>
                <a:gd name="T32" fmla="*/ 79 w 2292"/>
                <a:gd name="T33" fmla="*/ 4 h 572"/>
                <a:gd name="T34" fmla="*/ 101 w 2292"/>
                <a:gd name="T35" fmla="*/ 0 h 572"/>
                <a:gd name="T36" fmla="*/ 2181 w 2292"/>
                <a:gd name="T37" fmla="*/ 0 h 572"/>
                <a:gd name="T38" fmla="*/ 2192 w 2292"/>
                <a:gd name="T39" fmla="*/ 0 h 572"/>
                <a:gd name="T40" fmla="*/ 2213 w 2292"/>
                <a:gd name="T41" fmla="*/ 4 h 572"/>
                <a:gd name="T42" fmla="*/ 2234 w 2292"/>
                <a:gd name="T43" fmla="*/ 13 h 572"/>
                <a:gd name="T44" fmla="*/ 2251 w 2292"/>
                <a:gd name="T45" fmla="*/ 26 h 572"/>
                <a:gd name="T46" fmla="*/ 2267 w 2292"/>
                <a:gd name="T47" fmla="*/ 40 h 572"/>
                <a:gd name="T48" fmla="*/ 2279 w 2292"/>
                <a:gd name="T49" fmla="*/ 59 h 572"/>
                <a:gd name="T50" fmla="*/ 2287 w 2292"/>
                <a:gd name="T51" fmla="*/ 78 h 572"/>
                <a:gd name="T52" fmla="*/ 2291 w 2292"/>
                <a:gd name="T53" fmla="*/ 101 h 572"/>
                <a:gd name="T54" fmla="*/ 2292 w 2292"/>
                <a:gd name="T55" fmla="*/ 459 h 572"/>
                <a:gd name="T56" fmla="*/ 2291 w 2292"/>
                <a:gd name="T57" fmla="*/ 470 h 572"/>
                <a:gd name="T58" fmla="*/ 2287 w 2292"/>
                <a:gd name="T59" fmla="*/ 493 h 572"/>
                <a:gd name="T60" fmla="*/ 2279 w 2292"/>
                <a:gd name="T61" fmla="*/ 512 h 572"/>
                <a:gd name="T62" fmla="*/ 2267 w 2292"/>
                <a:gd name="T63" fmla="*/ 531 h 572"/>
                <a:gd name="T64" fmla="*/ 2251 w 2292"/>
                <a:gd name="T65" fmla="*/ 545 h 572"/>
                <a:gd name="T66" fmla="*/ 2234 w 2292"/>
                <a:gd name="T67" fmla="*/ 557 h 572"/>
                <a:gd name="T68" fmla="*/ 2213 w 2292"/>
                <a:gd name="T69" fmla="*/ 567 h 572"/>
                <a:gd name="T70" fmla="*/ 2192 w 2292"/>
                <a:gd name="T71" fmla="*/ 571 h 572"/>
                <a:gd name="T72" fmla="*/ 2181 w 2292"/>
                <a:gd name="T73" fmla="*/ 572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92" h="572">
                  <a:moveTo>
                    <a:pt x="2181" y="572"/>
                  </a:moveTo>
                  <a:lnTo>
                    <a:pt x="113" y="572"/>
                  </a:lnTo>
                  <a:lnTo>
                    <a:pt x="113" y="572"/>
                  </a:lnTo>
                  <a:lnTo>
                    <a:pt x="101" y="571"/>
                  </a:lnTo>
                  <a:lnTo>
                    <a:pt x="90" y="569"/>
                  </a:lnTo>
                  <a:lnTo>
                    <a:pt x="79" y="567"/>
                  </a:lnTo>
                  <a:lnTo>
                    <a:pt x="69" y="563"/>
                  </a:lnTo>
                  <a:lnTo>
                    <a:pt x="59" y="557"/>
                  </a:lnTo>
                  <a:lnTo>
                    <a:pt x="50" y="552"/>
                  </a:lnTo>
                  <a:lnTo>
                    <a:pt x="41" y="545"/>
                  </a:lnTo>
                  <a:lnTo>
                    <a:pt x="34" y="538"/>
                  </a:lnTo>
                  <a:lnTo>
                    <a:pt x="26" y="531"/>
                  </a:lnTo>
                  <a:lnTo>
                    <a:pt x="19" y="522"/>
                  </a:lnTo>
                  <a:lnTo>
                    <a:pt x="14" y="512"/>
                  </a:lnTo>
                  <a:lnTo>
                    <a:pt x="9" y="503"/>
                  </a:lnTo>
                  <a:lnTo>
                    <a:pt x="5" y="493"/>
                  </a:lnTo>
                  <a:lnTo>
                    <a:pt x="3" y="482"/>
                  </a:lnTo>
                  <a:lnTo>
                    <a:pt x="1" y="470"/>
                  </a:lnTo>
                  <a:lnTo>
                    <a:pt x="0" y="459"/>
                  </a:lnTo>
                  <a:lnTo>
                    <a:pt x="0" y="112"/>
                  </a:lnTo>
                  <a:lnTo>
                    <a:pt x="0" y="112"/>
                  </a:lnTo>
                  <a:lnTo>
                    <a:pt x="1" y="101"/>
                  </a:lnTo>
                  <a:lnTo>
                    <a:pt x="3" y="89"/>
                  </a:lnTo>
                  <a:lnTo>
                    <a:pt x="5" y="78"/>
                  </a:lnTo>
                  <a:lnTo>
                    <a:pt x="9" y="68"/>
                  </a:lnTo>
                  <a:lnTo>
                    <a:pt x="14" y="59"/>
                  </a:lnTo>
                  <a:lnTo>
                    <a:pt x="19" y="49"/>
                  </a:lnTo>
                  <a:lnTo>
                    <a:pt x="26" y="40"/>
                  </a:lnTo>
                  <a:lnTo>
                    <a:pt x="34" y="33"/>
                  </a:lnTo>
                  <a:lnTo>
                    <a:pt x="41" y="26"/>
                  </a:lnTo>
                  <a:lnTo>
                    <a:pt x="50" y="19"/>
                  </a:lnTo>
                  <a:lnTo>
                    <a:pt x="59" y="13"/>
                  </a:lnTo>
                  <a:lnTo>
                    <a:pt x="69" y="8"/>
                  </a:lnTo>
                  <a:lnTo>
                    <a:pt x="79" y="4"/>
                  </a:lnTo>
                  <a:lnTo>
                    <a:pt x="90" y="2"/>
                  </a:lnTo>
                  <a:lnTo>
                    <a:pt x="101" y="0"/>
                  </a:lnTo>
                  <a:lnTo>
                    <a:pt x="113" y="0"/>
                  </a:lnTo>
                  <a:lnTo>
                    <a:pt x="2181" y="0"/>
                  </a:lnTo>
                  <a:lnTo>
                    <a:pt x="2181" y="0"/>
                  </a:lnTo>
                  <a:lnTo>
                    <a:pt x="2192" y="0"/>
                  </a:lnTo>
                  <a:lnTo>
                    <a:pt x="2203" y="2"/>
                  </a:lnTo>
                  <a:lnTo>
                    <a:pt x="2213" y="4"/>
                  </a:lnTo>
                  <a:lnTo>
                    <a:pt x="2224" y="8"/>
                  </a:lnTo>
                  <a:lnTo>
                    <a:pt x="2234" y="13"/>
                  </a:lnTo>
                  <a:lnTo>
                    <a:pt x="2243" y="19"/>
                  </a:lnTo>
                  <a:lnTo>
                    <a:pt x="2251" y="26"/>
                  </a:lnTo>
                  <a:lnTo>
                    <a:pt x="2259" y="33"/>
                  </a:lnTo>
                  <a:lnTo>
                    <a:pt x="2267" y="40"/>
                  </a:lnTo>
                  <a:lnTo>
                    <a:pt x="2273" y="49"/>
                  </a:lnTo>
                  <a:lnTo>
                    <a:pt x="2279" y="59"/>
                  </a:lnTo>
                  <a:lnTo>
                    <a:pt x="2283" y="68"/>
                  </a:lnTo>
                  <a:lnTo>
                    <a:pt x="2287" y="78"/>
                  </a:lnTo>
                  <a:lnTo>
                    <a:pt x="2290" y="89"/>
                  </a:lnTo>
                  <a:lnTo>
                    <a:pt x="2291" y="101"/>
                  </a:lnTo>
                  <a:lnTo>
                    <a:pt x="2292" y="112"/>
                  </a:lnTo>
                  <a:lnTo>
                    <a:pt x="2292" y="459"/>
                  </a:lnTo>
                  <a:lnTo>
                    <a:pt x="2292" y="459"/>
                  </a:lnTo>
                  <a:lnTo>
                    <a:pt x="2291" y="470"/>
                  </a:lnTo>
                  <a:lnTo>
                    <a:pt x="2290" y="482"/>
                  </a:lnTo>
                  <a:lnTo>
                    <a:pt x="2287" y="493"/>
                  </a:lnTo>
                  <a:lnTo>
                    <a:pt x="2283" y="503"/>
                  </a:lnTo>
                  <a:lnTo>
                    <a:pt x="2279" y="512"/>
                  </a:lnTo>
                  <a:lnTo>
                    <a:pt x="2273" y="522"/>
                  </a:lnTo>
                  <a:lnTo>
                    <a:pt x="2267" y="531"/>
                  </a:lnTo>
                  <a:lnTo>
                    <a:pt x="2259" y="538"/>
                  </a:lnTo>
                  <a:lnTo>
                    <a:pt x="2251" y="545"/>
                  </a:lnTo>
                  <a:lnTo>
                    <a:pt x="2243" y="552"/>
                  </a:lnTo>
                  <a:lnTo>
                    <a:pt x="2234" y="557"/>
                  </a:lnTo>
                  <a:lnTo>
                    <a:pt x="2224" y="563"/>
                  </a:lnTo>
                  <a:lnTo>
                    <a:pt x="2213" y="567"/>
                  </a:lnTo>
                  <a:lnTo>
                    <a:pt x="2203" y="569"/>
                  </a:lnTo>
                  <a:lnTo>
                    <a:pt x="2192" y="571"/>
                  </a:lnTo>
                  <a:lnTo>
                    <a:pt x="2181" y="572"/>
                  </a:lnTo>
                  <a:lnTo>
                    <a:pt x="2181" y="572"/>
                  </a:lnTo>
                  <a:close/>
                </a:path>
              </a:pathLst>
            </a:custGeom>
            <a:solidFill>
              <a:schemeClr val="accent3">
                <a:lumMod val="40000"/>
                <a:lumOff val="60000"/>
              </a:schemeClr>
            </a:solidFill>
            <a:ln>
              <a:solidFill>
                <a:schemeClr val="bg1"/>
              </a:solidFill>
            </a:ln>
          </p:spPr>
          <p:txBody>
            <a:bodyPr vert="horz" wrap="square" lIns="68580" tIns="34290" rIns="68580" bIns="34290" numCol="1" anchor="t" anchorCtr="0" compatLnSpc="1">
              <a:prstTxWarp prst="textNoShape">
                <a:avLst/>
              </a:prstTxWarp>
            </a:bodyPr>
            <a:lstStyle/>
            <a:p>
              <a:endParaRPr lang="en-US" sz="1350">
                <a:solidFill>
                  <a:schemeClr val="tx2">
                    <a:lumMod val="50000"/>
                  </a:schemeClr>
                </a:solidFill>
              </a:endParaRPr>
            </a:p>
          </p:txBody>
        </p:sp>
        <p:sp>
          <p:nvSpPr>
            <p:cNvPr id="22" name="TextBox 21"/>
            <p:cNvSpPr txBox="1"/>
            <p:nvPr/>
          </p:nvSpPr>
          <p:spPr>
            <a:xfrm>
              <a:off x="6704126" y="5219979"/>
              <a:ext cx="5211158" cy="1149317"/>
            </a:xfrm>
            <a:prstGeom prst="rect">
              <a:avLst/>
            </a:prstGeom>
            <a:noFill/>
          </p:spPr>
          <p:txBody>
            <a:bodyPr wrap="square" rtlCol="0">
              <a:normAutofit/>
            </a:bodyPr>
            <a:lstStyle/>
            <a:p>
              <a:pPr marL="257175" indent="-257175">
                <a:buFont typeface="Arial" panose="020B0604020202020204" pitchFamily="34" charset="0"/>
                <a:buChar char="•"/>
              </a:pPr>
              <a:r>
                <a:rPr lang="en-US" dirty="0">
                  <a:solidFill>
                    <a:schemeClr val="tx2">
                      <a:lumMod val="50000"/>
                    </a:schemeClr>
                  </a:solidFill>
                  <a:latin typeface="Minion Pro SmBd" panose="02040603060306020203" pitchFamily="18" charset="0"/>
                  <a:cs typeface="Courier New" panose="02070309020205020404" pitchFamily="49" charset="0"/>
                </a:rPr>
                <a:t>Possess relevant professional licenses</a:t>
              </a:r>
            </a:p>
          </p:txBody>
        </p:sp>
      </p:grpSp>
      <p:sp>
        <p:nvSpPr>
          <p:cNvPr id="24" name="Rounded Rectangle 10"/>
          <p:cNvSpPr/>
          <p:nvPr/>
        </p:nvSpPr>
        <p:spPr>
          <a:xfrm rot="18897815">
            <a:off x="1202753" y="1127227"/>
            <a:ext cx="2599894" cy="4933411"/>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a:effectLst>
            <a:outerShdw blurRad="127000" dist="114300" dir="8100000" algn="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28" name="Rectangle 27"/>
          <p:cNvSpPr/>
          <p:nvPr/>
        </p:nvSpPr>
        <p:spPr>
          <a:xfrm>
            <a:off x="-42041" y="-52552"/>
            <a:ext cx="9228081" cy="909803"/>
          </a:xfrm>
          <a:prstGeom prst="rect">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a:solidFill>
                  <a:schemeClr val="tx1"/>
                </a:solidFill>
              </a:rPr>
              <a:t>Other QA Areas</a:t>
            </a:r>
          </a:p>
        </p:txBody>
      </p:sp>
      <p:sp>
        <p:nvSpPr>
          <p:cNvPr id="29" name="Rectangle 28"/>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11" descr="Formallogo(Colour)inPantone (Small)"/>
          <p:cNvPicPr>
            <a:picLocks noChangeAspect="1" noChangeArrowheads="1"/>
          </p:cNvPicPr>
          <p:nvPr/>
        </p:nvPicPr>
        <p:blipFill>
          <a:blip r:embed="rId4" cstate="print"/>
          <a:srcRect/>
          <a:stretch>
            <a:fillRect/>
          </a:stretch>
        </p:blipFill>
        <p:spPr bwMode="auto">
          <a:xfrm>
            <a:off x="7000168" y="142418"/>
            <a:ext cx="2091603" cy="684695"/>
          </a:xfrm>
          <a:prstGeom prst="rect">
            <a:avLst/>
          </a:prstGeom>
          <a:noFill/>
          <a:ln w="9525">
            <a:noFill/>
            <a:miter lim="800000"/>
            <a:headEnd/>
            <a:tailEnd/>
          </a:ln>
        </p:spPr>
      </p:pic>
      <p:sp>
        <p:nvSpPr>
          <p:cNvPr id="18" name="Oval 17"/>
          <p:cNvSpPr/>
          <p:nvPr/>
        </p:nvSpPr>
        <p:spPr>
          <a:xfrm>
            <a:off x="603318" y="1730910"/>
            <a:ext cx="2156857" cy="209906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SG" sz="2000" b="1" dirty="0"/>
              <a:t>Trainers and Assessors</a:t>
            </a:r>
            <a:endParaRPr lang="en-GB" sz="2000" b="1" dirty="0"/>
          </a:p>
        </p:txBody>
      </p:sp>
    </p:spTree>
    <p:extLst>
      <p:ext uri="{BB962C8B-B14F-4D97-AF65-F5344CB8AC3E}">
        <p14:creationId xmlns:p14="http://schemas.microsoft.com/office/powerpoint/2010/main" val="1966222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 presetClass="path" presetSubtype="0" accel="50000" decel="50000" fill="hold" grpId="0" nodeType="withEffect">
                                  <p:stCondLst>
                                    <p:cond delay="0"/>
                                  </p:stCondLst>
                                  <p:childTnLst>
                                    <p:animMotion origin="layout" path="M -1.11111E-6 -1.55946E-6 C 0.01945 -1.55946E-6 0.03524 0.01944 0.03524 0.0435 C 0.03524 0.06779 0.01945 0.08746 -1.11111E-6 0.08746 C -0.01962 0.08746 -0.03524 0.06779 -0.03524 0.0435 C -0.03524 0.01944 -0.01962 -1.55946E-6 -1.11111E-6 -1.55946E-6 Z " pathEditMode="relative" rAng="0" ptsTypes="fffff">
                                      <p:cBhvr>
                                        <p:cTn id="9" dur="2000" fill="hold"/>
                                        <p:tgtEl>
                                          <p:spTgt spid="24"/>
                                        </p:tgtEl>
                                        <p:attrNameLst>
                                          <p:attrName>ppt_x</p:attrName>
                                          <p:attrName>ppt_y</p:attrName>
                                        </p:attrNameLst>
                                      </p:cBhvr>
                                      <p:rCtr x="0" y="4373"/>
                                    </p:animMotion>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par>
                                <p:cTn id="15" presetID="1" presetClass="path" presetSubtype="0" accel="50000" decel="50000" fill="hold" grpId="1" nodeType="withEffect">
                                  <p:stCondLst>
                                    <p:cond delay="0"/>
                                  </p:stCondLst>
                                  <p:childTnLst>
                                    <p:animMotion origin="layout" path="M -1.11111E-6 -1.55946E-6 C 0.01945 -1.55946E-6 0.03524 0.01944 0.03524 0.0435 C 0.03524 0.06733 0.01945 0.087 -1.11111E-6 0.087 C -0.01944 0.087 -0.03524 0.06733 -0.03524 0.0435 C -0.03524 0.01944 -0.01944 -1.55946E-6 -1.11111E-6 -1.55946E-6 Z " pathEditMode="relative" rAng="0" ptsTypes="fffff">
                                      <p:cBhvr>
                                        <p:cTn id="16" dur="2000" fill="hold"/>
                                        <p:tgtEl>
                                          <p:spTgt spid="24"/>
                                        </p:tgtEl>
                                        <p:attrNameLst>
                                          <p:attrName>ppt_x</p:attrName>
                                          <p:attrName>ppt_y</p:attrName>
                                        </p:attrNameLst>
                                      </p:cBhvr>
                                      <p:rCtr x="0" y="4350"/>
                                    </p:animMotion>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 presetClass="path" presetSubtype="0" accel="50000" decel="50000" fill="hold" grpId="2" nodeType="withEffect">
                                  <p:stCondLst>
                                    <p:cond delay="0"/>
                                  </p:stCondLst>
                                  <p:childTnLst>
                                    <p:animMotion origin="layout" path="M -1.11111E-6 -1.55946E-6 C 0.01945 -1.55946E-6 0.03524 0.01944 0.03524 0.0435 C 0.03524 0.06756 0.01945 0.08723 -1.11111E-6 0.08723 C -0.01944 0.08723 -0.03524 0.06756 -0.03524 0.0435 C -0.03524 0.01944 -0.01944 -1.55946E-6 -1.11111E-6 -1.55946E-6 Z " pathEditMode="relative" rAng="0" ptsTypes="fffff">
                                      <p:cBhvr>
                                        <p:cTn id="23" dur="2000" fill="hold"/>
                                        <p:tgtEl>
                                          <p:spTgt spid="24"/>
                                        </p:tgtEl>
                                        <p:attrNameLst>
                                          <p:attrName>ppt_x</p:attrName>
                                          <p:attrName>ppt_y</p:attrName>
                                        </p:attrNameLst>
                                      </p:cBhvr>
                                      <p:rCtr x="0" y="4350"/>
                                    </p:animMotion>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par>
                                <p:cTn id="29" presetID="1" presetClass="path" presetSubtype="0" accel="50000" decel="50000" fill="hold" grpId="3" nodeType="withEffect">
                                  <p:stCondLst>
                                    <p:cond delay="0"/>
                                  </p:stCondLst>
                                  <p:childTnLst>
                                    <p:animMotion origin="layout" path="M -1.11111E-6 -1.55946E-6 C 0.01945 -1.55946E-6 0.03524 0.01967 0.03524 0.04419 C 0.03524 0.06849 0.01945 0.08839 -1.11111E-6 0.08839 C -0.01944 0.08839 -0.03524 0.06849 -0.03524 0.04419 C -0.03524 0.01967 -0.01944 -1.55946E-6 -1.11111E-6 -1.55946E-6 Z " pathEditMode="relative" rAng="0" ptsTypes="fffff">
                                      <p:cBhvr>
                                        <p:cTn id="30" dur="2000" fill="hold"/>
                                        <p:tgtEl>
                                          <p:spTgt spid="24"/>
                                        </p:tgtEl>
                                        <p:attrNameLst>
                                          <p:attrName>ppt_x</p:attrName>
                                          <p:attrName>ppt_y</p:attrName>
                                        </p:attrNameLst>
                                      </p:cBhvr>
                                      <p:rCtr x="0" y="441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4" grpId="2" animBg="1"/>
      <p:bldP spid="24" grpId="3"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47"/>
          <p:cNvSpPr>
            <a:spLocks noChangeArrowheads="1"/>
          </p:cNvSpPr>
          <p:nvPr/>
        </p:nvSpPr>
        <p:spPr bwMode="auto">
          <a:xfrm>
            <a:off x="0" y="857250"/>
            <a:ext cx="9144000" cy="5143500"/>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148"/>
          <p:cNvSpPr>
            <a:spLocks/>
          </p:cNvSpPr>
          <p:nvPr/>
        </p:nvSpPr>
        <p:spPr bwMode="auto">
          <a:xfrm>
            <a:off x="158712" y="1162687"/>
            <a:ext cx="8069672" cy="354307"/>
          </a:xfrm>
          <a:custGeom>
            <a:avLst/>
            <a:gdLst>
              <a:gd name="T0" fmla="*/ 4596 w 4629"/>
              <a:gd name="T1" fmla="*/ 207 h 207"/>
              <a:gd name="T2" fmla="*/ 33 w 4629"/>
              <a:gd name="T3" fmla="*/ 207 h 207"/>
              <a:gd name="T4" fmla="*/ 33 w 4629"/>
              <a:gd name="T5" fmla="*/ 207 h 207"/>
              <a:gd name="T6" fmla="*/ 26 w 4629"/>
              <a:gd name="T7" fmla="*/ 206 h 207"/>
              <a:gd name="T8" fmla="*/ 20 w 4629"/>
              <a:gd name="T9" fmla="*/ 204 h 207"/>
              <a:gd name="T10" fmla="*/ 14 w 4629"/>
              <a:gd name="T11" fmla="*/ 201 h 207"/>
              <a:gd name="T12" fmla="*/ 9 w 4629"/>
              <a:gd name="T13" fmla="*/ 198 h 207"/>
              <a:gd name="T14" fmla="*/ 5 w 4629"/>
              <a:gd name="T15" fmla="*/ 192 h 207"/>
              <a:gd name="T16" fmla="*/ 2 w 4629"/>
              <a:gd name="T17" fmla="*/ 186 h 207"/>
              <a:gd name="T18" fmla="*/ 0 w 4629"/>
              <a:gd name="T19" fmla="*/ 180 h 207"/>
              <a:gd name="T20" fmla="*/ 0 w 4629"/>
              <a:gd name="T21" fmla="*/ 174 h 207"/>
              <a:gd name="T22" fmla="*/ 0 w 4629"/>
              <a:gd name="T23" fmla="*/ 33 h 207"/>
              <a:gd name="T24" fmla="*/ 0 w 4629"/>
              <a:gd name="T25" fmla="*/ 33 h 207"/>
              <a:gd name="T26" fmla="*/ 0 w 4629"/>
              <a:gd name="T27" fmla="*/ 26 h 207"/>
              <a:gd name="T28" fmla="*/ 2 w 4629"/>
              <a:gd name="T29" fmla="*/ 20 h 207"/>
              <a:gd name="T30" fmla="*/ 5 w 4629"/>
              <a:gd name="T31" fmla="*/ 14 h 207"/>
              <a:gd name="T32" fmla="*/ 9 w 4629"/>
              <a:gd name="T33" fmla="*/ 10 h 207"/>
              <a:gd name="T34" fmla="*/ 14 w 4629"/>
              <a:gd name="T35" fmla="*/ 6 h 207"/>
              <a:gd name="T36" fmla="*/ 20 w 4629"/>
              <a:gd name="T37" fmla="*/ 3 h 207"/>
              <a:gd name="T38" fmla="*/ 26 w 4629"/>
              <a:gd name="T39" fmla="*/ 1 h 207"/>
              <a:gd name="T40" fmla="*/ 33 w 4629"/>
              <a:gd name="T41" fmla="*/ 0 h 207"/>
              <a:gd name="T42" fmla="*/ 4596 w 4629"/>
              <a:gd name="T43" fmla="*/ 0 h 207"/>
              <a:gd name="T44" fmla="*/ 4596 w 4629"/>
              <a:gd name="T45" fmla="*/ 0 h 207"/>
              <a:gd name="T46" fmla="*/ 4603 w 4629"/>
              <a:gd name="T47" fmla="*/ 1 h 207"/>
              <a:gd name="T48" fmla="*/ 4609 w 4629"/>
              <a:gd name="T49" fmla="*/ 3 h 207"/>
              <a:gd name="T50" fmla="*/ 4614 w 4629"/>
              <a:gd name="T51" fmla="*/ 6 h 207"/>
              <a:gd name="T52" fmla="*/ 4619 w 4629"/>
              <a:gd name="T53" fmla="*/ 10 h 207"/>
              <a:gd name="T54" fmla="*/ 4623 w 4629"/>
              <a:gd name="T55" fmla="*/ 14 h 207"/>
              <a:gd name="T56" fmla="*/ 4627 w 4629"/>
              <a:gd name="T57" fmla="*/ 20 h 207"/>
              <a:gd name="T58" fmla="*/ 4629 w 4629"/>
              <a:gd name="T59" fmla="*/ 26 h 207"/>
              <a:gd name="T60" fmla="*/ 4629 w 4629"/>
              <a:gd name="T61" fmla="*/ 33 h 207"/>
              <a:gd name="T62" fmla="*/ 4629 w 4629"/>
              <a:gd name="T63" fmla="*/ 174 h 207"/>
              <a:gd name="T64" fmla="*/ 4629 w 4629"/>
              <a:gd name="T65" fmla="*/ 174 h 207"/>
              <a:gd name="T66" fmla="*/ 4629 w 4629"/>
              <a:gd name="T67" fmla="*/ 180 h 207"/>
              <a:gd name="T68" fmla="*/ 4627 w 4629"/>
              <a:gd name="T69" fmla="*/ 186 h 207"/>
              <a:gd name="T70" fmla="*/ 4623 w 4629"/>
              <a:gd name="T71" fmla="*/ 192 h 207"/>
              <a:gd name="T72" fmla="*/ 4619 w 4629"/>
              <a:gd name="T73" fmla="*/ 198 h 207"/>
              <a:gd name="T74" fmla="*/ 4614 w 4629"/>
              <a:gd name="T75" fmla="*/ 201 h 207"/>
              <a:gd name="T76" fmla="*/ 4609 w 4629"/>
              <a:gd name="T77" fmla="*/ 204 h 207"/>
              <a:gd name="T78" fmla="*/ 4603 w 4629"/>
              <a:gd name="T79" fmla="*/ 206 h 207"/>
              <a:gd name="T80" fmla="*/ 4596 w 4629"/>
              <a:gd name="T81" fmla="*/ 207 h 207"/>
              <a:gd name="T82" fmla="*/ 4596 w 4629"/>
              <a:gd name="T83"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629" h="207">
                <a:moveTo>
                  <a:pt x="4596" y="207"/>
                </a:moveTo>
                <a:lnTo>
                  <a:pt x="33" y="207"/>
                </a:lnTo>
                <a:lnTo>
                  <a:pt x="33" y="207"/>
                </a:lnTo>
                <a:lnTo>
                  <a:pt x="26" y="206"/>
                </a:lnTo>
                <a:lnTo>
                  <a:pt x="20" y="204"/>
                </a:lnTo>
                <a:lnTo>
                  <a:pt x="14" y="201"/>
                </a:lnTo>
                <a:lnTo>
                  <a:pt x="9" y="198"/>
                </a:lnTo>
                <a:lnTo>
                  <a:pt x="5" y="192"/>
                </a:lnTo>
                <a:lnTo>
                  <a:pt x="2" y="186"/>
                </a:lnTo>
                <a:lnTo>
                  <a:pt x="0" y="180"/>
                </a:lnTo>
                <a:lnTo>
                  <a:pt x="0" y="174"/>
                </a:lnTo>
                <a:lnTo>
                  <a:pt x="0" y="33"/>
                </a:lnTo>
                <a:lnTo>
                  <a:pt x="0" y="33"/>
                </a:lnTo>
                <a:lnTo>
                  <a:pt x="0" y="26"/>
                </a:lnTo>
                <a:lnTo>
                  <a:pt x="2" y="20"/>
                </a:lnTo>
                <a:lnTo>
                  <a:pt x="5" y="14"/>
                </a:lnTo>
                <a:lnTo>
                  <a:pt x="9" y="10"/>
                </a:lnTo>
                <a:lnTo>
                  <a:pt x="14" y="6"/>
                </a:lnTo>
                <a:lnTo>
                  <a:pt x="20" y="3"/>
                </a:lnTo>
                <a:lnTo>
                  <a:pt x="26" y="1"/>
                </a:lnTo>
                <a:lnTo>
                  <a:pt x="33" y="0"/>
                </a:lnTo>
                <a:lnTo>
                  <a:pt x="4596" y="0"/>
                </a:lnTo>
                <a:lnTo>
                  <a:pt x="4596" y="0"/>
                </a:lnTo>
                <a:lnTo>
                  <a:pt x="4603" y="1"/>
                </a:lnTo>
                <a:lnTo>
                  <a:pt x="4609" y="3"/>
                </a:lnTo>
                <a:lnTo>
                  <a:pt x="4614" y="6"/>
                </a:lnTo>
                <a:lnTo>
                  <a:pt x="4619" y="10"/>
                </a:lnTo>
                <a:lnTo>
                  <a:pt x="4623" y="14"/>
                </a:lnTo>
                <a:lnTo>
                  <a:pt x="4627" y="20"/>
                </a:lnTo>
                <a:lnTo>
                  <a:pt x="4629" y="26"/>
                </a:lnTo>
                <a:lnTo>
                  <a:pt x="4629" y="33"/>
                </a:lnTo>
                <a:lnTo>
                  <a:pt x="4629" y="174"/>
                </a:lnTo>
                <a:lnTo>
                  <a:pt x="4629" y="174"/>
                </a:lnTo>
                <a:lnTo>
                  <a:pt x="4629" y="180"/>
                </a:lnTo>
                <a:lnTo>
                  <a:pt x="4627" y="186"/>
                </a:lnTo>
                <a:lnTo>
                  <a:pt x="4623" y="192"/>
                </a:lnTo>
                <a:lnTo>
                  <a:pt x="4619" y="198"/>
                </a:lnTo>
                <a:lnTo>
                  <a:pt x="4614" y="201"/>
                </a:lnTo>
                <a:lnTo>
                  <a:pt x="4609" y="204"/>
                </a:lnTo>
                <a:lnTo>
                  <a:pt x="4603" y="206"/>
                </a:lnTo>
                <a:lnTo>
                  <a:pt x="4596" y="207"/>
                </a:lnTo>
                <a:lnTo>
                  <a:pt x="4596" y="207"/>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149"/>
          <p:cNvSpPr>
            <a:spLocks/>
          </p:cNvSpPr>
          <p:nvPr/>
        </p:nvSpPr>
        <p:spPr bwMode="auto">
          <a:xfrm>
            <a:off x="158711" y="2372199"/>
            <a:ext cx="7154048" cy="354307"/>
          </a:xfrm>
          <a:custGeom>
            <a:avLst/>
            <a:gdLst>
              <a:gd name="T0" fmla="*/ 4073 w 4106"/>
              <a:gd name="T1" fmla="*/ 206 h 206"/>
              <a:gd name="T2" fmla="*/ 33 w 4106"/>
              <a:gd name="T3" fmla="*/ 206 h 206"/>
              <a:gd name="T4" fmla="*/ 33 w 4106"/>
              <a:gd name="T5" fmla="*/ 206 h 206"/>
              <a:gd name="T6" fmla="*/ 26 w 4106"/>
              <a:gd name="T7" fmla="*/ 206 h 206"/>
              <a:gd name="T8" fmla="*/ 20 w 4106"/>
              <a:gd name="T9" fmla="*/ 204 h 206"/>
              <a:gd name="T10" fmla="*/ 14 w 4106"/>
              <a:gd name="T11" fmla="*/ 201 h 206"/>
              <a:gd name="T12" fmla="*/ 9 w 4106"/>
              <a:gd name="T13" fmla="*/ 197 h 206"/>
              <a:gd name="T14" fmla="*/ 5 w 4106"/>
              <a:gd name="T15" fmla="*/ 192 h 206"/>
              <a:gd name="T16" fmla="*/ 2 w 4106"/>
              <a:gd name="T17" fmla="*/ 187 h 206"/>
              <a:gd name="T18" fmla="*/ 0 w 4106"/>
              <a:gd name="T19" fmla="*/ 181 h 206"/>
              <a:gd name="T20" fmla="*/ 0 w 4106"/>
              <a:gd name="T21" fmla="*/ 173 h 206"/>
              <a:gd name="T22" fmla="*/ 0 w 4106"/>
              <a:gd name="T23" fmla="*/ 33 h 206"/>
              <a:gd name="T24" fmla="*/ 0 w 4106"/>
              <a:gd name="T25" fmla="*/ 33 h 206"/>
              <a:gd name="T26" fmla="*/ 0 w 4106"/>
              <a:gd name="T27" fmla="*/ 26 h 206"/>
              <a:gd name="T28" fmla="*/ 2 w 4106"/>
              <a:gd name="T29" fmla="*/ 20 h 206"/>
              <a:gd name="T30" fmla="*/ 5 w 4106"/>
              <a:gd name="T31" fmla="*/ 15 h 206"/>
              <a:gd name="T32" fmla="*/ 9 w 4106"/>
              <a:gd name="T33" fmla="*/ 10 h 206"/>
              <a:gd name="T34" fmla="*/ 14 w 4106"/>
              <a:gd name="T35" fmla="*/ 5 h 206"/>
              <a:gd name="T36" fmla="*/ 20 w 4106"/>
              <a:gd name="T37" fmla="*/ 2 h 206"/>
              <a:gd name="T38" fmla="*/ 26 w 4106"/>
              <a:gd name="T39" fmla="*/ 0 h 206"/>
              <a:gd name="T40" fmla="*/ 33 w 4106"/>
              <a:gd name="T41" fmla="*/ 0 h 206"/>
              <a:gd name="T42" fmla="*/ 4073 w 4106"/>
              <a:gd name="T43" fmla="*/ 0 h 206"/>
              <a:gd name="T44" fmla="*/ 4073 w 4106"/>
              <a:gd name="T45" fmla="*/ 0 h 206"/>
              <a:gd name="T46" fmla="*/ 4081 w 4106"/>
              <a:gd name="T47" fmla="*/ 0 h 206"/>
              <a:gd name="T48" fmla="*/ 4087 w 4106"/>
              <a:gd name="T49" fmla="*/ 2 h 206"/>
              <a:gd name="T50" fmla="*/ 4092 w 4106"/>
              <a:gd name="T51" fmla="*/ 5 h 206"/>
              <a:gd name="T52" fmla="*/ 4097 w 4106"/>
              <a:gd name="T53" fmla="*/ 10 h 206"/>
              <a:gd name="T54" fmla="*/ 4101 w 4106"/>
              <a:gd name="T55" fmla="*/ 15 h 206"/>
              <a:gd name="T56" fmla="*/ 4104 w 4106"/>
              <a:gd name="T57" fmla="*/ 20 h 206"/>
              <a:gd name="T58" fmla="*/ 4106 w 4106"/>
              <a:gd name="T59" fmla="*/ 26 h 206"/>
              <a:gd name="T60" fmla="*/ 4106 w 4106"/>
              <a:gd name="T61" fmla="*/ 33 h 206"/>
              <a:gd name="T62" fmla="*/ 4106 w 4106"/>
              <a:gd name="T63" fmla="*/ 173 h 206"/>
              <a:gd name="T64" fmla="*/ 4106 w 4106"/>
              <a:gd name="T65" fmla="*/ 173 h 206"/>
              <a:gd name="T66" fmla="*/ 4106 w 4106"/>
              <a:gd name="T67" fmla="*/ 181 h 206"/>
              <a:gd name="T68" fmla="*/ 4104 w 4106"/>
              <a:gd name="T69" fmla="*/ 187 h 206"/>
              <a:gd name="T70" fmla="*/ 4101 w 4106"/>
              <a:gd name="T71" fmla="*/ 192 h 206"/>
              <a:gd name="T72" fmla="*/ 4097 w 4106"/>
              <a:gd name="T73" fmla="*/ 197 h 206"/>
              <a:gd name="T74" fmla="*/ 4092 w 4106"/>
              <a:gd name="T75" fmla="*/ 201 h 206"/>
              <a:gd name="T76" fmla="*/ 4087 w 4106"/>
              <a:gd name="T77" fmla="*/ 204 h 206"/>
              <a:gd name="T78" fmla="*/ 4081 w 4106"/>
              <a:gd name="T79" fmla="*/ 206 h 206"/>
              <a:gd name="T80" fmla="*/ 4073 w 4106"/>
              <a:gd name="T81" fmla="*/ 206 h 206"/>
              <a:gd name="T82" fmla="*/ 4073 w 4106"/>
              <a:gd name="T83" fmla="*/ 20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06" h="206">
                <a:moveTo>
                  <a:pt x="4073" y="206"/>
                </a:moveTo>
                <a:lnTo>
                  <a:pt x="33" y="206"/>
                </a:lnTo>
                <a:lnTo>
                  <a:pt x="33" y="206"/>
                </a:lnTo>
                <a:lnTo>
                  <a:pt x="26" y="206"/>
                </a:lnTo>
                <a:lnTo>
                  <a:pt x="20" y="204"/>
                </a:lnTo>
                <a:lnTo>
                  <a:pt x="14" y="201"/>
                </a:lnTo>
                <a:lnTo>
                  <a:pt x="9" y="197"/>
                </a:lnTo>
                <a:lnTo>
                  <a:pt x="5" y="192"/>
                </a:lnTo>
                <a:lnTo>
                  <a:pt x="2" y="187"/>
                </a:lnTo>
                <a:lnTo>
                  <a:pt x="0" y="181"/>
                </a:lnTo>
                <a:lnTo>
                  <a:pt x="0" y="173"/>
                </a:lnTo>
                <a:lnTo>
                  <a:pt x="0" y="33"/>
                </a:lnTo>
                <a:lnTo>
                  <a:pt x="0" y="33"/>
                </a:lnTo>
                <a:lnTo>
                  <a:pt x="0" y="26"/>
                </a:lnTo>
                <a:lnTo>
                  <a:pt x="2" y="20"/>
                </a:lnTo>
                <a:lnTo>
                  <a:pt x="5" y="15"/>
                </a:lnTo>
                <a:lnTo>
                  <a:pt x="9" y="10"/>
                </a:lnTo>
                <a:lnTo>
                  <a:pt x="14" y="5"/>
                </a:lnTo>
                <a:lnTo>
                  <a:pt x="20" y="2"/>
                </a:lnTo>
                <a:lnTo>
                  <a:pt x="26" y="0"/>
                </a:lnTo>
                <a:lnTo>
                  <a:pt x="33" y="0"/>
                </a:lnTo>
                <a:lnTo>
                  <a:pt x="4073" y="0"/>
                </a:lnTo>
                <a:lnTo>
                  <a:pt x="4073" y="0"/>
                </a:lnTo>
                <a:lnTo>
                  <a:pt x="4081" y="0"/>
                </a:lnTo>
                <a:lnTo>
                  <a:pt x="4087" y="2"/>
                </a:lnTo>
                <a:lnTo>
                  <a:pt x="4092" y="5"/>
                </a:lnTo>
                <a:lnTo>
                  <a:pt x="4097" y="10"/>
                </a:lnTo>
                <a:lnTo>
                  <a:pt x="4101" y="15"/>
                </a:lnTo>
                <a:lnTo>
                  <a:pt x="4104" y="20"/>
                </a:lnTo>
                <a:lnTo>
                  <a:pt x="4106" y="26"/>
                </a:lnTo>
                <a:lnTo>
                  <a:pt x="4106" y="33"/>
                </a:lnTo>
                <a:lnTo>
                  <a:pt x="4106" y="173"/>
                </a:lnTo>
                <a:lnTo>
                  <a:pt x="4106" y="173"/>
                </a:lnTo>
                <a:lnTo>
                  <a:pt x="4106" y="181"/>
                </a:lnTo>
                <a:lnTo>
                  <a:pt x="4104" y="187"/>
                </a:lnTo>
                <a:lnTo>
                  <a:pt x="4101" y="192"/>
                </a:lnTo>
                <a:lnTo>
                  <a:pt x="4097" y="197"/>
                </a:lnTo>
                <a:lnTo>
                  <a:pt x="4092" y="201"/>
                </a:lnTo>
                <a:lnTo>
                  <a:pt x="4087" y="204"/>
                </a:lnTo>
                <a:lnTo>
                  <a:pt x="4081" y="206"/>
                </a:lnTo>
                <a:lnTo>
                  <a:pt x="4073" y="206"/>
                </a:lnTo>
                <a:lnTo>
                  <a:pt x="4073" y="206"/>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150"/>
          <p:cNvSpPr>
            <a:spLocks/>
          </p:cNvSpPr>
          <p:nvPr/>
        </p:nvSpPr>
        <p:spPr bwMode="auto">
          <a:xfrm>
            <a:off x="158711" y="1761333"/>
            <a:ext cx="8374875" cy="366520"/>
          </a:xfrm>
          <a:custGeom>
            <a:avLst/>
            <a:gdLst>
              <a:gd name="T0" fmla="*/ 4770 w 4803"/>
              <a:gd name="T1" fmla="*/ 207 h 207"/>
              <a:gd name="T2" fmla="*/ 33 w 4803"/>
              <a:gd name="T3" fmla="*/ 207 h 207"/>
              <a:gd name="T4" fmla="*/ 33 w 4803"/>
              <a:gd name="T5" fmla="*/ 207 h 207"/>
              <a:gd name="T6" fmla="*/ 26 w 4803"/>
              <a:gd name="T7" fmla="*/ 206 h 207"/>
              <a:gd name="T8" fmla="*/ 20 w 4803"/>
              <a:gd name="T9" fmla="*/ 204 h 207"/>
              <a:gd name="T10" fmla="*/ 14 w 4803"/>
              <a:gd name="T11" fmla="*/ 201 h 207"/>
              <a:gd name="T12" fmla="*/ 9 w 4803"/>
              <a:gd name="T13" fmla="*/ 197 h 207"/>
              <a:gd name="T14" fmla="*/ 5 w 4803"/>
              <a:gd name="T15" fmla="*/ 192 h 207"/>
              <a:gd name="T16" fmla="*/ 2 w 4803"/>
              <a:gd name="T17" fmla="*/ 186 h 207"/>
              <a:gd name="T18" fmla="*/ 0 w 4803"/>
              <a:gd name="T19" fmla="*/ 180 h 207"/>
              <a:gd name="T20" fmla="*/ 0 w 4803"/>
              <a:gd name="T21" fmla="*/ 174 h 207"/>
              <a:gd name="T22" fmla="*/ 0 w 4803"/>
              <a:gd name="T23" fmla="*/ 33 h 207"/>
              <a:gd name="T24" fmla="*/ 0 w 4803"/>
              <a:gd name="T25" fmla="*/ 33 h 207"/>
              <a:gd name="T26" fmla="*/ 0 w 4803"/>
              <a:gd name="T27" fmla="*/ 27 h 207"/>
              <a:gd name="T28" fmla="*/ 2 w 4803"/>
              <a:gd name="T29" fmla="*/ 21 h 207"/>
              <a:gd name="T30" fmla="*/ 5 w 4803"/>
              <a:gd name="T31" fmla="*/ 14 h 207"/>
              <a:gd name="T32" fmla="*/ 9 w 4803"/>
              <a:gd name="T33" fmla="*/ 9 h 207"/>
              <a:gd name="T34" fmla="*/ 14 w 4803"/>
              <a:gd name="T35" fmla="*/ 6 h 207"/>
              <a:gd name="T36" fmla="*/ 20 w 4803"/>
              <a:gd name="T37" fmla="*/ 3 h 207"/>
              <a:gd name="T38" fmla="*/ 26 w 4803"/>
              <a:gd name="T39" fmla="*/ 1 h 207"/>
              <a:gd name="T40" fmla="*/ 33 w 4803"/>
              <a:gd name="T41" fmla="*/ 0 h 207"/>
              <a:gd name="T42" fmla="*/ 4770 w 4803"/>
              <a:gd name="T43" fmla="*/ 0 h 207"/>
              <a:gd name="T44" fmla="*/ 4770 w 4803"/>
              <a:gd name="T45" fmla="*/ 0 h 207"/>
              <a:gd name="T46" fmla="*/ 4776 w 4803"/>
              <a:gd name="T47" fmla="*/ 1 h 207"/>
              <a:gd name="T48" fmla="*/ 4782 w 4803"/>
              <a:gd name="T49" fmla="*/ 3 h 207"/>
              <a:gd name="T50" fmla="*/ 4788 w 4803"/>
              <a:gd name="T51" fmla="*/ 6 h 207"/>
              <a:gd name="T52" fmla="*/ 4793 w 4803"/>
              <a:gd name="T53" fmla="*/ 9 h 207"/>
              <a:gd name="T54" fmla="*/ 4798 w 4803"/>
              <a:gd name="T55" fmla="*/ 14 h 207"/>
              <a:gd name="T56" fmla="*/ 4800 w 4803"/>
              <a:gd name="T57" fmla="*/ 21 h 207"/>
              <a:gd name="T58" fmla="*/ 4802 w 4803"/>
              <a:gd name="T59" fmla="*/ 27 h 207"/>
              <a:gd name="T60" fmla="*/ 4803 w 4803"/>
              <a:gd name="T61" fmla="*/ 33 h 207"/>
              <a:gd name="T62" fmla="*/ 4803 w 4803"/>
              <a:gd name="T63" fmla="*/ 174 h 207"/>
              <a:gd name="T64" fmla="*/ 4803 w 4803"/>
              <a:gd name="T65" fmla="*/ 174 h 207"/>
              <a:gd name="T66" fmla="*/ 4802 w 4803"/>
              <a:gd name="T67" fmla="*/ 180 h 207"/>
              <a:gd name="T68" fmla="*/ 4800 w 4803"/>
              <a:gd name="T69" fmla="*/ 186 h 207"/>
              <a:gd name="T70" fmla="*/ 4798 w 4803"/>
              <a:gd name="T71" fmla="*/ 192 h 207"/>
              <a:gd name="T72" fmla="*/ 4793 w 4803"/>
              <a:gd name="T73" fmla="*/ 197 h 207"/>
              <a:gd name="T74" fmla="*/ 4788 w 4803"/>
              <a:gd name="T75" fmla="*/ 201 h 207"/>
              <a:gd name="T76" fmla="*/ 4782 w 4803"/>
              <a:gd name="T77" fmla="*/ 204 h 207"/>
              <a:gd name="T78" fmla="*/ 4776 w 4803"/>
              <a:gd name="T79" fmla="*/ 206 h 207"/>
              <a:gd name="T80" fmla="*/ 4770 w 4803"/>
              <a:gd name="T81" fmla="*/ 207 h 207"/>
              <a:gd name="T82" fmla="*/ 4770 w 4803"/>
              <a:gd name="T83"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803" h="207">
                <a:moveTo>
                  <a:pt x="4770" y="207"/>
                </a:moveTo>
                <a:lnTo>
                  <a:pt x="33" y="207"/>
                </a:lnTo>
                <a:lnTo>
                  <a:pt x="33" y="207"/>
                </a:lnTo>
                <a:lnTo>
                  <a:pt x="26" y="206"/>
                </a:lnTo>
                <a:lnTo>
                  <a:pt x="20" y="204"/>
                </a:lnTo>
                <a:lnTo>
                  <a:pt x="14" y="201"/>
                </a:lnTo>
                <a:lnTo>
                  <a:pt x="9" y="197"/>
                </a:lnTo>
                <a:lnTo>
                  <a:pt x="5" y="192"/>
                </a:lnTo>
                <a:lnTo>
                  <a:pt x="2" y="186"/>
                </a:lnTo>
                <a:lnTo>
                  <a:pt x="0" y="180"/>
                </a:lnTo>
                <a:lnTo>
                  <a:pt x="0" y="174"/>
                </a:lnTo>
                <a:lnTo>
                  <a:pt x="0" y="33"/>
                </a:lnTo>
                <a:lnTo>
                  <a:pt x="0" y="33"/>
                </a:lnTo>
                <a:lnTo>
                  <a:pt x="0" y="27"/>
                </a:lnTo>
                <a:lnTo>
                  <a:pt x="2" y="21"/>
                </a:lnTo>
                <a:lnTo>
                  <a:pt x="5" y="14"/>
                </a:lnTo>
                <a:lnTo>
                  <a:pt x="9" y="9"/>
                </a:lnTo>
                <a:lnTo>
                  <a:pt x="14" y="6"/>
                </a:lnTo>
                <a:lnTo>
                  <a:pt x="20" y="3"/>
                </a:lnTo>
                <a:lnTo>
                  <a:pt x="26" y="1"/>
                </a:lnTo>
                <a:lnTo>
                  <a:pt x="33" y="0"/>
                </a:lnTo>
                <a:lnTo>
                  <a:pt x="4770" y="0"/>
                </a:lnTo>
                <a:lnTo>
                  <a:pt x="4770" y="0"/>
                </a:lnTo>
                <a:lnTo>
                  <a:pt x="4776" y="1"/>
                </a:lnTo>
                <a:lnTo>
                  <a:pt x="4782" y="3"/>
                </a:lnTo>
                <a:lnTo>
                  <a:pt x="4788" y="6"/>
                </a:lnTo>
                <a:lnTo>
                  <a:pt x="4793" y="9"/>
                </a:lnTo>
                <a:lnTo>
                  <a:pt x="4798" y="14"/>
                </a:lnTo>
                <a:lnTo>
                  <a:pt x="4800" y="21"/>
                </a:lnTo>
                <a:lnTo>
                  <a:pt x="4802" y="27"/>
                </a:lnTo>
                <a:lnTo>
                  <a:pt x="4803" y="33"/>
                </a:lnTo>
                <a:lnTo>
                  <a:pt x="4803" y="174"/>
                </a:lnTo>
                <a:lnTo>
                  <a:pt x="4803" y="174"/>
                </a:lnTo>
                <a:lnTo>
                  <a:pt x="4802" y="180"/>
                </a:lnTo>
                <a:lnTo>
                  <a:pt x="4800" y="186"/>
                </a:lnTo>
                <a:lnTo>
                  <a:pt x="4798" y="192"/>
                </a:lnTo>
                <a:lnTo>
                  <a:pt x="4793" y="197"/>
                </a:lnTo>
                <a:lnTo>
                  <a:pt x="4788" y="201"/>
                </a:lnTo>
                <a:lnTo>
                  <a:pt x="4782" y="204"/>
                </a:lnTo>
                <a:lnTo>
                  <a:pt x="4776" y="206"/>
                </a:lnTo>
                <a:lnTo>
                  <a:pt x="4770" y="207"/>
                </a:lnTo>
                <a:lnTo>
                  <a:pt x="4770" y="207"/>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151"/>
          <p:cNvSpPr>
            <a:spLocks/>
          </p:cNvSpPr>
          <p:nvPr/>
        </p:nvSpPr>
        <p:spPr bwMode="auto">
          <a:xfrm>
            <a:off x="158712" y="2970852"/>
            <a:ext cx="8069672" cy="366520"/>
          </a:xfrm>
          <a:custGeom>
            <a:avLst/>
            <a:gdLst>
              <a:gd name="T0" fmla="*/ 4596 w 4629"/>
              <a:gd name="T1" fmla="*/ 206 h 206"/>
              <a:gd name="T2" fmla="*/ 33 w 4629"/>
              <a:gd name="T3" fmla="*/ 206 h 206"/>
              <a:gd name="T4" fmla="*/ 33 w 4629"/>
              <a:gd name="T5" fmla="*/ 206 h 206"/>
              <a:gd name="T6" fmla="*/ 26 w 4629"/>
              <a:gd name="T7" fmla="*/ 205 h 206"/>
              <a:gd name="T8" fmla="*/ 20 w 4629"/>
              <a:gd name="T9" fmla="*/ 203 h 206"/>
              <a:gd name="T10" fmla="*/ 14 w 4629"/>
              <a:gd name="T11" fmla="*/ 200 h 206"/>
              <a:gd name="T12" fmla="*/ 9 w 4629"/>
              <a:gd name="T13" fmla="*/ 197 h 206"/>
              <a:gd name="T14" fmla="*/ 5 w 4629"/>
              <a:gd name="T15" fmla="*/ 192 h 206"/>
              <a:gd name="T16" fmla="*/ 2 w 4629"/>
              <a:gd name="T17" fmla="*/ 186 h 206"/>
              <a:gd name="T18" fmla="*/ 0 w 4629"/>
              <a:gd name="T19" fmla="*/ 180 h 206"/>
              <a:gd name="T20" fmla="*/ 0 w 4629"/>
              <a:gd name="T21" fmla="*/ 174 h 206"/>
              <a:gd name="T22" fmla="*/ 0 w 4629"/>
              <a:gd name="T23" fmla="*/ 32 h 206"/>
              <a:gd name="T24" fmla="*/ 0 w 4629"/>
              <a:gd name="T25" fmla="*/ 32 h 206"/>
              <a:gd name="T26" fmla="*/ 0 w 4629"/>
              <a:gd name="T27" fmla="*/ 26 h 206"/>
              <a:gd name="T28" fmla="*/ 2 w 4629"/>
              <a:gd name="T29" fmla="*/ 20 h 206"/>
              <a:gd name="T30" fmla="*/ 5 w 4629"/>
              <a:gd name="T31" fmla="*/ 15 h 206"/>
              <a:gd name="T32" fmla="*/ 9 w 4629"/>
              <a:gd name="T33" fmla="*/ 10 h 206"/>
              <a:gd name="T34" fmla="*/ 14 w 4629"/>
              <a:gd name="T35" fmla="*/ 6 h 206"/>
              <a:gd name="T36" fmla="*/ 20 w 4629"/>
              <a:gd name="T37" fmla="*/ 3 h 206"/>
              <a:gd name="T38" fmla="*/ 26 w 4629"/>
              <a:gd name="T39" fmla="*/ 1 h 206"/>
              <a:gd name="T40" fmla="*/ 33 w 4629"/>
              <a:gd name="T41" fmla="*/ 0 h 206"/>
              <a:gd name="T42" fmla="*/ 4596 w 4629"/>
              <a:gd name="T43" fmla="*/ 0 h 206"/>
              <a:gd name="T44" fmla="*/ 4596 w 4629"/>
              <a:gd name="T45" fmla="*/ 0 h 206"/>
              <a:gd name="T46" fmla="*/ 4603 w 4629"/>
              <a:gd name="T47" fmla="*/ 1 h 206"/>
              <a:gd name="T48" fmla="*/ 4609 w 4629"/>
              <a:gd name="T49" fmla="*/ 3 h 206"/>
              <a:gd name="T50" fmla="*/ 4614 w 4629"/>
              <a:gd name="T51" fmla="*/ 6 h 206"/>
              <a:gd name="T52" fmla="*/ 4619 w 4629"/>
              <a:gd name="T53" fmla="*/ 10 h 206"/>
              <a:gd name="T54" fmla="*/ 4623 w 4629"/>
              <a:gd name="T55" fmla="*/ 15 h 206"/>
              <a:gd name="T56" fmla="*/ 4627 w 4629"/>
              <a:gd name="T57" fmla="*/ 20 h 206"/>
              <a:gd name="T58" fmla="*/ 4629 w 4629"/>
              <a:gd name="T59" fmla="*/ 26 h 206"/>
              <a:gd name="T60" fmla="*/ 4629 w 4629"/>
              <a:gd name="T61" fmla="*/ 32 h 206"/>
              <a:gd name="T62" fmla="*/ 4629 w 4629"/>
              <a:gd name="T63" fmla="*/ 174 h 206"/>
              <a:gd name="T64" fmla="*/ 4629 w 4629"/>
              <a:gd name="T65" fmla="*/ 174 h 206"/>
              <a:gd name="T66" fmla="*/ 4629 w 4629"/>
              <a:gd name="T67" fmla="*/ 180 h 206"/>
              <a:gd name="T68" fmla="*/ 4627 w 4629"/>
              <a:gd name="T69" fmla="*/ 186 h 206"/>
              <a:gd name="T70" fmla="*/ 4623 w 4629"/>
              <a:gd name="T71" fmla="*/ 192 h 206"/>
              <a:gd name="T72" fmla="*/ 4619 w 4629"/>
              <a:gd name="T73" fmla="*/ 197 h 206"/>
              <a:gd name="T74" fmla="*/ 4614 w 4629"/>
              <a:gd name="T75" fmla="*/ 200 h 206"/>
              <a:gd name="T76" fmla="*/ 4609 w 4629"/>
              <a:gd name="T77" fmla="*/ 203 h 206"/>
              <a:gd name="T78" fmla="*/ 4603 w 4629"/>
              <a:gd name="T79" fmla="*/ 205 h 206"/>
              <a:gd name="T80" fmla="*/ 4596 w 4629"/>
              <a:gd name="T81" fmla="*/ 206 h 206"/>
              <a:gd name="T82" fmla="*/ 4596 w 4629"/>
              <a:gd name="T83" fmla="*/ 20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629" h="206">
                <a:moveTo>
                  <a:pt x="4596" y="206"/>
                </a:moveTo>
                <a:lnTo>
                  <a:pt x="33" y="206"/>
                </a:lnTo>
                <a:lnTo>
                  <a:pt x="33" y="206"/>
                </a:lnTo>
                <a:lnTo>
                  <a:pt x="26" y="205"/>
                </a:lnTo>
                <a:lnTo>
                  <a:pt x="20" y="203"/>
                </a:lnTo>
                <a:lnTo>
                  <a:pt x="14" y="200"/>
                </a:lnTo>
                <a:lnTo>
                  <a:pt x="9" y="197"/>
                </a:lnTo>
                <a:lnTo>
                  <a:pt x="5" y="192"/>
                </a:lnTo>
                <a:lnTo>
                  <a:pt x="2" y="186"/>
                </a:lnTo>
                <a:lnTo>
                  <a:pt x="0" y="180"/>
                </a:lnTo>
                <a:lnTo>
                  <a:pt x="0" y="174"/>
                </a:lnTo>
                <a:lnTo>
                  <a:pt x="0" y="32"/>
                </a:lnTo>
                <a:lnTo>
                  <a:pt x="0" y="32"/>
                </a:lnTo>
                <a:lnTo>
                  <a:pt x="0" y="26"/>
                </a:lnTo>
                <a:lnTo>
                  <a:pt x="2" y="20"/>
                </a:lnTo>
                <a:lnTo>
                  <a:pt x="5" y="15"/>
                </a:lnTo>
                <a:lnTo>
                  <a:pt x="9" y="10"/>
                </a:lnTo>
                <a:lnTo>
                  <a:pt x="14" y="6"/>
                </a:lnTo>
                <a:lnTo>
                  <a:pt x="20" y="3"/>
                </a:lnTo>
                <a:lnTo>
                  <a:pt x="26" y="1"/>
                </a:lnTo>
                <a:lnTo>
                  <a:pt x="33" y="0"/>
                </a:lnTo>
                <a:lnTo>
                  <a:pt x="4596" y="0"/>
                </a:lnTo>
                <a:lnTo>
                  <a:pt x="4596" y="0"/>
                </a:lnTo>
                <a:lnTo>
                  <a:pt x="4603" y="1"/>
                </a:lnTo>
                <a:lnTo>
                  <a:pt x="4609" y="3"/>
                </a:lnTo>
                <a:lnTo>
                  <a:pt x="4614" y="6"/>
                </a:lnTo>
                <a:lnTo>
                  <a:pt x="4619" y="10"/>
                </a:lnTo>
                <a:lnTo>
                  <a:pt x="4623" y="15"/>
                </a:lnTo>
                <a:lnTo>
                  <a:pt x="4627" y="20"/>
                </a:lnTo>
                <a:lnTo>
                  <a:pt x="4629" y="26"/>
                </a:lnTo>
                <a:lnTo>
                  <a:pt x="4629" y="32"/>
                </a:lnTo>
                <a:lnTo>
                  <a:pt x="4629" y="174"/>
                </a:lnTo>
                <a:lnTo>
                  <a:pt x="4629" y="174"/>
                </a:lnTo>
                <a:lnTo>
                  <a:pt x="4629" y="180"/>
                </a:lnTo>
                <a:lnTo>
                  <a:pt x="4627" y="186"/>
                </a:lnTo>
                <a:lnTo>
                  <a:pt x="4623" y="192"/>
                </a:lnTo>
                <a:lnTo>
                  <a:pt x="4619" y="197"/>
                </a:lnTo>
                <a:lnTo>
                  <a:pt x="4614" y="200"/>
                </a:lnTo>
                <a:lnTo>
                  <a:pt x="4609" y="203"/>
                </a:lnTo>
                <a:lnTo>
                  <a:pt x="4603" y="205"/>
                </a:lnTo>
                <a:lnTo>
                  <a:pt x="4596" y="206"/>
                </a:lnTo>
                <a:lnTo>
                  <a:pt x="4596" y="206"/>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152"/>
          <p:cNvSpPr>
            <a:spLocks/>
          </p:cNvSpPr>
          <p:nvPr/>
        </p:nvSpPr>
        <p:spPr bwMode="auto">
          <a:xfrm>
            <a:off x="158711" y="4180365"/>
            <a:ext cx="7154048" cy="354307"/>
          </a:xfrm>
          <a:custGeom>
            <a:avLst/>
            <a:gdLst>
              <a:gd name="T0" fmla="*/ 4073 w 4106"/>
              <a:gd name="T1" fmla="*/ 206 h 206"/>
              <a:gd name="T2" fmla="*/ 33 w 4106"/>
              <a:gd name="T3" fmla="*/ 206 h 206"/>
              <a:gd name="T4" fmla="*/ 33 w 4106"/>
              <a:gd name="T5" fmla="*/ 206 h 206"/>
              <a:gd name="T6" fmla="*/ 26 w 4106"/>
              <a:gd name="T7" fmla="*/ 206 h 206"/>
              <a:gd name="T8" fmla="*/ 20 w 4106"/>
              <a:gd name="T9" fmla="*/ 204 h 206"/>
              <a:gd name="T10" fmla="*/ 14 w 4106"/>
              <a:gd name="T11" fmla="*/ 201 h 206"/>
              <a:gd name="T12" fmla="*/ 9 w 4106"/>
              <a:gd name="T13" fmla="*/ 197 h 206"/>
              <a:gd name="T14" fmla="*/ 5 w 4106"/>
              <a:gd name="T15" fmla="*/ 192 h 206"/>
              <a:gd name="T16" fmla="*/ 2 w 4106"/>
              <a:gd name="T17" fmla="*/ 186 h 206"/>
              <a:gd name="T18" fmla="*/ 0 w 4106"/>
              <a:gd name="T19" fmla="*/ 180 h 206"/>
              <a:gd name="T20" fmla="*/ 0 w 4106"/>
              <a:gd name="T21" fmla="*/ 173 h 206"/>
              <a:gd name="T22" fmla="*/ 0 w 4106"/>
              <a:gd name="T23" fmla="*/ 33 h 206"/>
              <a:gd name="T24" fmla="*/ 0 w 4106"/>
              <a:gd name="T25" fmla="*/ 33 h 206"/>
              <a:gd name="T26" fmla="*/ 0 w 4106"/>
              <a:gd name="T27" fmla="*/ 26 h 206"/>
              <a:gd name="T28" fmla="*/ 2 w 4106"/>
              <a:gd name="T29" fmla="*/ 19 h 206"/>
              <a:gd name="T30" fmla="*/ 5 w 4106"/>
              <a:gd name="T31" fmla="*/ 14 h 206"/>
              <a:gd name="T32" fmla="*/ 9 w 4106"/>
              <a:gd name="T33" fmla="*/ 9 h 206"/>
              <a:gd name="T34" fmla="*/ 14 w 4106"/>
              <a:gd name="T35" fmla="*/ 5 h 206"/>
              <a:gd name="T36" fmla="*/ 20 w 4106"/>
              <a:gd name="T37" fmla="*/ 2 h 206"/>
              <a:gd name="T38" fmla="*/ 26 w 4106"/>
              <a:gd name="T39" fmla="*/ 0 h 206"/>
              <a:gd name="T40" fmla="*/ 33 w 4106"/>
              <a:gd name="T41" fmla="*/ 0 h 206"/>
              <a:gd name="T42" fmla="*/ 4073 w 4106"/>
              <a:gd name="T43" fmla="*/ 0 h 206"/>
              <a:gd name="T44" fmla="*/ 4073 w 4106"/>
              <a:gd name="T45" fmla="*/ 0 h 206"/>
              <a:gd name="T46" fmla="*/ 4081 w 4106"/>
              <a:gd name="T47" fmla="*/ 0 h 206"/>
              <a:gd name="T48" fmla="*/ 4087 w 4106"/>
              <a:gd name="T49" fmla="*/ 2 h 206"/>
              <a:gd name="T50" fmla="*/ 4092 w 4106"/>
              <a:gd name="T51" fmla="*/ 5 h 206"/>
              <a:gd name="T52" fmla="*/ 4097 w 4106"/>
              <a:gd name="T53" fmla="*/ 9 h 206"/>
              <a:gd name="T54" fmla="*/ 4101 w 4106"/>
              <a:gd name="T55" fmla="*/ 14 h 206"/>
              <a:gd name="T56" fmla="*/ 4104 w 4106"/>
              <a:gd name="T57" fmla="*/ 19 h 206"/>
              <a:gd name="T58" fmla="*/ 4106 w 4106"/>
              <a:gd name="T59" fmla="*/ 26 h 206"/>
              <a:gd name="T60" fmla="*/ 4106 w 4106"/>
              <a:gd name="T61" fmla="*/ 33 h 206"/>
              <a:gd name="T62" fmla="*/ 4106 w 4106"/>
              <a:gd name="T63" fmla="*/ 173 h 206"/>
              <a:gd name="T64" fmla="*/ 4106 w 4106"/>
              <a:gd name="T65" fmla="*/ 173 h 206"/>
              <a:gd name="T66" fmla="*/ 4106 w 4106"/>
              <a:gd name="T67" fmla="*/ 180 h 206"/>
              <a:gd name="T68" fmla="*/ 4104 w 4106"/>
              <a:gd name="T69" fmla="*/ 186 h 206"/>
              <a:gd name="T70" fmla="*/ 4101 w 4106"/>
              <a:gd name="T71" fmla="*/ 192 h 206"/>
              <a:gd name="T72" fmla="*/ 4097 w 4106"/>
              <a:gd name="T73" fmla="*/ 197 h 206"/>
              <a:gd name="T74" fmla="*/ 4092 w 4106"/>
              <a:gd name="T75" fmla="*/ 201 h 206"/>
              <a:gd name="T76" fmla="*/ 4087 w 4106"/>
              <a:gd name="T77" fmla="*/ 204 h 206"/>
              <a:gd name="T78" fmla="*/ 4081 w 4106"/>
              <a:gd name="T79" fmla="*/ 206 h 206"/>
              <a:gd name="T80" fmla="*/ 4073 w 4106"/>
              <a:gd name="T81" fmla="*/ 206 h 206"/>
              <a:gd name="T82" fmla="*/ 4073 w 4106"/>
              <a:gd name="T83" fmla="*/ 20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06" h="206">
                <a:moveTo>
                  <a:pt x="4073" y="206"/>
                </a:moveTo>
                <a:lnTo>
                  <a:pt x="33" y="206"/>
                </a:lnTo>
                <a:lnTo>
                  <a:pt x="33" y="206"/>
                </a:lnTo>
                <a:lnTo>
                  <a:pt x="26" y="206"/>
                </a:lnTo>
                <a:lnTo>
                  <a:pt x="20" y="204"/>
                </a:lnTo>
                <a:lnTo>
                  <a:pt x="14" y="201"/>
                </a:lnTo>
                <a:lnTo>
                  <a:pt x="9" y="197"/>
                </a:lnTo>
                <a:lnTo>
                  <a:pt x="5" y="192"/>
                </a:lnTo>
                <a:lnTo>
                  <a:pt x="2" y="186"/>
                </a:lnTo>
                <a:lnTo>
                  <a:pt x="0" y="180"/>
                </a:lnTo>
                <a:lnTo>
                  <a:pt x="0" y="173"/>
                </a:lnTo>
                <a:lnTo>
                  <a:pt x="0" y="33"/>
                </a:lnTo>
                <a:lnTo>
                  <a:pt x="0" y="33"/>
                </a:lnTo>
                <a:lnTo>
                  <a:pt x="0" y="26"/>
                </a:lnTo>
                <a:lnTo>
                  <a:pt x="2" y="19"/>
                </a:lnTo>
                <a:lnTo>
                  <a:pt x="5" y="14"/>
                </a:lnTo>
                <a:lnTo>
                  <a:pt x="9" y="9"/>
                </a:lnTo>
                <a:lnTo>
                  <a:pt x="14" y="5"/>
                </a:lnTo>
                <a:lnTo>
                  <a:pt x="20" y="2"/>
                </a:lnTo>
                <a:lnTo>
                  <a:pt x="26" y="0"/>
                </a:lnTo>
                <a:lnTo>
                  <a:pt x="33" y="0"/>
                </a:lnTo>
                <a:lnTo>
                  <a:pt x="4073" y="0"/>
                </a:lnTo>
                <a:lnTo>
                  <a:pt x="4073" y="0"/>
                </a:lnTo>
                <a:lnTo>
                  <a:pt x="4081" y="0"/>
                </a:lnTo>
                <a:lnTo>
                  <a:pt x="4087" y="2"/>
                </a:lnTo>
                <a:lnTo>
                  <a:pt x="4092" y="5"/>
                </a:lnTo>
                <a:lnTo>
                  <a:pt x="4097" y="9"/>
                </a:lnTo>
                <a:lnTo>
                  <a:pt x="4101" y="14"/>
                </a:lnTo>
                <a:lnTo>
                  <a:pt x="4104" y="19"/>
                </a:lnTo>
                <a:lnTo>
                  <a:pt x="4106" y="26"/>
                </a:lnTo>
                <a:lnTo>
                  <a:pt x="4106" y="33"/>
                </a:lnTo>
                <a:lnTo>
                  <a:pt x="4106" y="173"/>
                </a:lnTo>
                <a:lnTo>
                  <a:pt x="4106" y="173"/>
                </a:lnTo>
                <a:lnTo>
                  <a:pt x="4106" y="180"/>
                </a:lnTo>
                <a:lnTo>
                  <a:pt x="4104" y="186"/>
                </a:lnTo>
                <a:lnTo>
                  <a:pt x="4101" y="192"/>
                </a:lnTo>
                <a:lnTo>
                  <a:pt x="4097" y="197"/>
                </a:lnTo>
                <a:lnTo>
                  <a:pt x="4092" y="201"/>
                </a:lnTo>
                <a:lnTo>
                  <a:pt x="4087" y="204"/>
                </a:lnTo>
                <a:lnTo>
                  <a:pt x="4081" y="206"/>
                </a:lnTo>
                <a:lnTo>
                  <a:pt x="4073" y="206"/>
                </a:lnTo>
                <a:lnTo>
                  <a:pt x="4073" y="206"/>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53"/>
          <p:cNvSpPr>
            <a:spLocks/>
          </p:cNvSpPr>
          <p:nvPr/>
        </p:nvSpPr>
        <p:spPr bwMode="auto">
          <a:xfrm>
            <a:off x="158711" y="3581719"/>
            <a:ext cx="8374875" cy="354307"/>
          </a:xfrm>
          <a:custGeom>
            <a:avLst/>
            <a:gdLst>
              <a:gd name="T0" fmla="*/ 4770 w 4803"/>
              <a:gd name="T1" fmla="*/ 207 h 207"/>
              <a:gd name="T2" fmla="*/ 33 w 4803"/>
              <a:gd name="T3" fmla="*/ 207 h 207"/>
              <a:gd name="T4" fmla="*/ 33 w 4803"/>
              <a:gd name="T5" fmla="*/ 207 h 207"/>
              <a:gd name="T6" fmla="*/ 26 w 4803"/>
              <a:gd name="T7" fmla="*/ 206 h 207"/>
              <a:gd name="T8" fmla="*/ 20 w 4803"/>
              <a:gd name="T9" fmla="*/ 204 h 207"/>
              <a:gd name="T10" fmla="*/ 14 w 4803"/>
              <a:gd name="T11" fmla="*/ 201 h 207"/>
              <a:gd name="T12" fmla="*/ 9 w 4803"/>
              <a:gd name="T13" fmla="*/ 196 h 207"/>
              <a:gd name="T14" fmla="*/ 5 w 4803"/>
              <a:gd name="T15" fmla="*/ 192 h 207"/>
              <a:gd name="T16" fmla="*/ 2 w 4803"/>
              <a:gd name="T17" fmla="*/ 186 h 207"/>
              <a:gd name="T18" fmla="*/ 0 w 4803"/>
              <a:gd name="T19" fmla="*/ 180 h 207"/>
              <a:gd name="T20" fmla="*/ 0 w 4803"/>
              <a:gd name="T21" fmla="*/ 174 h 207"/>
              <a:gd name="T22" fmla="*/ 0 w 4803"/>
              <a:gd name="T23" fmla="*/ 33 h 207"/>
              <a:gd name="T24" fmla="*/ 0 w 4803"/>
              <a:gd name="T25" fmla="*/ 33 h 207"/>
              <a:gd name="T26" fmla="*/ 0 w 4803"/>
              <a:gd name="T27" fmla="*/ 26 h 207"/>
              <a:gd name="T28" fmla="*/ 2 w 4803"/>
              <a:gd name="T29" fmla="*/ 20 h 207"/>
              <a:gd name="T30" fmla="*/ 5 w 4803"/>
              <a:gd name="T31" fmla="*/ 14 h 207"/>
              <a:gd name="T32" fmla="*/ 9 w 4803"/>
              <a:gd name="T33" fmla="*/ 9 h 207"/>
              <a:gd name="T34" fmla="*/ 14 w 4803"/>
              <a:gd name="T35" fmla="*/ 6 h 207"/>
              <a:gd name="T36" fmla="*/ 20 w 4803"/>
              <a:gd name="T37" fmla="*/ 3 h 207"/>
              <a:gd name="T38" fmla="*/ 26 w 4803"/>
              <a:gd name="T39" fmla="*/ 1 h 207"/>
              <a:gd name="T40" fmla="*/ 33 w 4803"/>
              <a:gd name="T41" fmla="*/ 0 h 207"/>
              <a:gd name="T42" fmla="*/ 4770 w 4803"/>
              <a:gd name="T43" fmla="*/ 0 h 207"/>
              <a:gd name="T44" fmla="*/ 4770 w 4803"/>
              <a:gd name="T45" fmla="*/ 0 h 207"/>
              <a:gd name="T46" fmla="*/ 4776 w 4803"/>
              <a:gd name="T47" fmla="*/ 1 h 207"/>
              <a:gd name="T48" fmla="*/ 4782 w 4803"/>
              <a:gd name="T49" fmla="*/ 3 h 207"/>
              <a:gd name="T50" fmla="*/ 4788 w 4803"/>
              <a:gd name="T51" fmla="*/ 6 h 207"/>
              <a:gd name="T52" fmla="*/ 4793 w 4803"/>
              <a:gd name="T53" fmla="*/ 9 h 207"/>
              <a:gd name="T54" fmla="*/ 4798 w 4803"/>
              <a:gd name="T55" fmla="*/ 14 h 207"/>
              <a:gd name="T56" fmla="*/ 4800 w 4803"/>
              <a:gd name="T57" fmla="*/ 20 h 207"/>
              <a:gd name="T58" fmla="*/ 4802 w 4803"/>
              <a:gd name="T59" fmla="*/ 26 h 207"/>
              <a:gd name="T60" fmla="*/ 4803 w 4803"/>
              <a:gd name="T61" fmla="*/ 33 h 207"/>
              <a:gd name="T62" fmla="*/ 4803 w 4803"/>
              <a:gd name="T63" fmla="*/ 174 h 207"/>
              <a:gd name="T64" fmla="*/ 4803 w 4803"/>
              <a:gd name="T65" fmla="*/ 174 h 207"/>
              <a:gd name="T66" fmla="*/ 4802 w 4803"/>
              <a:gd name="T67" fmla="*/ 180 h 207"/>
              <a:gd name="T68" fmla="*/ 4800 w 4803"/>
              <a:gd name="T69" fmla="*/ 186 h 207"/>
              <a:gd name="T70" fmla="*/ 4798 w 4803"/>
              <a:gd name="T71" fmla="*/ 192 h 207"/>
              <a:gd name="T72" fmla="*/ 4793 w 4803"/>
              <a:gd name="T73" fmla="*/ 196 h 207"/>
              <a:gd name="T74" fmla="*/ 4788 w 4803"/>
              <a:gd name="T75" fmla="*/ 201 h 207"/>
              <a:gd name="T76" fmla="*/ 4782 w 4803"/>
              <a:gd name="T77" fmla="*/ 204 h 207"/>
              <a:gd name="T78" fmla="*/ 4776 w 4803"/>
              <a:gd name="T79" fmla="*/ 206 h 207"/>
              <a:gd name="T80" fmla="*/ 4770 w 4803"/>
              <a:gd name="T81" fmla="*/ 207 h 207"/>
              <a:gd name="T82" fmla="*/ 4770 w 4803"/>
              <a:gd name="T83"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803" h="207">
                <a:moveTo>
                  <a:pt x="4770" y="207"/>
                </a:moveTo>
                <a:lnTo>
                  <a:pt x="33" y="207"/>
                </a:lnTo>
                <a:lnTo>
                  <a:pt x="33" y="207"/>
                </a:lnTo>
                <a:lnTo>
                  <a:pt x="26" y="206"/>
                </a:lnTo>
                <a:lnTo>
                  <a:pt x="20" y="204"/>
                </a:lnTo>
                <a:lnTo>
                  <a:pt x="14" y="201"/>
                </a:lnTo>
                <a:lnTo>
                  <a:pt x="9" y="196"/>
                </a:lnTo>
                <a:lnTo>
                  <a:pt x="5" y="192"/>
                </a:lnTo>
                <a:lnTo>
                  <a:pt x="2" y="186"/>
                </a:lnTo>
                <a:lnTo>
                  <a:pt x="0" y="180"/>
                </a:lnTo>
                <a:lnTo>
                  <a:pt x="0" y="174"/>
                </a:lnTo>
                <a:lnTo>
                  <a:pt x="0" y="33"/>
                </a:lnTo>
                <a:lnTo>
                  <a:pt x="0" y="33"/>
                </a:lnTo>
                <a:lnTo>
                  <a:pt x="0" y="26"/>
                </a:lnTo>
                <a:lnTo>
                  <a:pt x="2" y="20"/>
                </a:lnTo>
                <a:lnTo>
                  <a:pt x="5" y="14"/>
                </a:lnTo>
                <a:lnTo>
                  <a:pt x="9" y="9"/>
                </a:lnTo>
                <a:lnTo>
                  <a:pt x="14" y="6"/>
                </a:lnTo>
                <a:lnTo>
                  <a:pt x="20" y="3"/>
                </a:lnTo>
                <a:lnTo>
                  <a:pt x="26" y="1"/>
                </a:lnTo>
                <a:lnTo>
                  <a:pt x="33" y="0"/>
                </a:lnTo>
                <a:lnTo>
                  <a:pt x="4770" y="0"/>
                </a:lnTo>
                <a:lnTo>
                  <a:pt x="4770" y="0"/>
                </a:lnTo>
                <a:lnTo>
                  <a:pt x="4776" y="1"/>
                </a:lnTo>
                <a:lnTo>
                  <a:pt x="4782" y="3"/>
                </a:lnTo>
                <a:lnTo>
                  <a:pt x="4788" y="6"/>
                </a:lnTo>
                <a:lnTo>
                  <a:pt x="4793" y="9"/>
                </a:lnTo>
                <a:lnTo>
                  <a:pt x="4798" y="14"/>
                </a:lnTo>
                <a:lnTo>
                  <a:pt x="4800" y="20"/>
                </a:lnTo>
                <a:lnTo>
                  <a:pt x="4802" y="26"/>
                </a:lnTo>
                <a:lnTo>
                  <a:pt x="4803" y="33"/>
                </a:lnTo>
                <a:lnTo>
                  <a:pt x="4803" y="174"/>
                </a:lnTo>
                <a:lnTo>
                  <a:pt x="4803" y="174"/>
                </a:lnTo>
                <a:lnTo>
                  <a:pt x="4802" y="180"/>
                </a:lnTo>
                <a:lnTo>
                  <a:pt x="4800" y="186"/>
                </a:lnTo>
                <a:lnTo>
                  <a:pt x="4798" y="192"/>
                </a:lnTo>
                <a:lnTo>
                  <a:pt x="4793" y="196"/>
                </a:lnTo>
                <a:lnTo>
                  <a:pt x="4788" y="201"/>
                </a:lnTo>
                <a:lnTo>
                  <a:pt x="4782" y="204"/>
                </a:lnTo>
                <a:lnTo>
                  <a:pt x="4776" y="206"/>
                </a:lnTo>
                <a:lnTo>
                  <a:pt x="4770" y="207"/>
                </a:lnTo>
                <a:lnTo>
                  <a:pt x="4770" y="207"/>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54"/>
          <p:cNvSpPr>
            <a:spLocks/>
          </p:cNvSpPr>
          <p:nvPr/>
        </p:nvSpPr>
        <p:spPr bwMode="auto">
          <a:xfrm>
            <a:off x="158711" y="5389884"/>
            <a:ext cx="7154048" cy="354307"/>
          </a:xfrm>
          <a:custGeom>
            <a:avLst/>
            <a:gdLst>
              <a:gd name="T0" fmla="*/ 4073 w 4106"/>
              <a:gd name="T1" fmla="*/ 207 h 207"/>
              <a:gd name="T2" fmla="*/ 33 w 4106"/>
              <a:gd name="T3" fmla="*/ 207 h 207"/>
              <a:gd name="T4" fmla="*/ 33 w 4106"/>
              <a:gd name="T5" fmla="*/ 207 h 207"/>
              <a:gd name="T6" fmla="*/ 26 w 4106"/>
              <a:gd name="T7" fmla="*/ 206 h 207"/>
              <a:gd name="T8" fmla="*/ 20 w 4106"/>
              <a:gd name="T9" fmla="*/ 204 h 207"/>
              <a:gd name="T10" fmla="*/ 14 w 4106"/>
              <a:gd name="T11" fmla="*/ 201 h 207"/>
              <a:gd name="T12" fmla="*/ 9 w 4106"/>
              <a:gd name="T13" fmla="*/ 197 h 207"/>
              <a:gd name="T14" fmla="*/ 5 w 4106"/>
              <a:gd name="T15" fmla="*/ 193 h 207"/>
              <a:gd name="T16" fmla="*/ 2 w 4106"/>
              <a:gd name="T17" fmla="*/ 187 h 207"/>
              <a:gd name="T18" fmla="*/ 0 w 4106"/>
              <a:gd name="T19" fmla="*/ 181 h 207"/>
              <a:gd name="T20" fmla="*/ 0 w 4106"/>
              <a:gd name="T21" fmla="*/ 175 h 207"/>
              <a:gd name="T22" fmla="*/ 0 w 4106"/>
              <a:gd name="T23" fmla="*/ 33 h 207"/>
              <a:gd name="T24" fmla="*/ 0 w 4106"/>
              <a:gd name="T25" fmla="*/ 33 h 207"/>
              <a:gd name="T26" fmla="*/ 0 w 4106"/>
              <a:gd name="T27" fmla="*/ 27 h 207"/>
              <a:gd name="T28" fmla="*/ 2 w 4106"/>
              <a:gd name="T29" fmla="*/ 21 h 207"/>
              <a:gd name="T30" fmla="*/ 5 w 4106"/>
              <a:gd name="T31" fmla="*/ 15 h 207"/>
              <a:gd name="T32" fmla="*/ 9 w 4106"/>
              <a:gd name="T33" fmla="*/ 11 h 207"/>
              <a:gd name="T34" fmla="*/ 14 w 4106"/>
              <a:gd name="T35" fmla="*/ 7 h 207"/>
              <a:gd name="T36" fmla="*/ 20 w 4106"/>
              <a:gd name="T37" fmla="*/ 4 h 207"/>
              <a:gd name="T38" fmla="*/ 26 w 4106"/>
              <a:gd name="T39" fmla="*/ 1 h 207"/>
              <a:gd name="T40" fmla="*/ 33 w 4106"/>
              <a:gd name="T41" fmla="*/ 0 h 207"/>
              <a:gd name="T42" fmla="*/ 4073 w 4106"/>
              <a:gd name="T43" fmla="*/ 0 h 207"/>
              <a:gd name="T44" fmla="*/ 4073 w 4106"/>
              <a:gd name="T45" fmla="*/ 0 h 207"/>
              <a:gd name="T46" fmla="*/ 4081 w 4106"/>
              <a:gd name="T47" fmla="*/ 1 h 207"/>
              <a:gd name="T48" fmla="*/ 4087 w 4106"/>
              <a:gd name="T49" fmla="*/ 4 h 207"/>
              <a:gd name="T50" fmla="*/ 4092 w 4106"/>
              <a:gd name="T51" fmla="*/ 7 h 207"/>
              <a:gd name="T52" fmla="*/ 4097 w 4106"/>
              <a:gd name="T53" fmla="*/ 11 h 207"/>
              <a:gd name="T54" fmla="*/ 4101 w 4106"/>
              <a:gd name="T55" fmla="*/ 15 h 207"/>
              <a:gd name="T56" fmla="*/ 4104 w 4106"/>
              <a:gd name="T57" fmla="*/ 21 h 207"/>
              <a:gd name="T58" fmla="*/ 4106 w 4106"/>
              <a:gd name="T59" fmla="*/ 27 h 207"/>
              <a:gd name="T60" fmla="*/ 4106 w 4106"/>
              <a:gd name="T61" fmla="*/ 33 h 207"/>
              <a:gd name="T62" fmla="*/ 4106 w 4106"/>
              <a:gd name="T63" fmla="*/ 175 h 207"/>
              <a:gd name="T64" fmla="*/ 4106 w 4106"/>
              <a:gd name="T65" fmla="*/ 175 h 207"/>
              <a:gd name="T66" fmla="*/ 4106 w 4106"/>
              <a:gd name="T67" fmla="*/ 181 h 207"/>
              <a:gd name="T68" fmla="*/ 4104 w 4106"/>
              <a:gd name="T69" fmla="*/ 187 h 207"/>
              <a:gd name="T70" fmla="*/ 4101 w 4106"/>
              <a:gd name="T71" fmla="*/ 193 h 207"/>
              <a:gd name="T72" fmla="*/ 4097 w 4106"/>
              <a:gd name="T73" fmla="*/ 197 h 207"/>
              <a:gd name="T74" fmla="*/ 4092 w 4106"/>
              <a:gd name="T75" fmla="*/ 201 h 207"/>
              <a:gd name="T76" fmla="*/ 4087 w 4106"/>
              <a:gd name="T77" fmla="*/ 204 h 207"/>
              <a:gd name="T78" fmla="*/ 4081 w 4106"/>
              <a:gd name="T79" fmla="*/ 206 h 207"/>
              <a:gd name="T80" fmla="*/ 4073 w 4106"/>
              <a:gd name="T81" fmla="*/ 207 h 207"/>
              <a:gd name="T82" fmla="*/ 4073 w 4106"/>
              <a:gd name="T83"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06" h="207">
                <a:moveTo>
                  <a:pt x="4073" y="207"/>
                </a:moveTo>
                <a:lnTo>
                  <a:pt x="33" y="207"/>
                </a:lnTo>
                <a:lnTo>
                  <a:pt x="33" y="207"/>
                </a:lnTo>
                <a:lnTo>
                  <a:pt x="26" y="206"/>
                </a:lnTo>
                <a:lnTo>
                  <a:pt x="20" y="204"/>
                </a:lnTo>
                <a:lnTo>
                  <a:pt x="14" y="201"/>
                </a:lnTo>
                <a:lnTo>
                  <a:pt x="9" y="197"/>
                </a:lnTo>
                <a:lnTo>
                  <a:pt x="5" y="193"/>
                </a:lnTo>
                <a:lnTo>
                  <a:pt x="2" y="187"/>
                </a:lnTo>
                <a:lnTo>
                  <a:pt x="0" y="181"/>
                </a:lnTo>
                <a:lnTo>
                  <a:pt x="0" y="175"/>
                </a:lnTo>
                <a:lnTo>
                  <a:pt x="0" y="33"/>
                </a:lnTo>
                <a:lnTo>
                  <a:pt x="0" y="33"/>
                </a:lnTo>
                <a:lnTo>
                  <a:pt x="0" y="27"/>
                </a:lnTo>
                <a:lnTo>
                  <a:pt x="2" y="21"/>
                </a:lnTo>
                <a:lnTo>
                  <a:pt x="5" y="15"/>
                </a:lnTo>
                <a:lnTo>
                  <a:pt x="9" y="11"/>
                </a:lnTo>
                <a:lnTo>
                  <a:pt x="14" y="7"/>
                </a:lnTo>
                <a:lnTo>
                  <a:pt x="20" y="4"/>
                </a:lnTo>
                <a:lnTo>
                  <a:pt x="26" y="1"/>
                </a:lnTo>
                <a:lnTo>
                  <a:pt x="33" y="0"/>
                </a:lnTo>
                <a:lnTo>
                  <a:pt x="4073" y="0"/>
                </a:lnTo>
                <a:lnTo>
                  <a:pt x="4073" y="0"/>
                </a:lnTo>
                <a:lnTo>
                  <a:pt x="4081" y="1"/>
                </a:lnTo>
                <a:lnTo>
                  <a:pt x="4087" y="4"/>
                </a:lnTo>
                <a:lnTo>
                  <a:pt x="4092" y="7"/>
                </a:lnTo>
                <a:lnTo>
                  <a:pt x="4097" y="11"/>
                </a:lnTo>
                <a:lnTo>
                  <a:pt x="4101" y="15"/>
                </a:lnTo>
                <a:lnTo>
                  <a:pt x="4104" y="21"/>
                </a:lnTo>
                <a:lnTo>
                  <a:pt x="4106" y="27"/>
                </a:lnTo>
                <a:lnTo>
                  <a:pt x="4106" y="33"/>
                </a:lnTo>
                <a:lnTo>
                  <a:pt x="4106" y="175"/>
                </a:lnTo>
                <a:lnTo>
                  <a:pt x="4106" y="175"/>
                </a:lnTo>
                <a:lnTo>
                  <a:pt x="4106" y="181"/>
                </a:lnTo>
                <a:lnTo>
                  <a:pt x="4104" y="187"/>
                </a:lnTo>
                <a:lnTo>
                  <a:pt x="4101" y="193"/>
                </a:lnTo>
                <a:lnTo>
                  <a:pt x="4097" y="197"/>
                </a:lnTo>
                <a:lnTo>
                  <a:pt x="4092" y="201"/>
                </a:lnTo>
                <a:lnTo>
                  <a:pt x="4087" y="204"/>
                </a:lnTo>
                <a:lnTo>
                  <a:pt x="4081" y="206"/>
                </a:lnTo>
                <a:lnTo>
                  <a:pt x="4073" y="207"/>
                </a:lnTo>
                <a:lnTo>
                  <a:pt x="4073" y="207"/>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55"/>
          <p:cNvSpPr>
            <a:spLocks/>
          </p:cNvSpPr>
          <p:nvPr/>
        </p:nvSpPr>
        <p:spPr bwMode="auto">
          <a:xfrm>
            <a:off x="158711" y="4779018"/>
            <a:ext cx="8374875" cy="366520"/>
          </a:xfrm>
          <a:custGeom>
            <a:avLst/>
            <a:gdLst>
              <a:gd name="T0" fmla="*/ 4770 w 4803"/>
              <a:gd name="T1" fmla="*/ 206 h 206"/>
              <a:gd name="T2" fmla="*/ 33 w 4803"/>
              <a:gd name="T3" fmla="*/ 206 h 206"/>
              <a:gd name="T4" fmla="*/ 33 w 4803"/>
              <a:gd name="T5" fmla="*/ 206 h 206"/>
              <a:gd name="T6" fmla="*/ 26 w 4803"/>
              <a:gd name="T7" fmla="*/ 205 h 206"/>
              <a:gd name="T8" fmla="*/ 20 w 4803"/>
              <a:gd name="T9" fmla="*/ 204 h 206"/>
              <a:gd name="T10" fmla="*/ 14 w 4803"/>
              <a:gd name="T11" fmla="*/ 201 h 206"/>
              <a:gd name="T12" fmla="*/ 9 w 4803"/>
              <a:gd name="T13" fmla="*/ 197 h 206"/>
              <a:gd name="T14" fmla="*/ 5 w 4803"/>
              <a:gd name="T15" fmla="*/ 192 h 206"/>
              <a:gd name="T16" fmla="*/ 2 w 4803"/>
              <a:gd name="T17" fmla="*/ 186 h 206"/>
              <a:gd name="T18" fmla="*/ 0 w 4803"/>
              <a:gd name="T19" fmla="*/ 180 h 206"/>
              <a:gd name="T20" fmla="*/ 0 w 4803"/>
              <a:gd name="T21" fmla="*/ 173 h 206"/>
              <a:gd name="T22" fmla="*/ 0 w 4803"/>
              <a:gd name="T23" fmla="*/ 33 h 206"/>
              <a:gd name="T24" fmla="*/ 0 w 4803"/>
              <a:gd name="T25" fmla="*/ 33 h 206"/>
              <a:gd name="T26" fmla="*/ 0 w 4803"/>
              <a:gd name="T27" fmla="*/ 26 h 206"/>
              <a:gd name="T28" fmla="*/ 2 w 4803"/>
              <a:gd name="T29" fmla="*/ 20 h 206"/>
              <a:gd name="T30" fmla="*/ 5 w 4803"/>
              <a:gd name="T31" fmla="*/ 15 h 206"/>
              <a:gd name="T32" fmla="*/ 9 w 4803"/>
              <a:gd name="T33" fmla="*/ 9 h 206"/>
              <a:gd name="T34" fmla="*/ 14 w 4803"/>
              <a:gd name="T35" fmla="*/ 5 h 206"/>
              <a:gd name="T36" fmla="*/ 20 w 4803"/>
              <a:gd name="T37" fmla="*/ 2 h 206"/>
              <a:gd name="T38" fmla="*/ 26 w 4803"/>
              <a:gd name="T39" fmla="*/ 0 h 206"/>
              <a:gd name="T40" fmla="*/ 33 w 4803"/>
              <a:gd name="T41" fmla="*/ 0 h 206"/>
              <a:gd name="T42" fmla="*/ 4770 w 4803"/>
              <a:gd name="T43" fmla="*/ 0 h 206"/>
              <a:gd name="T44" fmla="*/ 4770 w 4803"/>
              <a:gd name="T45" fmla="*/ 0 h 206"/>
              <a:gd name="T46" fmla="*/ 4776 w 4803"/>
              <a:gd name="T47" fmla="*/ 0 h 206"/>
              <a:gd name="T48" fmla="*/ 4782 w 4803"/>
              <a:gd name="T49" fmla="*/ 2 h 206"/>
              <a:gd name="T50" fmla="*/ 4788 w 4803"/>
              <a:gd name="T51" fmla="*/ 5 h 206"/>
              <a:gd name="T52" fmla="*/ 4793 w 4803"/>
              <a:gd name="T53" fmla="*/ 9 h 206"/>
              <a:gd name="T54" fmla="*/ 4798 w 4803"/>
              <a:gd name="T55" fmla="*/ 15 h 206"/>
              <a:gd name="T56" fmla="*/ 4800 w 4803"/>
              <a:gd name="T57" fmla="*/ 20 h 206"/>
              <a:gd name="T58" fmla="*/ 4802 w 4803"/>
              <a:gd name="T59" fmla="*/ 26 h 206"/>
              <a:gd name="T60" fmla="*/ 4803 w 4803"/>
              <a:gd name="T61" fmla="*/ 33 h 206"/>
              <a:gd name="T62" fmla="*/ 4803 w 4803"/>
              <a:gd name="T63" fmla="*/ 173 h 206"/>
              <a:gd name="T64" fmla="*/ 4803 w 4803"/>
              <a:gd name="T65" fmla="*/ 173 h 206"/>
              <a:gd name="T66" fmla="*/ 4802 w 4803"/>
              <a:gd name="T67" fmla="*/ 180 h 206"/>
              <a:gd name="T68" fmla="*/ 4800 w 4803"/>
              <a:gd name="T69" fmla="*/ 186 h 206"/>
              <a:gd name="T70" fmla="*/ 4798 w 4803"/>
              <a:gd name="T71" fmla="*/ 192 h 206"/>
              <a:gd name="T72" fmla="*/ 4793 w 4803"/>
              <a:gd name="T73" fmla="*/ 197 h 206"/>
              <a:gd name="T74" fmla="*/ 4788 w 4803"/>
              <a:gd name="T75" fmla="*/ 201 h 206"/>
              <a:gd name="T76" fmla="*/ 4782 w 4803"/>
              <a:gd name="T77" fmla="*/ 204 h 206"/>
              <a:gd name="T78" fmla="*/ 4776 w 4803"/>
              <a:gd name="T79" fmla="*/ 205 h 206"/>
              <a:gd name="T80" fmla="*/ 4770 w 4803"/>
              <a:gd name="T81" fmla="*/ 206 h 206"/>
              <a:gd name="T82" fmla="*/ 4770 w 4803"/>
              <a:gd name="T83" fmla="*/ 20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803" h="206">
                <a:moveTo>
                  <a:pt x="4770" y="206"/>
                </a:moveTo>
                <a:lnTo>
                  <a:pt x="33" y="206"/>
                </a:lnTo>
                <a:lnTo>
                  <a:pt x="33" y="206"/>
                </a:lnTo>
                <a:lnTo>
                  <a:pt x="26" y="205"/>
                </a:lnTo>
                <a:lnTo>
                  <a:pt x="20" y="204"/>
                </a:lnTo>
                <a:lnTo>
                  <a:pt x="14" y="201"/>
                </a:lnTo>
                <a:lnTo>
                  <a:pt x="9" y="197"/>
                </a:lnTo>
                <a:lnTo>
                  <a:pt x="5" y="192"/>
                </a:lnTo>
                <a:lnTo>
                  <a:pt x="2" y="186"/>
                </a:lnTo>
                <a:lnTo>
                  <a:pt x="0" y="180"/>
                </a:lnTo>
                <a:lnTo>
                  <a:pt x="0" y="173"/>
                </a:lnTo>
                <a:lnTo>
                  <a:pt x="0" y="33"/>
                </a:lnTo>
                <a:lnTo>
                  <a:pt x="0" y="33"/>
                </a:lnTo>
                <a:lnTo>
                  <a:pt x="0" y="26"/>
                </a:lnTo>
                <a:lnTo>
                  <a:pt x="2" y="20"/>
                </a:lnTo>
                <a:lnTo>
                  <a:pt x="5" y="15"/>
                </a:lnTo>
                <a:lnTo>
                  <a:pt x="9" y="9"/>
                </a:lnTo>
                <a:lnTo>
                  <a:pt x="14" y="5"/>
                </a:lnTo>
                <a:lnTo>
                  <a:pt x="20" y="2"/>
                </a:lnTo>
                <a:lnTo>
                  <a:pt x="26" y="0"/>
                </a:lnTo>
                <a:lnTo>
                  <a:pt x="33" y="0"/>
                </a:lnTo>
                <a:lnTo>
                  <a:pt x="4770" y="0"/>
                </a:lnTo>
                <a:lnTo>
                  <a:pt x="4770" y="0"/>
                </a:lnTo>
                <a:lnTo>
                  <a:pt x="4776" y="0"/>
                </a:lnTo>
                <a:lnTo>
                  <a:pt x="4782" y="2"/>
                </a:lnTo>
                <a:lnTo>
                  <a:pt x="4788" y="5"/>
                </a:lnTo>
                <a:lnTo>
                  <a:pt x="4793" y="9"/>
                </a:lnTo>
                <a:lnTo>
                  <a:pt x="4798" y="15"/>
                </a:lnTo>
                <a:lnTo>
                  <a:pt x="4800" y="20"/>
                </a:lnTo>
                <a:lnTo>
                  <a:pt x="4802" y="26"/>
                </a:lnTo>
                <a:lnTo>
                  <a:pt x="4803" y="33"/>
                </a:lnTo>
                <a:lnTo>
                  <a:pt x="4803" y="173"/>
                </a:lnTo>
                <a:lnTo>
                  <a:pt x="4803" y="173"/>
                </a:lnTo>
                <a:lnTo>
                  <a:pt x="4802" y="180"/>
                </a:lnTo>
                <a:lnTo>
                  <a:pt x="4800" y="186"/>
                </a:lnTo>
                <a:lnTo>
                  <a:pt x="4798" y="192"/>
                </a:lnTo>
                <a:lnTo>
                  <a:pt x="4793" y="197"/>
                </a:lnTo>
                <a:lnTo>
                  <a:pt x="4788" y="201"/>
                </a:lnTo>
                <a:lnTo>
                  <a:pt x="4782" y="204"/>
                </a:lnTo>
                <a:lnTo>
                  <a:pt x="4776" y="205"/>
                </a:lnTo>
                <a:lnTo>
                  <a:pt x="4770" y="206"/>
                </a:lnTo>
                <a:lnTo>
                  <a:pt x="4770" y="206"/>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 name="Group 2"/>
          <p:cNvGrpSpPr/>
          <p:nvPr/>
        </p:nvGrpSpPr>
        <p:grpSpPr>
          <a:xfrm>
            <a:off x="4455619" y="2499740"/>
            <a:ext cx="512747" cy="500915"/>
            <a:chOff x="6071586" y="1922193"/>
            <a:chExt cx="683663" cy="667886"/>
          </a:xfrm>
          <a:solidFill>
            <a:schemeClr val="tx1">
              <a:lumMod val="50000"/>
              <a:lumOff val="50000"/>
            </a:schemeClr>
          </a:solidFill>
        </p:grpSpPr>
        <p:sp>
          <p:nvSpPr>
            <p:cNvPr id="14" name="Freeform 156"/>
            <p:cNvSpPr>
              <a:spLocks noEditPoints="1"/>
            </p:cNvSpPr>
            <p:nvPr/>
          </p:nvSpPr>
          <p:spPr bwMode="auto">
            <a:xfrm>
              <a:off x="6071586" y="1922193"/>
              <a:ext cx="683663" cy="667886"/>
            </a:xfrm>
            <a:custGeom>
              <a:avLst/>
              <a:gdLst>
                <a:gd name="T0" fmla="*/ 259 w 290"/>
                <a:gd name="T1" fmla="*/ 114 h 290"/>
                <a:gd name="T2" fmla="*/ 252 w 290"/>
                <a:gd name="T3" fmla="*/ 106 h 290"/>
                <a:gd name="T4" fmla="*/ 247 w 290"/>
                <a:gd name="T5" fmla="*/ 90 h 290"/>
                <a:gd name="T6" fmla="*/ 260 w 290"/>
                <a:gd name="T7" fmla="*/ 74 h 290"/>
                <a:gd name="T8" fmla="*/ 260 w 290"/>
                <a:gd name="T9" fmla="*/ 56 h 290"/>
                <a:gd name="T10" fmla="*/ 225 w 290"/>
                <a:gd name="T11" fmla="*/ 26 h 290"/>
                <a:gd name="T12" fmla="*/ 207 w 290"/>
                <a:gd name="T13" fmla="*/ 39 h 290"/>
                <a:gd name="T14" fmla="*/ 192 w 290"/>
                <a:gd name="T15" fmla="*/ 42 h 290"/>
                <a:gd name="T16" fmla="*/ 180 w 290"/>
                <a:gd name="T17" fmla="*/ 36 h 290"/>
                <a:gd name="T18" fmla="*/ 176 w 290"/>
                <a:gd name="T19" fmla="*/ 13 h 290"/>
                <a:gd name="T20" fmla="*/ 168 w 290"/>
                <a:gd name="T21" fmla="*/ 1 h 290"/>
                <a:gd name="T22" fmla="*/ 122 w 290"/>
                <a:gd name="T23" fmla="*/ 1 h 290"/>
                <a:gd name="T24" fmla="*/ 113 w 290"/>
                <a:gd name="T25" fmla="*/ 27 h 290"/>
                <a:gd name="T26" fmla="*/ 108 w 290"/>
                <a:gd name="T27" fmla="*/ 36 h 290"/>
                <a:gd name="T28" fmla="*/ 97 w 290"/>
                <a:gd name="T29" fmla="*/ 42 h 290"/>
                <a:gd name="T30" fmla="*/ 83 w 290"/>
                <a:gd name="T31" fmla="*/ 39 h 290"/>
                <a:gd name="T32" fmla="*/ 64 w 290"/>
                <a:gd name="T33" fmla="*/ 26 h 290"/>
                <a:gd name="T34" fmla="*/ 30 w 290"/>
                <a:gd name="T35" fmla="*/ 56 h 290"/>
                <a:gd name="T36" fmla="*/ 30 w 290"/>
                <a:gd name="T37" fmla="*/ 74 h 290"/>
                <a:gd name="T38" fmla="*/ 43 w 290"/>
                <a:gd name="T39" fmla="*/ 90 h 290"/>
                <a:gd name="T40" fmla="*/ 38 w 290"/>
                <a:gd name="T41" fmla="*/ 106 h 290"/>
                <a:gd name="T42" fmla="*/ 31 w 290"/>
                <a:gd name="T43" fmla="*/ 114 h 290"/>
                <a:gd name="T44" fmla="*/ 8 w 290"/>
                <a:gd name="T45" fmla="*/ 115 h 290"/>
                <a:gd name="T46" fmla="*/ 0 w 290"/>
                <a:gd name="T47" fmla="*/ 164 h 290"/>
                <a:gd name="T48" fmla="*/ 8 w 290"/>
                <a:gd name="T49" fmla="*/ 175 h 290"/>
                <a:gd name="T50" fmla="*/ 31 w 290"/>
                <a:gd name="T51" fmla="*/ 176 h 290"/>
                <a:gd name="T52" fmla="*/ 38 w 290"/>
                <a:gd name="T53" fmla="*/ 185 h 290"/>
                <a:gd name="T54" fmla="*/ 43 w 290"/>
                <a:gd name="T55" fmla="*/ 200 h 290"/>
                <a:gd name="T56" fmla="*/ 30 w 290"/>
                <a:gd name="T57" fmla="*/ 216 h 290"/>
                <a:gd name="T58" fmla="*/ 30 w 290"/>
                <a:gd name="T59" fmla="*/ 235 h 290"/>
                <a:gd name="T60" fmla="*/ 64 w 290"/>
                <a:gd name="T61" fmla="*/ 265 h 290"/>
                <a:gd name="T62" fmla="*/ 83 w 290"/>
                <a:gd name="T63" fmla="*/ 251 h 290"/>
                <a:gd name="T64" fmla="*/ 97 w 290"/>
                <a:gd name="T65" fmla="*/ 248 h 290"/>
                <a:gd name="T66" fmla="*/ 108 w 290"/>
                <a:gd name="T67" fmla="*/ 254 h 290"/>
                <a:gd name="T68" fmla="*/ 113 w 290"/>
                <a:gd name="T69" fmla="*/ 278 h 290"/>
                <a:gd name="T70" fmla="*/ 122 w 290"/>
                <a:gd name="T71" fmla="*/ 289 h 290"/>
                <a:gd name="T72" fmla="*/ 168 w 290"/>
                <a:gd name="T73" fmla="*/ 289 h 290"/>
                <a:gd name="T74" fmla="*/ 176 w 290"/>
                <a:gd name="T75" fmla="*/ 264 h 290"/>
                <a:gd name="T76" fmla="*/ 180 w 290"/>
                <a:gd name="T77" fmla="*/ 254 h 290"/>
                <a:gd name="T78" fmla="*/ 192 w 290"/>
                <a:gd name="T79" fmla="*/ 248 h 290"/>
                <a:gd name="T80" fmla="*/ 207 w 290"/>
                <a:gd name="T81" fmla="*/ 251 h 290"/>
                <a:gd name="T82" fmla="*/ 225 w 290"/>
                <a:gd name="T83" fmla="*/ 265 h 290"/>
                <a:gd name="T84" fmla="*/ 260 w 290"/>
                <a:gd name="T85" fmla="*/ 235 h 290"/>
                <a:gd name="T86" fmla="*/ 260 w 290"/>
                <a:gd name="T87" fmla="*/ 216 h 290"/>
                <a:gd name="T88" fmla="*/ 247 w 290"/>
                <a:gd name="T89" fmla="*/ 200 h 290"/>
                <a:gd name="T90" fmla="*/ 252 w 290"/>
                <a:gd name="T91" fmla="*/ 185 h 290"/>
                <a:gd name="T92" fmla="*/ 259 w 290"/>
                <a:gd name="T93" fmla="*/ 176 h 290"/>
                <a:gd name="T94" fmla="*/ 281 w 290"/>
                <a:gd name="T95" fmla="*/ 175 h 290"/>
                <a:gd name="T96" fmla="*/ 290 w 290"/>
                <a:gd name="T97" fmla="*/ 126 h 290"/>
                <a:gd name="T98" fmla="*/ 281 w 290"/>
                <a:gd name="T99" fmla="*/ 115 h 290"/>
                <a:gd name="T100" fmla="*/ 144 w 290"/>
                <a:gd name="T101" fmla="*/ 207 h 290"/>
                <a:gd name="T102" fmla="*/ 110 w 290"/>
                <a:gd name="T103" fmla="*/ 197 h 290"/>
                <a:gd name="T104" fmla="*/ 84 w 290"/>
                <a:gd name="T105" fmla="*/ 158 h 290"/>
                <a:gd name="T106" fmla="*/ 83 w 290"/>
                <a:gd name="T107" fmla="*/ 139 h 290"/>
                <a:gd name="T108" fmla="*/ 101 w 290"/>
                <a:gd name="T109" fmla="*/ 102 h 290"/>
                <a:gd name="T110" fmla="*/ 138 w 290"/>
                <a:gd name="T111" fmla="*/ 83 h 290"/>
                <a:gd name="T112" fmla="*/ 158 w 290"/>
                <a:gd name="T113" fmla="*/ 84 h 290"/>
                <a:gd name="T114" fmla="*/ 196 w 290"/>
                <a:gd name="T115" fmla="*/ 111 h 290"/>
                <a:gd name="T116" fmla="*/ 207 w 290"/>
                <a:gd name="T117" fmla="*/ 145 h 290"/>
                <a:gd name="T118" fmla="*/ 202 w 290"/>
                <a:gd name="T119" fmla="*/ 169 h 290"/>
                <a:gd name="T120" fmla="*/ 169 w 290"/>
                <a:gd name="T121" fmla="*/ 202 h 290"/>
                <a:gd name="T122" fmla="*/ 144 w 290"/>
                <a:gd name="T123" fmla="*/ 20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0" h="290">
                  <a:moveTo>
                    <a:pt x="277" y="114"/>
                  </a:moveTo>
                  <a:lnTo>
                    <a:pt x="263" y="114"/>
                  </a:lnTo>
                  <a:lnTo>
                    <a:pt x="263" y="114"/>
                  </a:lnTo>
                  <a:lnTo>
                    <a:pt x="259" y="114"/>
                  </a:lnTo>
                  <a:lnTo>
                    <a:pt x="256" y="112"/>
                  </a:lnTo>
                  <a:lnTo>
                    <a:pt x="253" y="109"/>
                  </a:lnTo>
                  <a:lnTo>
                    <a:pt x="252" y="106"/>
                  </a:lnTo>
                  <a:lnTo>
                    <a:pt x="252" y="106"/>
                  </a:lnTo>
                  <a:lnTo>
                    <a:pt x="248" y="98"/>
                  </a:lnTo>
                  <a:lnTo>
                    <a:pt x="248" y="98"/>
                  </a:lnTo>
                  <a:lnTo>
                    <a:pt x="247" y="94"/>
                  </a:lnTo>
                  <a:lnTo>
                    <a:pt x="247" y="90"/>
                  </a:lnTo>
                  <a:lnTo>
                    <a:pt x="248" y="86"/>
                  </a:lnTo>
                  <a:lnTo>
                    <a:pt x="251" y="83"/>
                  </a:lnTo>
                  <a:lnTo>
                    <a:pt x="260" y="74"/>
                  </a:lnTo>
                  <a:lnTo>
                    <a:pt x="260" y="74"/>
                  </a:lnTo>
                  <a:lnTo>
                    <a:pt x="263" y="70"/>
                  </a:lnTo>
                  <a:lnTo>
                    <a:pt x="264" y="65"/>
                  </a:lnTo>
                  <a:lnTo>
                    <a:pt x="263" y="60"/>
                  </a:lnTo>
                  <a:lnTo>
                    <a:pt x="260" y="56"/>
                  </a:lnTo>
                  <a:lnTo>
                    <a:pt x="234" y="30"/>
                  </a:lnTo>
                  <a:lnTo>
                    <a:pt x="234" y="30"/>
                  </a:lnTo>
                  <a:lnTo>
                    <a:pt x="230" y="27"/>
                  </a:lnTo>
                  <a:lnTo>
                    <a:pt x="225" y="26"/>
                  </a:lnTo>
                  <a:lnTo>
                    <a:pt x="220" y="27"/>
                  </a:lnTo>
                  <a:lnTo>
                    <a:pt x="216" y="30"/>
                  </a:lnTo>
                  <a:lnTo>
                    <a:pt x="207" y="39"/>
                  </a:lnTo>
                  <a:lnTo>
                    <a:pt x="207" y="39"/>
                  </a:lnTo>
                  <a:lnTo>
                    <a:pt x="204" y="42"/>
                  </a:lnTo>
                  <a:lnTo>
                    <a:pt x="200" y="43"/>
                  </a:lnTo>
                  <a:lnTo>
                    <a:pt x="196" y="43"/>
                  </a:lnTo>
                  <a:lnTo>
                    <a:pt x="192" y="42"/>
                  </a:lnTo>
                  <a:lnTo>
                    <a:pt x="192" y="42"/>
                  </a:lnTo>
                  <a:lnTo>
                    <a:pt x="184" y="38"/>
                  </a:lnTo>
                  <a:lnTo>
                    <a:pt x="184" y="38"/>
                  </a:lnTo>
                  <a:lnTo>
                    <a:pt x="180" y="36"/>
                  </a:lnTo>
                  <a:lnTo>
                    <a:pt x="178" y="34"/>
                  </a:lnTo>
                  <a:lnTo>
                    <a:pt x="176" y="31"/>
                  </a:lnTo>
                  <a:lnTo>
                    <a:pt x="176" y="27"/>
                  </a:lnTo>
                  <a:lnTo>
                    <a:pt x="176" y="13"/>
                  </a:lnTo>
                  <a:lnTo>
                    <a:pt x="176" y="13"/>
                  </a:lnTo>
                  <a:lnTo>
                    <a:pt x="175" y="8"/>
                  </a:lnTo>
                  <a:lnTo>
                    <a:pt x="172" y="4"/>
                  </a:lnTo>
                  <a:lnTo>
                    <a:pt x="168" y="1"/>
                  </a:lnTo>
                  <a:lnTo>
                    <a:pt x="164" y="0"/>
                  </a:lnTo>
                  <a:lnTo>
                    <a:pt x="126" y="0"/>
                  </a:lnTo>
                  <a:lnTo>
                    <a:pt x="126" y="0"/>
                  </a:lnTo>
                  <a:lnTo>
                    <a:pt x="122" y="1"/>
                  </a:lnTo>
                  <a:lnTo>
                    <a:pt x="118" y="4"/>
                  </a:lnTo>
                  <a:lnTo>
                    <a:pt x="115" y="8"/>
                  </a:lnTo>
                  <a:lnTo>
                    <a:pt x="113" y="13"/>
                  </a:lnTo>
                  <a:lnTo>
                    <a:pt x="113" y="27"/>
                  </a:lnTo>
                  <a:lnTo>
                    <a:pt x="113" y="27"/>
                  </a:lnTo>
                  <a:lnTo>
                    <a:pt x="113" y="31"/>
                  </a:lnTo>
                  <a:lnTo>
                    <a:pt x="111" y="34"/>
                  </a:lnTo>
                  <a:lnTo>
                    <a:pt x="108" y="36"/>
                  </a:lnTo>
                  <a:lnTo>
                    <a:pt x="105" y="38"/>
                  </a:lnTo>
                  <a:lnTo>
                    <a:pt x="105" y="38"/>
                  </a:lnTo>
                  <a:lnTo>
                    <a:pt x="97" y="42"/>
                  </a:lnTo>
                  <a:lnTo>
                    <a:pt x="97" y="42"/>
                  </a:lnTo>
                  <a:lnTo>
                    <a:pt x="93" y="43"/>
                  </a:lnTo>
                  <a:lnTo>
                    <a:pt x="90" y="43"/>
                  </a:lnTo>
                  <a:lnTo>
                    <a:pt x="86" y="42"/>
                  </a:lnTo>
                  <a:lnTo>
                    <a:pt x="83" y="39"/>
                  </a:lnTo>
                  <a:lnTo>
                    <a:pt x="73" y="30"/>
                  </a:lnTo>
                  <a:lnTo>
                    <a:pt x="73" y="30"/>
                  </a:lnTo>
                  <a:lnTo>
                    <a:pt x="68" y="27"/>
                  </a:lnTo>
                  <a:lnTo>
                    <a:pt x="64" y="26"/>
                  </a:lnTo>
                  <a:lnTo>
                    <a:pt x="59" y="27"/>
                  </a:lnTo>
                  <a:lnTo>
                    <a:pt x="55" y="30"/>
                  </a:lnTo>
                  <a:lnTo>
                    <a:pt x="30" y="56"/>
                  </a:lnTo>
                  <a:lnTo>
                    <a:pt x="30" y="56"/>
                  </a:lnTo>
                  <a:lnTo>
                    <a:pt x="26" y="60"/>
                  </a:lnTo>
                  <a:lnTo>
                    <a:pt x="25" y="65"/>
                  </a:lnTo>
                  <a:lnTo>
                    <a:pt x="26" y="70"/>
                  </a:lnTo>
                  <a:lnTo>
                    <a:pt x="30" y="74"/>
                  </a:lnTo>
                  <a:lnTo>
                    <a:pt x="39" y="83"/>
                  </a:lnTo>
                  <a:lnTo>
                    <a:pt x="39" y="83"/>
                  </a:lnTo>
                  <a:lnTo>
                    <a:pt x="41" y="86"/>
                  </a:lnTo>
                  <a:lnTo>
                    <a:pt x="43" y="90"/>
                  </a:lnTo>
                  <a:lnTo>
                    <a:pt x="43" y="94"/>
                  </a:lnTo>
                  <a:lnTo>
                    <a:pt x="42" y="98"/>
                  </a:lnTo>
                  <a:lnTo>
                    <a:pt x="42" y="98"/>
                  </a:lnTo>
                  <a:lnTo>
                    <a:pt x="38" y="106"/>
                  </a:lnTo>
                  <a:lnTo>
                    <a:pt x="38" y="106"/>
                  </a:lnTo>
                  <a:lnTo>
                    <a:pt x="36" y="109"/>
                  </a:lnTo>
                  <a:lnTo>
                    <a:pt x="34" y="112"/>
                  </a:lnTo>
                  <a:lnTo>
                    <a:pt x="31" y="114"/>
                  </a:lnTo>
                  <a:lnTo>
                    <a:pt x="26" y="114"/>
                  </a:lnTo>
                  <a:lnTo>
                    <a:pt x="12" y="114"/>
                  </a:lnTo>
                  <a:lnTo>
                    <a:pt x="12" y="114"/>
                  </a:lnTo>
                  <a:lnTo>
                    <a:pt x="8" y="115"/>
                  </a:lnTo>
                  <a:lnTo>
                    <a:pt x="4" y="118"/>
                  </a:lnTo>
                  <a:lnTo>
                    <a:pt x="1" y="122"/>
                  </a:lnTo>
                  <a:lnTo>
                    <a:pt x="0" y="126"/>
                  </a:lnTo>
                  <a:lnTo>
                    <a:pt x="0" y="164"/>
                  </a:lnTo>
                  <a:lnTo>
                    <a:pt x="0" y="164"/>
                  </a:lnTo>
                  <a:lnTo>
                    <a:pt x="1" y="168"/>
                  </a:lnTo>
                  <a:lnTo>
                    <a:pt x="4" y="172"/>
                  </a:lnTo>
                  <a:lnTo>
                    <a:pt x="8" y="175"/>
                  </a:lnTo>
                  <a:lnTo>
                    <a:pt x="12" y="176"/>
                  </a:lnTo>
                  <a:lnTo>
                    <a:pt x="26" y="176"/>
                  </a:lnTo>
                  <a:lnTo>
                    <a:pt x="26" y="176"/>
                  </a:lnTo>
                  <a:lnTo>
                    <a:pt x="31" y="176"/>
                  </a:lnTo>
                  <a:lnTo>
                    <a:pt x="34" y="179"/>
                  </a:lnTo>
                  <a:lnTo>
                    <a:pt x="36" y="182"/>
                  </a:lnTo>
                  <a:lnTo>
                    <a:pt x="38" y="185"/>
                  </a:lnTo>
                  <a:lnTo>
                    <a:pt x="38" y="185"/>
                  </a:lnTo>
                  <a:lnTo>
                    <a:pt x="42" y="193"/>
                  </a:lnTo>
                  <a:lnTo>
                    <a:pt x="42" y="193"/>
                  </a:lnTo>
                  <a:lnTo>
                    <a:pt x="43" y="197"/>
                  </a:lnTo>
                  <a:lnTo>
                    <a:pt x="43" y="200"/>
                  </a:lnTo>
                  <a:lnTo>
                    <a:pt x="41" y="204"/>
                  </a:lnTo>
                  <a:lnTo>
                    <a:pt x="39" y="207"/>
                  </a:lnTo>
                  <a:lnTo>
                    <a:pt x="30" y="216"/>
                  </a:lnTo>
                  <a:lnTo>
                    <a:pt x="30" y="216"/>
                  </a:lnTo>
                  <a:lnTo>
                    <a:pt x="26" y="221"/>
                  </a:lnTo>
                  <a:lnTo>
                    <a:pt x="25" y="226"/>
                  </a:lnTo>
                  <a:lnTo>
                    <a:pt x="26" y="231"/>
                  </a:lnTo>
                  <a:lnTo>
                    <a:pt x="30" y="235"/>
                  </a:lnTo>
                  <a:lnTo>
                    <a:pt x="55" y="260"/>
                  </a:lnTo>
                  <a:lnTo>
                    <a:pt x="55" y="260"/>
                  </a:lnTo>
                  <a:lnTo>
                    <a:pt x="59" y="264"/>
                  </a:lnTo>
                  <a:lnTo>
                    <a:pt x="64" y="265"/>
                  </a:lnTo>
                  <a:lnTo>
                    <a:pt x="68" y="264"/>
                  </a:lnTo>
                  <a:lnTo>
                    <a:pt x="73" y="260"/>
                  </a:lnTo>
                  <a:lnTo>
                    <a:pt x="83" y="251"/>
                  </a:lnTo>
                  <a:lnTo>
                    <a:pt x="83" y="251"/>
                  </a:lnTo>
                  <a:lnTo>
                    <a:pt x="86" y="248"/>
                  </a:lnTo>
                  <a:lnTo>
                    <a:pt x="90" y="247"/>
                  </a:lnTo>
                  <a:lnTo>
                    <a:pt x="93" y="247"/>
                  </a:lnTo>
                  <a:lnTo>
                    <a:pt x="97" y="248"/>
                  </a:lnTo>
                  <a:lnTo>
                    <a:pt x="97" y="248"/>
                  </a:lnTo>
                  <a:lnTo>
                    <a:pt x="105" y="252"/>
                  </a:lnTo>
                  <a:lnTo>
                    <a:pt x="105" y="252"/>
                  </a:lnTo>
                  <a:lnTo>
                    <a:pt x="108" y="254"/>
                  </a:lnTo>
                  <a:lnTo>
                    <a:pt x="111" y="256"/>
                  </a:lnTo>
                  <a:lnTo>
                    <a:pt x="113" y="259"/>
                  </a:lnTo>
                  <a:lnTo>
                    <a:pt x="113" y="264"/>
                  </a:lnTo>
                  <a:lnTo>
                    <a:pt x="113" y="278"/>
                  </a:lnTo>
                  <a:lnTo>
                    <a:pt x="113" y="278"/>
                  </a:lnTo>
                  <a:lnTo>
                    <a:pt x="115" y="282"/>
                  </a:lnTo>
                  <a:lnTo>
                    <a:pt x="118" y="286"/>
                  </a:lnTo>
                  <a:lnTo>
                    <a:pt x="122" y="289"/>
                  </a:lnTo>
                  <a:lnTo>
                    <a:pt x="126" y="290"/>
                  </a:lnTo>
                  <a:lnTo>
                    <a:pt x="164" y="290"/>
                  </a:lnTo>
                  <a:lnTo>
                    <a:pt x="164" y="290"/>
                  </a:lnTo>
                  <a:lnTo>
                    <a:pt x="168" y="289"/>
                  </a:lnTo>
                  <a:lnTo>
                    <a:pt x="172" y="286"/>
                  </a:lnTo>
                  <a:lnTo>
                    <a:pt x="175" y="282"/>
                  </a:lnTo>
                  <a:lnTo>
                    <a:pt x="176" y="278"/>
                  </a:lnTo>
                  <a:lnTo>
                    <a:pt x="176" y="264"/>
                  </a:lnTo>
                  <a:lnTo>
                    <a:pt x="176" y="264"/>
                  </a:lnTo>
                  <a:lnTo>
                    <a:pt x="176" y="259"/>
                  </a:lnTo>
                  <a:lnTo>
                    <a:pt x="178" y="256"/>
                  </a:lnTo>
                  <a:lnTo>
                    <a:pt x="180" y="254"/>
                  </a:lnTo>
                  <a:lnTo>
                    <a:pt x="184" y="252"/>
                  </a:lnTo>
                  <a:lnTo>
                    <a:pt x="184" y="252"/>
                  </a:lnTo>
                  <a:lnTo>
                    <a:pt x="192" y="248"/>
                  </a:lnTo>
                  <a:lnTo>
                    <a:pt x="192" y="248"/>
                  </a:lnTo>
                  <a:lnTo>
                    <a:pt x="196" y="247"/>
                  </a:lnTo>
                  <a:lnTo>
                    <a:pt x="200" y="247"/>
                  </a:lnTo>
                  <a:lnTo>
                    <a:pt x="204" y="248"/>
                  </a:lnTo>
                  <a:lnTo>
                    <a:pt x="207" y="251"/>
                  </a:lnTo>
                  <a:lnTo>
                    <a:pt x="216" y="260"/>
                  </a:lnTo>
                  <a:lnTo>
                    <a:pt x="216" y="260"/>
                  </a:lnTo>
                  <a:lnTo>
                    <a:pt x="220" y="264"/>
                  </a:lnTo>
                  <a:lnTo>
                    <a:pt x="225" y="265"/>
                  </a:lnTo>
                  <a:lnTo>
                    <a:pt x="230" y="264"/>
                  </a:lnTo>
                  <a:lnTo>
                    <a:pt x="234" y="260"/>
                  </a:lnTo>
                  <a:lnTo>
                    <a:pt x="260" y="235"/>
                  </a:lnTo>
                  <a:lnTo>
                    <a:pt x="260" y="235"/>
                  </a:lnTo>
                  <a:lnTo>
                    <a:pt x="263" y="231"/>
                  </a:lnTo>
                  <a:lnTo>
                    <a:pt x="264" y="226"/>
                  </a:lnTo>
                  <a:lnTo>
                    <a:pt x="263" y="221"/>
                  </a:lnTo>
                  <a:lnTo>
                    <a:pt x="260" y="216"/>
                  </a:lnTo>
                  <a:lnTo>
                    <a:pt x="251" y="207"/>
                  </a:lnTo>
                  <a:lnTo>
                    <a:pt x="251" y="207"/>
                  </a:lnTo>
                  <a:lnTo>
                    <a:pt x="248" y="204"/>
                  </a:lnTo>
                  <a:lnTo>
                    <a:pt x="247" y="200"/>
                  </a:lnTo>
                  <a:lnTo>
                    <a:pt x="247" y="197"/>
                  </a:lnTo>
                  <a:lnTo>
                    <a:pt x="248" y="193"/>
                  </a:lnTo>
                  <a:lnTo>
                    <a:pt x="248" y="193"/>
                  </a:lnTo>
                  <a:lnTo>
                    <a:pt x="252" y="185"/>
                  </a:lnTo>
                  <a:lnTo>
                    <a:pt x="252" y="185"/>
                  </a:lnTo>
                  <a:lnTo>
                    <a:pt x="253" y="182"/>
                  </a:lnTo>
                  <a:lnTo>
                    <a:pt x="256" y="179"/>
                  </a:lnTo>
                  <a:lnTo>
                    <a:pt x="259" y="176"/>
                  </a:lnTo>
                  <a:lnTo>
                    <a:pt x="263" y="176"/>
                  </a:lnTo>
                  <a:lnTo>
                    <a:pt x="277" y="176"/>
                  </a:lnTo>
                  <a:lnTo>
                    <a:pt x="277" y="176"/>
                  </a:lnTo>
                  <a:lnTo>
                    <a:pt x="281" y="175"/>
                  </a:lnTo>
                  <a:lnTo>
                    <a:pt x="286" y="172"/>
                  </a:lnTo>
                  <a:lnTo>
                    <a:pt x="289" y="168"/>
                  </a:lnTo>
                  <a:lnTo>
                    <a:pt x="290" y="164"/>
                  </a:lnTo>
                  <a:lnTo>
                    <a:pt x="290" y="126"/>
                  </a:lnTo>
                  <a:lnTo>
                    <a:pt x="290" y="126"/>
                  </a:lnTo>
                  <a:lnTo>
                    <a:pt x="289" y="122"/>
                  </a:lnTo>
                  <a:lnTo>
                    <a:pt x="286" y="118"/>
                  </a:lnTo>
                  <a:lnTo>
                    <a:pt x="281" y="115"/>
                  </a:lnTo>
                  <a:lnTo>
                    <a:pt x="277" y="114"/>
                  </a:lnTo>
                  <a:lnTo>
                    <a:pt x="277" y="114"/>
                  </a:lnTo>
                  <a:close/>
                  <a:moveTo>
                    <a:pt x="144" y="207"/>
                  </a:moveTo>
                  <a:lnTo>
                    <a:pt x="144" y="207"/>
                  </a:lnTo>
                  <a:lnTo>
                    <a:pt x="138" y="207"/>
                  </a:lnTo>
                  <a:lnTo>
                    <a:pt x="132" y="206"/>
                  </a:lnTo>
                  <a:lnTo>
                    <a:pt x="121" y="202"/>
                  </a:lnTo>
                  <a:lnTo>
                    <a:pt x="110" y="197"/>
                  </a:lnTo>
                  <a:lnTo>
                    <a:pt x="101" y="189"/>
                  </a:lnTo>
                  <a:lnTo>
                    <a:pt x="93" y="180"/>
                  </a:lnTo>
                  <a:lnTo>
                    <a:pt x="88" y="169"/>
                  </a:lnTo>
                  <a:lnTo>
                    <a:pt x="84" y="158"/>
                  </a:lnTo>
                  <a:lnTo>
                    <a:pt x="83" y="152"/>
                  </a:lnTo>
                  <a:lnTo>
                    <a:pt x="83" y="145"/>
                  </a:lnTo>
                  <a:lnTo>
                    <a:pt x="83" y="145"/>
                  </a:lnTo>
                  <a:lnTo>
                    <a:pt x="83" y="139"/>
                  </a:lnTo>
                  <a:lnTo>
                    <a:pt x="84" y="132"/>
                  </a:lnTo>
                  <a:lnTo>
                    <a:pt x="88" y="121"/>
                  </a:lnTo>
                  <a:lnTo>
                    <a:pt x="93" y="111"/>
                  </a:lnTo>
                  <a:lnTo>
                    <a:pt x="101" y="102"/>
                  </a:lnTo>
                  <a:lnTo>
                    <a:pt x="110" y="94"/>
                  </a:lnTo>
                  <a:lnTo>
                    <a:pt x="121" y="88"/>
                  </a:lnTo>
                  <a:lnTo>
                    <a:pt x="132" y="84"/>
                  </a:lnTo>
                  <a:lnTo>
                    <a:pt x="138" y="83"/>
                  </a:lnTo>
                  <a:lnTo>
                    <a:pt x="144" y="83"/>
                  </a:lnTo>
                  <a:lnTo>
                    <a:pt x="144" y="83"/>
                  </a:lnTo>
                  <a:lnTo>
                    <a:pt x="151" y="83"/>
                  </a:lnTo>
                  <a:lnTo>
                    <a:pt x="158" y="84"/>
                  </a:lnTo>
                  <a:lnTo>
                    <a:pt x="169" y="88"/>
                  </a:lnTo>
                  <a:lnTo>
                    <a:pt x="179" y="94"/>
                  </a:lnTo>
                  <a:lnTo>
                    <a:pt x="188" y="102"/>
                  </a:lnTo>
                  <a:lnTo>
                    <a:pt x="196" y="111"/>
                  </a:lnTo>
                  <a:lnTo>
                    <a:pt x="202" y="121"/>
                  </a:lnTo>
                  <a:lnTo>
                    <a:pt x="206" y="132"/>
                  </a:lnTo>
                  <a:lnTo>
                    <a:pt x="207" y="139"/>
                  </a:lnTo>
                  <a:lnTo>
                    <a:pt x="207" y="145"/>
                  </a:lnTo>
                  <a:lnTo>
                    <a:pt x="207" y="145"/>
                  </a:lnTo>
                  <a:lnTo>
                    <a:pt x="207" y="152"/>
                  </a:lnTo>
                  <a:lnTo>
                    <a:pt x="206" y="158"/>
                  </a:lnTo>
                  <a:lnTo>
                    <a:pt x="202" y="169"/>
                  </a:lnTo>
                  <a:lnTo>
                    <a:pt x="196" y="180"/>
                  </a:lnTo>
                  <a:lnTo>
                    <a:pt x="188" y="189"/>
                  </a:lnTo>
                  <a:lnTo>
                    <a:pt x="179" y="197"/>
                  </a:lnTo>
                  <a:lnTo>
                    <a:pt x="169" y="202"/>
                  </a:lnTo>
                  <a:lnTo>
                    <a:pt x="158" y="206"/>
                  </a:lnTo>
                  <a:lnTo>
                    <a:pt x="151" y="207"/>
                  </a:lnTo>
                  <a:lnTo>
                    <a:pt x="144" y="207"/>
                  </a:lnTo>
                  <a:lnTo>
                    <a:pt x="144" y="207"/>
                  </a:lnTo>
                  <a:close/>
                </a:path>
              </a:pathLst>
            </a:custGeom>
            <a:grp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57"/>
            <p:cNvSpPr>
              <a:spLocks/>
            </p:cNvSpPr>
            <p:nvPr/>
          </p:nvSpPr>
          <p:spPr bwMode="auto">
            <a:xfrm>
              <a:off x="6332029" y="2182830"/>
              <a:ext cx="146504" cy="146613"/>
            </a:xfrm>
            <a:custGeom>
              <a:avLst/>
              <a:gdLst>
                <a:gd name="T0" fmla="*/ 31 w 63"/>
                <a:gd name="T1" fmla="*/ 0 h 62"/>
                <a:gd name="T2" fmla="*/ 31 w 63"/>
                <a:gd name="T3" fmla="*/ 0 h 62"/>
                <a:gd name="T4" fmla="*/ 25 w 63"/>
                <a:gd name="T5" fmla="*/ 1 h 62"/>
                <a:gd name="T6" fmla="*/ 20 w 63"/>
                <a:gd name="T7" fmla="*/ 3 h 62"/>
                <a:gd name="T8" fmla="*/ 15 w 63"/>
                <a:gd name="T9" fmla="*/ 5 h 62"/>
                <a:gd name="T10" fmla="*/ 10 w 63"/>
                <a:gd name="T11" fmla="*/ 9 h 62"/>
                <a:gd name="T12" fmla="*/ 6 w 63"/>
                <a:gd name="T13" fmla="*/ 14 h 62"/>
                <a:gd name="T14" fmla="*/ 4 w 63"/>
                <a:gd name="T15" fmla="*/ 19 h 62"/>
                <a:gd name="T16" fmla="*/ 2 w 63"/>
                <a:gd name="T17" fmla="*/ 25 h 62"/>
                <a:gd name="T18" fmla="*/ 0 w 63"/>
                <a:gd name="T19" fmla="*/ 31 h 62"/>
                <a:gd name="T20" fmla="*/ 0 w 63"/>
                <a:gd name="T21" fmla="*/ 31 h 62"/>
                <a:gd name="T22" fmla="*/ 2 w 63"/>
                <a:gd name="T23" fmla="*/ 38 h 62"/>
                <a:gd name="T24" fmla="*/ 4 w 63"/>
                <a:gd name="T25" fmla="*/ 43 h 62"/>
                <a:gd name="T26" fmla="*/ 6 w 63"/>
                <a:gd name="T27" fmla="*/ 48 h 62"/>
                <a:gd name="T28" fmla="*/ 10 w 63"/>
                <a:gd name="T29" fmla="*/ 53 h 62"/>
                <a:gd name="T30" fmla="*/ 15 w 63"/>
                <a:gd name="T31" fmla="*/ 57 h 62"/>
                <a:gd name="T32" fmla="*/ 20 w 63"/>
                <a:gd name="T33" fmla="*/ 59 h 62"/>
                <a:gd name="T34" fmla="*/ 25 w 63"/>
                <a:gd name="T35" fmla="*/ 61 h 62"/>
                <a:gd name="T36" fmla="*/ 31 w 63"/>
                <a:gd name="T37" fmla="*/ 62 h 62"/>
                <a:gd name="T38" fmla="*/ 31 w 63"/>
                <a:gd name="T39" fmla="*/ 62 h 62"/>
                <a:gd name="T40" fmla="*/ 38 w 63"/>
                <a:gd name="T41" fmla="*/ 61 h 62"/>
                <a:gd name="T42" fmla="*/ 44 w 63"/>
                <a:gd name="T43" fmla="*/ 59 h 62"/>
                <a:gd name="T44" fmla="*/ 49 w 63"/>
                <a:gd name="T45" fmla="*/ 57 h 62"/>
                <a:gd name="T46" fmla="*/ 54 w 63"/>
                <a:gd name="T47" fmla="*/ 53 h 62"/>
                <a:gd name="T48" fmla="*/ 58 w 63"/>
                <a:gd name="T49" fmla="*/ 48 h 62"/>
                <a:gd name="T50" fmla="*/ 60 w 63"/>
                <a:gd name="T51" fmla="*/ 43 h 62"/>
                <a:gd name="T52" fmla="*/ 62 w 63"/>
                <a:gd name="T53" fmla="*/ 38 h 62"/>
                <a:gd name="T54" fmla="*/ 63 w 63"/>
                <a:gd name="T55" fmla="*/ 31 h 62"/>
                <a:gd name="T56" fmla="*/ 63 w 63"/>
                <a:gd name="T57" fmla="*/ 31 h 62"/>
                <a:gd name="T58" fmla="*/ 62 w 63"/>
                <a:gd name="T59" fmla="*/ 25 h 62"/>
                <a:gd name="T60" fmla="*/ 60 w 63"/>
                <a:gd name="T61" fmla="*/ 19 h 62"/>
                <a:gd name="T62" fmla="*/ 58 w 63"/>
                <a:gd name="T63" fmla="*/ 14 h 62"/>
                <a:gd name="T64" fmla="*/ 54 w 63"/>
                <a:gd name="T65" fmla="*/ 9 h 62"/>
                <a:gd name="T66" fmla="*/ 49 w 63"/>
                <a:gd name="T67" fmla="*/ 5 h 62"/>
                <a:gd name="T68" fmla="*/ 44 w 63"/>
                <a:gd name="T69" fmla="*/ 3 h 62"/>
                <a:gd name="T70" fmla="*/ 38 w 63"/>
                <a:gd name="T71" fmla="*/ 1 h 62"/>
                <a:gd name="T72" fmla="*/ 31 w 63"/>
                <a:gd name="T73" fmla="*/ 0 h 62"/>
                <a:gd name="T74" fmla="*/ 31 w 63"/>
                <a:gd name="T75"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62">
                  <a:moveTo>
                    <a:pt x="31" y="0"/>
                  </a:moveTo>
                  <a:lnTo>
                    <a:pt x="31" y="0"/>
                  </a:lnTo>
                  <a:lnTo>
                    <a:pt x="25" y="1"/>
                  </a:lnTo>
                  <a:lnTo>
                    <a:pt x="20" y="3"/>
                  </a:lnTo>
                  <a:lnTo>
                    <a:pt x="15" y="5"/>
                  </a:lnTo>
                  <a:lnTo>
                    <a:pt x="10" y="9"/>
                  </a:lnTo>
                  <a:lnTo>
                    <a:pt x="6" y="14"/>
                  </a:lnTo>
                  <a:lnTo>
                    <a:pt x="4" y="19"/>
                  </a:lnTo>
                  <a:lnTo>
                    <a:pt x="2" y="25"/>
                  </a:lnTo>
                  <a:lnTo>
                    <a:pt x="0" y="31"/>
                  </a:lnTo>
                  <a:lnTo>
                    <a:pt x="0" y="31"/>
                  </a:lnTo>
                  <a:lnTo>
                    <a:pt x="2" y="38"/>
                  </a:lnTo>
                  <a:lnTo>
                    <a:pt x="4" y="43"/>
                  </a:lnTo>
                  <a:lnTo>
                    <a:pt x="6" y="48"/>
                  </a:lnTo>
                  <a:lnTo>
                    <a:pt x="10" y="53"/>
                  </a:lnTo>
                  <a:lnTo>
                    <a:pt x="15" y="57"/>
                  </a:lnTo>
                  <a:lnTo>
                    <a:pt x="20" y="59"/>
                  </a:lnTo>
                  <a:lnTo>
                    <a:pt x="25" y="61"/>
                  </a:lnTo>
                  <a:lnTo>
                    <a:pt x="31" y="62"/>
                  </a:lnTo>
                  <a:lnTo>
                    <a:pt x="31" y="62"/>
                  </a:lnTo>
                  <a:lnTo>
                    <a:pt x="38" y="61"/>
                  </a:lnTo>
                  <a:lnTo>
                    <a:pt x="44" y="59"/>
                  </a:lnTo>
                  <a:lnTo>
                    <a:pt x="49" y="57"/>
                  </a:lnTo>
                  <a:lnTo>
                    <a:pt x="54" y="53"/>
                  </a:lnTo>
                  <a:lnTo>
                    <a:pt x="58" y="48"/>
                  </a:lnTo>
                  <a:lnTo>
                    <a:pt x="60" y="43"/>
                  </a:lnTo>
                  <a:lnTo>
                    <a:pt x="62" y="38"/>
                  </a:lnTo>
                  <a:lnTo>
                    <a:pt x="63" y="31"/>
                  </a:lnTo>
                  <a:lnTo>
                    <a:pt x="63" y="31"/>
                  </a:lnTo>
                  <a:lnTo>
                    <a:pt x="62" y="25"/>
                  </a:lnTo>
                  <a:lnTo>
                    <a:pt x="60" y="19"/>
                  </a:lnTo>
                  <a:lnTo>
                    <a:pt x="58" y="14"/>
                  </a:lnTo>
                  <a:lnTo>
                    <a:pt x="54" y="9"/>
                  </a:lnTo>
                  <a:lnTo>
                    <a:pt x="49" y="5"/>
                  </a:lnTo>
                  <a:lnTo>
                    <a:pt x="44" y="3"/>
                  </a:lnTo>
                  <a:lnTo>
                    <a:pt x="38" y="1"/>
                  </a:lnTo>
                  <a:lnTo>
                    <a:pt x="31" y="0"/>
                  </a:lnTo>
                  <a:lnTo>
                    <a:pt x="31" y="0"/>
                  </a:lnTo>
                  <a:close/>
                </a:path>
              </a:pathLst>
            </a:custGeom>
            <a:grp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grpSp>
      <p:sp>
        <p:nvSpPr>
          <p:cNvPr id="16" name="Freeform 158"/>
          <p:cNvSpPr>
            <a:spLocks noEditPoints="1"/>
          </p:cNvSpPr>
          <p:nvPr/>
        </p:nvSpPr>
        <p:spPr bwMode="auto">
          <a:xfrm>
            <a:off x="6616884" y="3337372"/>
            <a:ext cx="549376" cy="635301"/>
          </a:xfrm>
          <a:custGeom>
            <a:avLst/>
            <a:gdLst>
              <a:gd name="T0" fmla="*/ 279 w 310"/>
              <a:gd name="T1" fmla="*/ 125 h 362"/>
              <a:gd name="T2" fmla="*/ 277 w 310"/>
              <a:gd name="T3" fmla="*/ 99 h 362"/>
              <a:gd name="T4" fmla="*/ 264 w 310"/>
              <a:gd name="T5" fmla="*/ 65 h 362"/>
              <a:gd name="T6" fmla="*/ 243 w 310"/>
              <a:gd name="T7" fmla="*/ 36 h 362"/>
              <a:gd name="T8" fmla="*/ 214 w 310"/>
              <a:gd name="T9" fmla="*/ 15 h 362"/>
              <a:gd name="T10" fmla="*/ 180 w 310"/>
              <a:gd name="T11" fmla="*/ 3 h 362"/>
              <a:gd name="T12" fmla="*/ 155 w 310"/>
              <a:gd name="T13" fmla="*/ 0 h 362"/>
              <a:gd name="T14" fmla="*/ 119 w 310"/>
              <a:gd name="T15" fmla="*/ 6 h 362"/>
              <a:gd name="T16" fmla="*/ 86 w 310"/>
              <a:gd name="T17" fmla="*/ 21 h 362"/>
              <a:gd name="T18" fmla="*/ 59 w 310"/>
              <a:gd name="T19" fmla="*/ 46 h 362"/>
              <a:gd name="T20" fmla="*/ 41 w 310"/>
              <a:gd name="T21" fmla="*/ 76 h 362"/>
              <a:gd name="T22" fmla="*/ 32 w 310"/>
              <a:gd name="T23" fmla="*/ 111 h 362"/>
              <a:gd name="T24" fmla="*/ 24 w 310"/>
              <a:gd name="T25" fmla="*/ 143 h 362"/>
              <a:gd name="T26" fmla="*/ 15 w 310"/>
              <a:gd name="T27" fmla="*/ 145 h 362"/>
              <a:gd name="T28" fmla="*/ 4 w 310"/>
              <a:gd name="T29" fmla="*/ 154 h 362"/>
              <a:gd name="T30" fmla="*/ 0 w 310"/>
              <a:gd name="T31" fmla="*/ 169 h 362"/>
              <a:gd name="T32" fmla="*/ 0 w 310"/>
              <a:gd name="T33" fmla="*/ 343 h 362"/>
              <a:gd name="T34" fmla="*/ 7 w 310"/>
              <a:gd name="T35" fmla="*/ 355 h 362"/>
              <a:gd name="T36" fmla="*/ 19 w 310"/>
              <a:gd name="T37" fmla="*/ 362 h 362"/>
              <a:gd name="T38" fmla="*/ 286 w 310"/>
              <a:gd name="T39" fmla="*/ 362 h 362"/>
              <a:gd name="T40" fmla="*/ 300 w 310"/>
              <a:gd name="T41" fmla="*/ 358 h 362"/>
              <a:gd name="T42" fmla="*/ 308 w 310"/>
              <a:gd name="T43" fmla="*/ 347 h 362"/>
              <a:gd name="T44" fmla="*/ 310 w 310"/>
              <a:gd name="T45" fmla="*/ 169 h 362"/>
              <a:gd name="T46" fmla="*/ 308 w 310"/>
              <a:gd name="T47" fmla="*/ 158 h 362"/>
              <a:gd name="T48" fmla="*/ 300 w 310"/>
              <a:gd name="T49" fmla="*/ 148 h 362"/>
              <a:gd name="T50" fmla="*/ 286 w 310"/>
              <a:gd name="T51" fmla="*/ 143 h 362"/>
              <a:gd name="T52" fmla="*/ 171 w 310"/>
              <a:gd name="T53" fmla="*/ 269 h 362"/>
              <a:gd name="T54" fmla="*/ 167 w 310"/>
              <a:gd name="T55" fmla="*/ 278 h 362"/>
              <a:gd name="T56" fmla="*/ 152 w 310"/>
              <a:gd name="T57" fmla="*/ 282 h 362"/>
              <a:gd name="T58" fmla="*/ 143 w 310"/>
              <a:gd name="T59" fmla="*/ 278 h 362"/>
              <a:gd name="T60" fmla="*/ 139 w 310"/>
              <a:gd name="T61" fmla="*/ 251 h 362"/>
              <a:gd name="T62" fmla="*/ 132 w 310"/>
              <a:gd name="T63" fmla="*/ 244 h 362"/>
              <a:gd name="T64" fmla="*/ 124 w 310"/>
              <a:gd name="T65" fmla="*/ 232 h 362"/>
              <a:gd name="T66" fmla="*/ 123 w 310"/>
              <a:gd name="T67" fmla="*/ 217 h 362"/>
              <a:gd name="T68" fmla="*/ 126 w 310"/>
              <a:gd name="T69" fmla="*/ 206 h 362"/>
              <a:gd name="T70" fmla="*/ 137 w 310"/>
              <a:gd name="T71" fmla="*/ 195 h 362"/>
              <a:gd name="T72" fmla="*/ 151 w 310"/>
              <a:gd name="T73" fmla="*/ 189 h 362"/>
              <a:gd name="T74" fmla="*/ 166 w 310"/>
              <a:gd name="T75" fmla="*/ 191 h 362"/>
              <a:gd name="T76" fmla="*/ 181 w 310"/>
              <a:gd name="T77" fmla="*/ 202 h 362"/>
              <a:gd name="T78" fmla="*/ 188 w 310"/>
              <a:gd name="T79" fmla="*/ 222 h 362"/>
              <a:gd name="T80" fmla="*/ 186 w 310"/>
              <a:gd name="T81" fmla="*/ 231 h 362"/>
              <a:gd name="T82" fmla="*/ 171 w 310"/>
              <a:gd name="T83" fmla="*/ 251 h 362"/>
              <a:gd name="T84" fmla="*/ 77 w 310"/>
              <a:gd name="T85" fmla="*/ 143 h 362"/>
              <a:gd name="T86" fmla="*/ 78 w 310"/>
              <a:gd name="T87" fmla="*/ 107 h 362"/>
              <a:gd name="T88" fmla="*/ 83 w 310"/>
              <a:gd name="T89" fmla="*/ 85 h 362"/>
              <a:gd name="T90" fmla="*/ 95 w 310"/>
              <a:gd name="T91" fmla="*/ 65 h 362"/>
              <a:gd name="T92" fmla="*/ 111 w 310"/>
              <a:gd name="T93" fmla="*/ 51 h 362"/>
              <a:gd name="T94" fmla="*/ 132 w 310"/>
              <a:gd name="T95" fmla="*/ 41 h 362"/>
              <a:gd name="T96" fmla="*/ 155 w 310"/>
              <a:gd name="T97" fmla="*/ 36 h 362"/>
              <a:gd name="T98" fmla="*/ 171 w 310"/>
              <a:gd name="T99" fmla="*/ 38 h 362"/>
              <a:gd name="T100" fmla="*/ 192 w 310"/>
              <a:gd name="T101" fmla="*/ 47 h 362"/>
              <a:gd name="T102" fmla="*/ 211 w 310"/>
              <a:gd name="T103" fmla="*/ 60 h 362"/>
              <a:gd name="T104" fmla="*/ 224 w 310"/>
              <a:gd name="T105" fmla="*/ 77 h 362"/>
              <a:gd name="T106" fmla="*/ 231 w 310"/>
              <a:gd name="T107" fmla="*/ 99 h 362"/>
              <a:gd name="T108" fmla="*/ 233 w 310"/>
              <a:gd name="T109" fmla="*/ 143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0" h="362">
                <a:moveTo>
                  <a:pt x="286" y="143"/>
                </a:moveTo>
                <a:lnTo>
                  <a:pt x="279" y="143"/>
                </a:lnTo>
                <a:lnTo>
                  <a:pt x="279" y="125"/>
                </a:lnTo>
                <a:lnTo>
                  <a:pt x="279" y="125"/>
                </a:lnTo>
                <a:lnTo>
                  <a:pt x="278" y="111"/>
                </a:lnTo>
                <a:lnTo>
                  <a:pt x="277" y="99"/>
                </a:lnTo>
                <a:lnTo>
                  <a:pt x="274" y="88"/>
                </a:lnTo>
                <a:lnTo>
                  <a:pt x="269" y="76"/>
                </a:lnTo>
                <a:lnTo>
                  <a:pt x="264" y="65"/>
                </a:lnTo>
                <a:lnTo>
                  <a:pt x="258" y="55"/>
                </a:lnTo>
                <a:lnTo>
                  <a:pt x="251" y="46"/>
                </a:lnTo>
                <a:lnTo>
                  <a:pt x="243" y="36"/>
                </a:lnTo>
                <a:lnTo>
                  <a:pt x="234" y="28"/>
                </a:lnTo>
                <a:lnTo>
                  <a:pt x="224" y="21"/>
                </a:lnTo>
                <a:lnTo>
                  <a:pt x="214" y="15"/>
                </a:lnTo>
                <a:lnTo>
                  <a:pt x="204" y="10"/>
                </a:lnTo>
                <a:lnTo>
                  <a:pt x="192" y="6"/>
                </a:lnTo>
                <a:lnTo>
                  <a:pt x="180" y="3"/>
                </a:lnTo>
                <a:lnTo>
                  <a:pt x="168" y="1"/>
                </a:lnTo>
                <a:lnTo>
                  <a:pt x="155" y="0"/>
                </a:lnTo>
                <a:lnTo>
                  <a:pt x="155" y="0"/>
                </a:lnTo>
                <a:lnTo>
                  <a:pt x="142" y="1"/>
                </a:lnTo>
                <a:lnTo>
                  <a:pt x="130" y="3"/>
                </a:lnTo>
                <a:lnTo>
                  <a:pt x="119" y="6"/>
                </a:lnTo>
                <a:lnTo>
                  <a:pt x="106" y="10"/>
                </a:lnTo>
                <a:lnTo>
                  <a:pt x="96" y="15"/>
                </a:lnTo>
                <a:lnTo>
                  <a:pt x="86" y="21"/>
                </a:lnTo>
                <a:lnTo>
                  <a:pt x="76" y="28"/>
                </a:lnTo>
                <a:lnTo>
                  <a:pt x="67" y="36"/>
                </a:lnTo>
                <a:lnTo>
                  <a:pt x="59" y="46"/>
                </a:lnTo>
                <a:lnTo>
                  <a:pt x="52" y="55"/>
                </a:lnTo>
                <a:lnTo>
                  <a:pt x="46" y="65"/>
                </a:lnTo>
                <a:lnTo>
                  <a:pt x="41" y="76"/>
                </a:lnTo>
                <a:lnTo>
                  <a:pt x="37" y="88"/>
                </a:lnTo>
                <a:lnTo>
                  <a:pt x="34" y="99"/>
                </a:lnTo>
                <a:lnTo>
                  <a:pt x="32" y="111"/>
                </a:lnTo>
                <a:lnTo>
                  <a:pt x="31" y="125"/>
                </a:lnTo>
                <a:lnTo>
                  <a:pt x="31" y="143"/>
                </a:lnTo>
                <a:lnTo>
                  <a:pt x="24" y="143"/>
                </a:lnTo>
                <a:lnTo>
                  <a:pt x="24" y="143"/>
                </a:lnTo>
                <a:lnTo>
                  <a:pt x="19" y="144"/>
                </a:lnTo>
                <a:lnTo>
                  <a:pt x="15" y="145"/>
                </a:lnTo>
                <a:lnTo>
                  <a:pt x="11" y="148"/>
                </a:lnTo>
                <a:lnTo>
                  <a:pt x="7" y="151"/>
                </a:lnTo>
                <a:lnTo>
                  <a:pt x="4" y="154"/>
                </a:lnTo>
                <a:lnTo>
                  <a:pt x="2" y="158"/>
                </a:lnTo>
                <a:lnTo>
                  <a:pt x="0" y="163"/>
                </a:lnTo>
                <a:lnTo>
                  <a:pt x="0" y="169"/>
                </a:lnTo>
                <a:lnTo>
                  <a:pt x="0" y="338"/>
                </a:lnTo>
                <a:lnTo>
                  <a:pt x="0" y="338"/>
                </a:lnTo>
                <a:lnTo>
                  <a:pt x="0" y="343"/>
                </a:lnTo>
                <a:lnTo>
                  <a:pt x="2" y="347"/>
                </a:lnTo>
                <a:lnTo>
                  <a:pt x="4" y="351"/>
                </a:lnTo>
                <a:lnTo>
                  <a:pt x="7" y="355"/>
                </a:lnTo>
                <a:lnTo>
                  <a:pt x="11" y="358"/>
                </a:lnTo>
                <a:lnTo>
                  <a:pt x="15" y="360"/>
                </a:lnTo>
                <a:lnTo>
                  <a:pt x="19" y="362"/>
                </a:lnTo>
                <a:lnTo>
                  <a:pt x="24" y="362"/>
                </a:lnTo>
                <a:lnTo>
                  <a:pt x="286" y="362"/>
                </a:lnTo>
                <a:lnTo>
                  <a:pt x="286" y="362"/>
                </a:lnTo>
                <a:lnTo>
                  <a:pt x="291" y="362"/>
                </a:lnTo>
                <a:lnTo>
                  <a:pt x="296" y="360"/>
                </a:lnTo>
                <a:lnTo>
                  <a:pt x="300" y="358"/>
                </a:lnTo>
                <a:lnTo>
                  <a:pt x="303" y="355"/>
                </a:lnTo>
                <a:lnTo>
                  <a:pt x="306" y="351"/>
                </a:lnTo>
                <a:lnTo>
                  <a:pt x="308" y="347"/>
                </a:lnTo>
                <a:lnTo>
                  <a:pt x="310" y="343"/>
                </a:lnTo>
                <a:lnTo>
                  <a:pt x="310" y="338"/>
                </a:lnTo>
                <a:lnTo>
                  <a:pt x="310" y="169"/>
                </a:lnTo>
                <a:lnTo>
                  <a:pt x="310" y="169"/>
                </a:lnTo>
                <a:lnTo>
                  <a:pt x="310" y="163"/>
                </a:lnTo>
                <a:lnTo>
                  <a:pt x="308" y="158"/>
                </a:lnTo>
                <a:lnTo>
                  <a:pt x="306" y="154"/>
                </a:lnTo>
                <a:lnTo>
                  <a:pt x="303" y="151"/>
                </a:lnTo>
                <a:lnTo>
                  <a:pt x="300" y="148"/>
                </a:lnTo>
                <a:lnTo>
                  <a:pt x="296" y="145"/>
                </a:lnTo>
                <a:lnTo>
                  <a:pt x="291" y="144"/>
                </a:lnTo>
                <a:lnTo>
                  <a:pt x="286" y="143"/>
                </a:lnTo>
                <a:lnTo>
                  <a:pt x="286" y="143"/>
                </a:lnTo>
                <a:close/>
                <a:moveTo>
                  <a:pt x="171" y="251"/>
                </a:moveTo>
                <a:lnTo>
                  <a:pt x="171" y="269"/>
                </a:lnTo>
                <a:lnTo>
                  <a:pt x="171" y="269"/>
                </a:lnTo>
                <a:lnTo>
                  <a:pt x="170" y="274"/>
                </a:lnTo>
                <a:lnTo>
                  <a:pt x="167" y="278"/>
                </a:lnTo>
                <a:lnTo>
                  <a:pt x="163" y="281"/>
                </a:lnTo>
                <a:lnTo>
                  <a:pt x="158" y="282"/>
                </a:lnTo>
                <a:lnTo>
                  <a:pt x="152" y="282"/>
                </a:lnTo>
                <a:lnTo>
                  <a:pt x="152" y="282"/>
                </a:lnTo>
                <a:lnTo>
                  <a:pt x="147" y="281"/>
                </a:lnTo>
                <a:lnTo>
                  <a:pt x="143" y="278"/>
                </a:lnTo>
                <a:lnTo>
                  <a:pt x="140" y="274"/>
                </a:lnTo>
                <a:lnTo>
                  <a:pt x="139" y="269"/>
                </a:lnTo>
                <a:lnTo>
                  <a:pt x="139" y="251"/>
                </a:lnTo>
                <a:lnTo>
                  <a:pt x="139" y="251"/>
                </a:lnTo>
                <a:lnTo>
                  <a:pt x="135" y="247"/>
                </a:lnTo>
                <a:lnTo>
                  <a:pt x="132" y="244"/>
                </a:lnTo>
                <a:lnTo>
                  <a:pt x="129" y="241"/>
                </a:lnTo>
                <a:lnTo>
                  <a:pt x="126" y="236"/>
                </a:lnTo>
                <a:lnTo>
                  <a:pt x="124" y="232"/>
                </a:lnTo>
                <a:lnTo>
                  <a:pt x="123" y="227"/>
                </a:lnTo>
                <a:lnTo>
                  <a:pt x="123" y="222"/>
                </a:lnTo>
                <a:lnTo>
                  <a:pt x="123" y="217"/>
                </a:lnTo>
                <a:lnTo>
                  <a:pt x="123" y="217"/>
                </a:lnTo>
                <a:lnTo>
                  <a:pt x="124" y="212"/>
                </a:lnTo>
                <a:lnTo>
                  <a:pt x="126" y="206"/>
                </a:lnTo>
                <a:lnTo>
                  <a:pt x="129" y="202"/>
                </a:lnTo>
                <a:lnTo>
                  <a:pt x="133" y="198"/>
                </a:lnTo>
                <a:lnTo>
                  <a:pt x="137" y="195"/>
                </a:lnTo>
                <a:lnTo>
                  <a:pt x="141" y="192"/>
                </a:lnTo>
                <a:lnTo>
                  <a:pt x="146" y="190"/>
                </a:lnTo>
                <a:lnTo>
                  <a:pt x="151" y="189"/>
                </a:lnTo>
                <a:lnTo>
                  <a:pt x="151" y="189"/>
                </a:lnTo>
                <a:lnTo>
                  <a:pt x="159" y="189"/>
                </a:lnTo>
                <a:lnTo>
                  <a:pt x="166" y="191"/>
                </a:lnTo>
                <a:lnTo>
                  <a:pt x="172" y="193"/>
                </a:lnTo>
                <a:lnTo>
                  <a:pt x="177" y="197"/>
                </a:lnTo>
                <a:lnTo>
                  <a:pt x="181" y="202"/>
                </a:lnTo>
                <a:lnTo>
                  <a:pt x="185" y="209"/>
                </a:lnTo>
                <a:lnTo>
                  <a:pt x="187" y="215"/>
                </a:lnTo>
                <a:lnTo>
                  <a:pt x="188" y="222"/>
                </a:lnTo>
                <a:lnTo>
                  <a:pt x="188" y="222"/>
                </a:lnTo>
                <a:lnTo>
                  <a:pt x="187" y="226"/>
                </a:lnTo>
                <a:lnTo>
                  <a:pt x="186" y="231"/>
                </a:lnTo>
                <a:lnTo>
                  <a:pt x="183" y="238"/>
                </a:lnTo>
                <a:lnTo>
                  <a:pt x="178" y="245"/>
                </a:lnTo>
                <a:lnTo>
                  <a:pt x="171" y="251"/>
                </a:lnTo>
                <a:lnTo>
                  <a:pt x="171" y="251"/>
                </a:lnTo>
                <a:close/>
                <a:moveTo>
                  <a:pt x="233" y="143"/>
                </a:moveTo>
                <a:lnTo>
                  <a:pt x="77" y="143"/>
                </a:lnTo>
                <a:lnTo>
                  <a:pt x="77" y="115"/>
                </a:lnTo>
                <a:lnTo>
                  <a:pt x="77" y="115"/>
                </a:lnTo>
                <a:lnTo>
                  <a:pt x="78" y="107"/>
                </a:lnTo>
                <a:lnTo>
                  <a:pt x="79" y="99"/>
                </a:lnTo>
                <a:lnTo>
                  <a:pt x="81" y="92"/>
                </a:lnTo>
                <a:lnTo>
                  <a:pt x="83" y="85"/>
                </a:lnTo>
                <a:lnTo>
                  <a:pt x="87" y="77"/>
                </a:lnTo>
                <a:lnTo>
                  <a:pt x="90" y="71"/>
                </a:lnTo>
                <a:lnTo>
                  <a:pt x="95" y="65"/>
                </a:lnTo>
                <a:lnTo>
                  <a:pt x="100" y="60"/>
                </a:lnTo>
                <a:lnTo>
                  <a:pt x="105" y="55"/>
                </a:lnTo>
                <a:lnTo>
                  <a:pt x="111" y="51"/>
                </a:lnTo>
                <a:lnTo>
                  <a:pt x="118" y="47"/>
                </a:lnTo>
                <a:lnTo>
                  <a:pt x="125" y="43"/>
                </a:lnTo>
                <a:lnTo>
                  <a:pt x="132" y="41"/>
                </a:lnTo>
                <a:lnTo>
                  <a:pt x="139" y="38"/>
                </a:lnTo>
                <a:lnTo>
                  <a:pt x="147" y="37"/>
                </a:lnTo>
                <a:lnTo>
                  <a:pt x="155" y="36"/>
                </a:lnTo>
                <a:lnTo>
                  <a:pt x="155" y="36"/>
                </a:lnTo>
                <a:lnTo>
                  <a:pt x="163" y="37"/>
                </a:lnTo>
                <a:lnTo>
                  <a:pt x="171" y="38"/>
                </a:lnTo>
                <a:lnTo>
                  <a:pt x="178" y="41"/>
                </a:lnTo>
                <a:lnTo>
                  <a:pt x="185" y="43"/>
                </a:lnTo>
                <a:lnTo>
                  <a:pt x="192" y="47"/>
                </a:lnTo>
                <a:lnTo>
                  <a:pt x="198" y="51"/>
                </a:lnTo>
                <a:lnTo>
                  <a:pt x="205" y="55"/>
                </a:lnTo>
                <a:lnTo>
                  <a:pt x="211" y="60"/>
                </a:lnTo>
                <a:lnTo>
                  <a:pt x="216" y="65"/>
                </a:lnTo>
                <a:lnTo>
                  <a:pt x="220" y="71"/>
                </a:lnTo>
                <a:lnTo>
                  <a:pt x="224" y="77"/>
                </a:lnTo>
                <a:lnTo>
                  <a:pt x="227" y="85"/>
                </a:lnTo>
                <a:lnTo>
                  <a:pt x="229" y="92"/>
                </a:lnTo>
                <a:lnTo>
                  <a:pt x="231" y="99"/>
                </a:lnTo>
                <a:lnTo>
                  <a:pt x="233" y="107"/>
                </a:lnTo>
                <a:lnTo>
                  <a:pt x="233" y="115"/>
                </a:lnTo>
                <a:lnTo>
                  <a:pt x="233" y="143"/>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grpSp>
        <p:nvGrpSpPr>
          <p:cNvPr id="2" name="Group 1"/>
          <p:cNvGrpSpPr/>
          <p:nvPr/>
        </p:nvGrpSpPr>
        <p:grpSpPr>
          <a:xfrm>
            <a:off x="330335" y="4293450"/>
            <a:ext cx="573785" cy="574219"/>
            <a:chOff x="732501" y="4284216"/>
            <a:chExt cx="765047" cy="765625"/>
          </a:xfrm>
          <a:solidFill>
            <a:schemeClr val="tx1">
              <a:lumMod val="50000"/>
              <a:lumOff val="50000"/>
            </a:schemeClr>
          </a:solidFill>
        </p:grpSpPr>
        <p:sp>
          <p:nvSpPr>
            <p:cNvPr id="17" name="Freeform 159"/>
            <p:cNvSpPr>
              <a:spLocks/>
            </p:cNvSpPr>
            <p:nvPr/>
          </p:nvSpPr>
          <p:spPr bwMode="auto">
            <a:xfrm>
              <a:off x="732501" y="4724034"/>
              <a:ext cx="227888" cy="325795"/>
            </a:xfrm>
            <a:custGeom>
              <a:avLst/>
              <a:gdLst>
                <a:gd name="T0" fmla="*/ 86 w 100"/>
                <a:gd name="T1" fmla="*/ 0 h 141"/>
                <a:gd name="T2" fmla="*/ 15 w 100"/>
                <a:gd name="T3" fmla="*/ 0 h 141"/>
                <a:gd name="T4" fmla="*/ 15 w 100"/>
                <a:gd name="T5" fmla="*/ 0 h 141"/>
                <a:gd name="T6" fmla="*/ 9 w 100"/>
                <a:gd name="T7" fmla="*/ 1 h 141"/>
                <a:gd name="T8" fmla="*/ 5 w 100"/>
                <a:gd name="T9" fmla="*/ 4 h 141"/>
                <a:gd name="T10" fmla="*/ 1 w 100"/>
                <a:gd name="T11" fmla="*/ 8 h 141"/>
                <a:gd name="T12" fmla="*/ 0 w 100"/>
                <a:gd name="T13" fmla="*/ 13 h 141"/>
                <a:gd name="T14" fmla="*/ 0 w 100"/>
                <a:gd name="T15" fmla="*/ 127 h 141"/>
                <a:gd name="T16" fmla="*/ 0 w 100"/>
                <a:gd name="T17" fmla="*/ 127 h 141"/>
                <a:gd name="T18" fmla="*/ 1 w 100"/>
                <a:gd name="T19" fmla="*/ 132 h 141"/>
                <a:gd name="T20" fmla="*/ 5 w 100"/>
                <a:gd name="T21" fmla="*/ 137 h 141"/>
                <a:gd name="T22" fmla="*/ 9 w 100"/>
                <a:gd name="T23" fmla="*/ 140 h 141"/>
                <a:gd name="T24" fmla="*/ 15 w 100"/>
                <a:gd name="T25" fmla="*/ 141 h 141"/>
                <a:gd name="T26" fmla="*/ 86 w 100"/>
                <a:gd name="T27" fmla="*/ 141 h 141"/>
                <a:gd name="T28" fmla="*/ 86 w 100"/>
                <a:gd name="T29" fmla="*/ 141 h 141"/>
                <a:gd name="T30" fmla="*/ 92 w 100"/>
                <a:gd name="T31" fmla="*/ 140 h 141"/>
                <a:gd name="T32" fmla="*/ 96 w 100"/>
                <a:gd name="T33" fmla="*/ 137 h 141"/>
                <a:gd name="T34" fmla="*/ 99 w 100"/>
                <a:gd name="T35" fmla="*/ 132 h 141"/>
                <a:gd name="T36" fmla="*/ 100 w 100"/>
                <a:gd name="T37" fmla="*/ 127 h 141"/>
                <a:gd name="T38" fmla="*/ 100 w 100"/>
                <a:gd name="T39" fmla="*/ 13 h 141"/>
                <a:gd name="T40" fmla="*/ 100 w 100"/>
                <a:gd name="T41" fmla="*/ 13 h 141"/>
                <a:gd name="T42" fmla="*/ 99 w 100"/>
                <a:gd name="T43" fmla="*/ 8 h 141"/>
                <a:gd name="T44" fmla="*/ 96 w 100"/>
                <a:gd name="T45" fmla="*/ 4 h 141"/>
                <a:gd name="T46" fmla="*/ 92 w 100"/>
                <a:gd name="T47" fmla="*/ 1 h 141"/>
                <a:gd name="T48" fmla="*/ 86 w 100"/>
                <a:gd name="T49" fmla="*/ 0 h 141"/>
                <a:gd name="T50" fmla="*/ 86 w 100"/>
                <a:gd name="T51"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0" h="141">
                  <a:moveTo>
                    <a:pt x="86" y="0"/>
                  </a:moveTo>
                  <a:lnTo>
                    <a:pt x="15" y="0"/>
                  </a:lnTo>
                  <a:lnTo>
                    <a:pt x="15" y="0"/>
                  </a:lnTo>
                  <a:lnTo>
                    <a:pt x="9" y="1"/>
                  </a:lnTo>
                  <a:lnTo>
                    <a:pt x="5" y="4"/>
                  </a:lnTo>
                  <a:lnTo>
                    <a:pt x="1" y="8"/>
                  </a:lnTo>
                  <a:lnTo>
                    <a:pt x="0" y="13"/>
                  </a:lnTo>
                  <a:lnTo>
                    <a:pt x="0" y="127"/>
                  </a:lnTo>
                  <a:lnTo>
                    <a:pt x="0" y="127"/>
                  </a:lnTo>
                  <a:lnTo>
                    <a:pt x="1" y="132"/>
                  </a:lnTo>
                  <a:lnTo>
                    <a:pt x="5" y="137"/>
                  </a:lnTo>
                  <a:lnTo>
                    <a:pt x="9" y="140"/>
                  </a:lnTo>
                  <a:lnTo>
                    <a:pt x="15" y="141"/>
                  </a:lnTo>
                  <a:lnTo>
                    <a:pt x="86" y="141"/>
                  </a:lnTo>
                  <a:lnTo>
                    <a:pt x="86" y="141"/>
                  </a:lnTo>
                  <a:lnTo>
                    <a:pt x="92" y="140"/>
                  </a:lnTo>
                  <a:lnTo>
                    <a:pt x="96" y="137"/>
                  </a:lnTo>
                  <a:lnTo>
                    <a:pt x="99" y="132"/>
                  </a:lnTo>
                  <a:lnTo>
                    <a:pt x="100" y="127"/>
                  </a:lnTo>
                  <a:lnTo>
                    <a:pt x="100" y="13"/>
                  </a:lnTo>
                  <a:lnTo>
                    <a:pt x="100" y="13"/>
                  </a:lnTo>
                  <a:lnTo>
                    <a:pt x="99" y="8"/>
                  </a:lnTo>
                  <a:lnTo>
                    <a:pt x="96" y="4"/>
                  </a:lnTo>
                  <a:lnTo>
                    <a:pt x="92" y="1"/>
                  </a:lnTo>
                  <a:lnTo>
                    <a:pt x="86" y="0"/>
                  </a:lnTo>
                  <a:lnTo>
                    <a:pt x="86" y="0"/>
                  </a:lnTo>
                  <a:close/>
                </a:path>
              </a:pathLst>
            </a:custGeom>
            <a:grp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60"/>
            <p:cNvSpPr>
              <a:spLocks/>
            </p:cNvSpPr>
            <p:nvPr/>
          </p:nvSpPr>
          <p:spPr bwMode="auto">
            <a:xfrm>
              <a:off x="992945" y="4512273"/>
              <a:ext cx="227888" cy="537568"/>
            </a:xfrm>
            <a:custGeom>
              <a:avLst/>
              <a:gdLst>
                <a:gd name="T0" fmla="*/ 86 w 100"/>
                <a:gd name="T1" fmla="*/ 0 h 236"/>
                <a:gd name="T2" fmla="*/ 14 w 100"/>
                <a:gd name="T3" fmla="*/ 0 h 236"/>
                <a:gd name="T4" fmla="*/ 14 w 100"/>
                <a:gd name="T5" fmla="*/ 0 h 236"/>
                <a:gd name="T6" fmla="*/ 9 w 100"/>
                <a:gd name="T7" fmla="*/ 2 h 236"/>
                <a:gd name="T8" fmla="*/ 4 w 100"/>
                <a:gd name="T9" fmla="*/ 4 h 236"/>
                <a:gd name="T10" fmla="*/ 2 w 100"/>
                <a:gd name="T11" fmla="*/ 9 h 236"/>
                <a:gd name="T12" fmla="*/ 0 w 100"/>
                <a:gd name="T13" fmla="*/ 14 h 236"/>
                <a:gd name="T14" fmla="*/ 0 w 100"/>
                <a:gd name="T15" fmla="*/ 222 h 236"/>
                <a:gd name="T16" fmla="*/ 0 w 100"/>
                <a:gd name="T17" fmla="*/ 222 h 236"/>
                <a:gd name="T18" fmla="*/ 2 w 100"/>
                <a:gd name="T19" fmla="*/ 227 h 236"/>
                <a:gd name="T20" fmla="*/ 4 w 100"/>
                <a:gd name="T21" fmla="*/ 232 h 236"/>
                <a:gd name="T22" fmla="*/ 9 w 100"/>
                <a:gd name="T23" fmla="*/ 235 h 236"/>
                <a:gd name="T24" fmla="*/ 14 w 100"/>
                <a:gd name="T25" fmla="*/ 236 h 236"/>
                <a:gd name="T26" fmla="*/ 86 w 100"/>
                <a:gd name="T27" fmla="*/ 236 h 236"/>
                <a:gd name="T28" fmla="*/ 86 w 100"/>
                <a:gd name="T29" fmla="*/ 236 h 236"/>
                <a:gd name="T30" fmla="*/ 92 w 100"/>
                <a:gd name="T31" fmla="*/ 235 h 236"/>
                <a:gd name="T32" fmla="*/ 96 w 100"/>
                <a:gd name="T33" fmla="*/ 232 h 236"/>
                <a:gd name="T34" fmla="*/ 99 w 100"/>
                <a:gd name="T35" fmla="*/ 227 h 236"/>
                <a:gd name="T36" fmla="*/ 100 w 100"/>
                <a:gd name="T37" fmla="*/ 222 h 236"/>
                <a:gd name="T38" fmla="*/ 100 w 100"/>
                <a:gd name="T39" fmla="*/ 14 h 236"/>
                <a:gd name="T40" fmla="*/ 100 w 100"/>
                <a:gd name="T41" fmla="*/ 14 h 236"/>
                <a:gd name="T42" fmla="*/ 99 w 100"/>
                <a:gd name="T43" fmla="*/ 9 h 236"/>
                <a:gd name="T44" fmla="*/ 96 w 100"/>
                <a:gd name="T45" fmla="*/ 4 h 236"/>
                <a:gd name="T46" fmla="*/ 92 w 100"/>
                <a:gd name="T47" fmla="*/ 2 h 236"/>
                <a:gd name="T48" fmla="*/ 86 w 100"/>
                <a:gd name="T49" fmla="*/ 0 h 236"/>
                <a:gd name="T50" fmla="*/ 86 w 100"/>
                <a:gd name="T51"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0" h="236">
                  <a:moveTo>
                    <a:pt x="86" y="0"/>
                  </a:moveTo>
                  <a:lnTo>
                    <a:pt x="14" y="0"/>
                  </a:lnTo>
                  <a:lnTo>
                    <a:pt x="14" y="0"/>
                  </a:lnTo>
                  <a:lnTo>
                    <a:pt x="9" y="2"/>
                  </a:lnTo>
                  <a:lnTo>
                    <a:pt x="4" y="4"/>
                  </a:lnTo>
                  <a:lnTo>
                    <a:pt x="2" y="9"/>
                  </a:lnTo>
                  <a:lnTo>
                    <a:pt x="0" y="14"/>
                  </a:lnTo>
                  <a:lnTo>
                    <a:pt x="0" y="222"/>
                  </a:lnTo>
                  <a:lnTo>
                    <a:pt x="0" y="222"/>
                  </a:lnTo>
                  <a:lnTo>
                    <a:pt x="2" y="227"/>
                  </a:lnTo>
                  <a:lnTo>
                    <a:pt x="4" y="232"/>
                  </a:lnTo>
                  <a:lnTo>
                    <a:pt x="9" y="235"/>
                  </a:lnTo>
                  <a:lnTo>
                    <a:pt x="14" y="236"/>
                  </a:lnTo>
                  <a:lnTo>
                    <a:pt x="86" y="236"/>
                  </a:lnTo>
                  <a:lnTo>
                    <a:pt x="86" y="236"/>
                  </a:lnTo>
                  <a:lnTo>
                    <a:pt x="92" y="235"/>
                  </a:lnTo>
                  <a:lnTo>
                    <a:pt x="96" y="232"/>
                  </a:lnTo>
                  <a:lnTo>
                    <a:pt x="99" y="227"/>
                  </a:lnTo>
                  <a:lnTo>
                    <a:pt x="100" y="222"/>
                  </a:lnTo>
                  <a:lnTo>
                    <a:pt x="100" y="14"/>
                  </a:lnTo>
                  <a:lnTo>
                    <a:pt x="100" y="14"/>
                  </a:lnTo>
                  <a:lnTo>
                    <a:pt x="99" y="9"/>
                  </a:lnTo>
                  <a:lnTo>
                    <a:pt x="96" y="4"/>
                  </a:lnTo>
                  <a:lnTo>
                    <a:pt x="92" y="2"/>
                  </a:lnTo>
                  <a:lnTo>
                    <a:pt x="86" y="0"/>
                  </a:lnTo>
                  <a:lnTo>
                    <a:pt x="86" y="0"/>
                  </a:lnTo>
                  <a:close/>
                </a:path>
              </a:pathLst>
            </a:custGeom>
            <a:grp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61"/>
            <p:cNvSpPr>
              <a:spLocks/>
            </p:cNvSpPr>
            <p:nvPr/>
          </p:nvSpPr>
          <p:spPr bwMode="auto">
            <a:xfrm>
              <a:off x="1269660" y="4284216"/>
              <a:ext cx="227888" cy="765625"/>
            </a:xfrm>
            <a:custGeom>
              <a:avLst/>
              <a:gdLst>
                <a:gd name="T0" fmla="*/ 86 w 99"/>
                <a:gd name="T1" fmla="*/ 0 h 330"/>
                <a:gd name="T2" fmla="*/ 14 w 99"/>
                <a:gd name="T3" fmla="*/ 0 h 330"/>
                <a:gd name="T4" fmla="*/ 14 w 99"/>
                <a:gd name="T5" fmla="*/ 0 h 330"/>
                <a:gd name="T6" fmla="*/ 8 w 99"/>
                <a:gd name="T7" fmla="*/ 1 h 330"/>
                <a:gd name="T8" fmla="*/ 4 w 99"/>
                <a:gd name="T9" fmla="*/ 4 h 330"/>
                <a:gd name="T10" fmla="*/ 1 w 99"/>
                <a:gd name="T11" fmla="*/ 9 h 330"/>
                <a:gd name="T12" fmla="*/ 0 w 99"/>
                <a:gd name="T13" fmla="*/ 14 h 330"/>
                <a:gd name="T14" fmla="*/ 0 w 99"/>
                <a:gd name="T15" fmla="*/ 316 h 330"/>
                <a:gd name="T16" fmla="*/ 0 w 99"/>
                <a:gd name="T17" fmla="*/ 316 h 330"/>
                <a:gd name="T18" fmla="*/ 1 w 99"/>
                <a:gd name="T19" fmla="*/ 321 h 330"/>
                <a:gd name="T20" fmla="*/ 4 w 99"/>
                <a:gd name="T21" fmla="*/ 326 h 330"/>
                <a:gd name="T22" fmla="*/ 8 w 99"/>
                <a:gd name="T23" fmla="*/ 329 h 330"/>
                <a:gd name="T24" fmla="*/ 14 w 99"/>
                <a:gd name="T25" fmla="*/ 330 h 330"/>
                <a:gd name="T26" fmla="*/ 86 w 99"/>
                <a:gd name="T27" fmla="*/ 330 h 330"/>
                <a:gd name="T28" fmla="*/ 86 w 99"/>
                <a:gd name="T29" fmla="*/ 330 h 330"/>
                <a:gd name="T30" fmla="*/ 91 w 99"/>
                <a:gd name="T31" fmla="*/ 329 h 330"/>
                <a:gd name="T32" fmla="*/ 95 w 99"/>
                <a:gd name="T33" fmla="*/ 326 h 330"/>
                <a:gd name="T34" fmla="*/ 98 w 99"/>
                <a:gd name="T35" fmla="*/ 321 h 330"/>
                <a:gd name="T36" fmla="*/ 99 w 99"/>
                <a:gd name="T37" fmla="*/ 316 h 330"/>
                <a:gd name="T38" fmla="*/ 99 w 99"/>
                <a:gd name="T39" fmla="*/ 14 h 330"/>
                <a:gd name="T40" fmla="*/ 99 w 99"/>
                <a:gd name="T41" fmla="*/ 14 h 330"/>
                <a:gd name="T42" fmla="*/ 98 w 99"/>
                <a:gd name="T43" fmla="*/ 9 h 330"/>
                <a:gd name="T44" fmla="*/ 95 w 99"/>
                <a:gd name="T45" fmla="*/ 4 h 330"/>
                <a:gd name="T46" fmla="*/ 91 w 99"/>
                <a:gd name="T47" fmla="*/ 1 h 330"/>
                <a:gd name="T48" fmla="*/ 86 w 99"/>
                <a:gd name="T49" fmla="*/ 0 h 330"/>
                <a:gd name="T50" fmla="*/ 86 w 99"/>
                <a:gd name="T51"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9" h="330">
                  <a:moveTo>
                    <a:pt x="86" y="0"/>
                  </a:moveTo>
                  <a:lnTo>
                    <a:pt x="14" y="0"/>
                  </a:lnTo>
                  <a:lnTo>
                    <a:pt x="14" y="0"/>
                  </a:lnTo>
                  <a:lnTo>
                    <a:pt x="8" y="1"/>
                  </a:lnTo>
                  <a:lnTo>
                    <a:pt x="4" y="4"/>
                  </a:lnTo>
                  <a:lnTo>
                    <a:pt x="1" y="9"/>
                  </a:lnTo>
                  <a:lnTo>
                    <a:pt x="0" y="14"/>
                  </a:lnTo>
                  <a:lnTo>
                    <a:pt x="0" y="316"/>
                  </a:lnTo>
                  <a:lnTo>
                    <a:pt x="0" y="316"/>
                  </a:lnTo>
                  <a:lnTo>
                    <a:pt x="1" y="321"/>
                  </a:lnTo>
                  <a:lnTo>
                    <a:pt x="4" y="326"/>
                  </a:lnTo>
                  <a:lnTo>
                    <a:pt x="8" y="329"/>
                  </a:lnTo>
                  <a:lnTo>
                    <a:pt x="14" y="330"/>
                  </a:lnTo>
                  <a:lnTo>
                    <a:pt x="86" y="330"/>
                  </a:lnTo>
                  <a:lnTo>
                    <a:pt x="86" y="330"/>
                  </a:lnTo>
                  <a:lnTo>
                    <a:pt x="91" y="329"/>
                  </a:lnTo>
                  <a:lnTo>
                    <a:pt x="95" y="326"/>
                  </a:lnTo>
                  <a:lnTo>
                    <a:pt x="98" y="321"/>
                  </a:lnTo>
                  <a:lnTo>
                    <a:pt x="99" y="316"/>
                  </a:lnTo>
                  <a:lnTo>
                    <a:pt x="99" y="14"/>
                  </a:lnTo>
                  <a:lnTo>
                    <a:pt x="99" y="14"/>
                  </a:lnTo>
                  <a:lnTo>
                    <a:pt x="98" y="9"/>
                  </a:lnTo>
                  <a:lnTo>
                    <a:pt x="95" y="4"/>
                  </a:lnTo>
                  <a:lnTo>
                    <a:pt x="91" y="1"/>
                  </a:lnTo>
                  <a:lnTo>
                    <a:pt x="86" y="0"/>
                  </a:lnTo>
                  <a:lnTo>
                    <a:pt x="86" y="0"/>
                  </a:lnTo>
                  <a:close/>
                </a:path>
              </a:pathLst>
            </a:custGeom>
            <a:grp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grpSp>
      <p:sp>
        <p:nvSpPr>
          <p:cNvPr id="20" name="Freeform 162"/>
          <p:cNvSpPr>
            <a:spLocks/>
          </p:cNvSpPr>
          <p:nvPr/>
        </p:nvSpPr>
        <p:spPr bwMode="auto">
          <a:xfrm>
            <a:off x="3086100" y="5194407"/>
            <a:ext cx="457200" cy="745261"/>
          </a:xfrm>
          <a:custGeom>
            <a:avLst/>
            <a:gdLst>
              <a:gd name="T0" fmla="*/ 137 w 213"/>
              <a:gd name="T1" fmla="*/ 362 h 428"/>
              <a:gd name="T2" fmla="*/ 133 w 213"/>
              <a:gd name="T3" fmla="*/ 350 h 428"/>
              <a:gd name="T4" fmla="*/ 145 w 213"/>
              <a:gd name="T5" fmla="*/ 335 h 428"/>
              <a:gd name="T6" fmla="*/ 165 w 213"/>
              <a:gd name="T7" fmla="*/ 329 h 428"/>
              <a:gd name="T8" fmla="*/ 200 w 213"/>
              <a:gd name="T9" fmla="*/ 344 h 428"/>
              <a:gd name="T10" fmla="*/ 212 w 213"/>
              <a:gd name="T11" fmla="*/ 336 h 428"/>
              <a:gd name="T12" fmla="*/ 210 w 213"/>
              <a:gd name="T13" fmla="*/ 236 h 428"/>
              <a:gd name="T14" fmla="*/ 201 w 213"/>
              <a:gd name="T15" fmla="*/ 235 h 428"/>
              <a:gd name="T16" fmla="*/ 182 w 213"/>
              <a:gd name="T17" fmla="*/ 247 h 428"/>
              <a:gd name="T18" fmla="*/ 161 w 213"/>
              <a:gd name="T19" fmla="*/ 245 h 428"/>
              <a:gd name="T20" fmla="*/ 143 w 213"/>
              <a:gd name="T21" fmla="*/ 221 h 428"/>
              <a:gd name="T22" fmla="*/ 146 w 213"/>
              <a:gd name="T23" fmla="*/ 197 h 428"/>
              <a:gd name="T24" fmla="*/ 159 w 213"/>
              <a:gd name="T25" fmla="*/ 184 h 428"/>
              <a:gd name="T26" fmla="*/ 191 w 213"/>
              <a:gd name="T27" fmla="*/ 184 h 428"/>
              <a:gd name="T28" fmla="*/ 201 w 213"/>
              <a:gd name="T29" fmla="*/ 192 h 428"/>
              <a:gd name="T30" fmla="*/ 211 w 213"/>
              <a:gd name="T31" fmla="*/ 188 h 428"/>
              <a:gd name="T32" fmla="*/ 210 w 213"/>
              <a:gd name="T33" fmla="*/ 89 h 428"/>
              <a:gd name="T34" fmla="*/ 197 w 213"/>
              <a:gd name="T35" fmla="*/ 85 h 428"/>
              <a:gd name="T36" fmla="*/ 161 w 213"/>
              <a:gd name="T37" fmla="*/ 100 h 428"/>
              <a:gd name="T38" fmla="*/ 141 w 213"/>
              <a:gd name="T39" fmla="*/ 90 h 428"/>
              <a:gd name="T40" fmla="*/ 131 w 213"/>
              <a:gd name="T41" fmla="*/ 75 h 428"/>
              <a:gd name="T42" fmla="*/ 141 w 213"/>
              <a:gd name="T43" fmla="*/ 60 h 428"/>
              <a:gd name="T44" fmla="*/ 143 w 213"/>
              <a:gd name="T45" fmla="*/ 21 h 428"/>
              <a:gd name="T46" fmla="*/ 128 w 213"/>
              <a:gd name="T47" fmla="*/ 6 h 428"/>
              <a:gd name="T48" fmla="*/ 98 w 213"/>
              <a:gd name="T49" fmla="*/ 1 h 428"/>
              <a:gd name="T50" fmla="*/ 76 w 213"/>
              <a:gd name="T51" fmla="*/ 15 h 428"/>
              <a:gd name="T52" fmla="*/ 67 w 213"/>
              <a:gd name="T53" fmla="*/ 40 h 428"/>
              <a:gd name="T54" fmla="*/ 82 w 213"/>
              <a:gd name="T55" fmla="*/ 72 h 428"/>
              <a:gd name="T56" fmla="*/ 81 w 213"/>
              <a:gd name="T57" fmla="*/ 80 h 428"/>
              <a:gd name="T58" fmla="*/ 69 w 213"/>
              <a:gd name="T59" fmla="*/ 96 h 428"/>
              <a:gd name="T60" fmla="*/ 43 w 213"/>
              <a:gd name="T61" fmla="*/ 97 h 428"/>
              <a:gd name="T62" fmla="*/ 7 w 213"/>
              <a:gd name="T63" fmla="*/ 85 h 428"/>
              <a:gd name="T64" fmla="*/ 0 w 213"/>
              <a:gd name="T65" fmla="*/ 97 h 428"/>
              <a:gd name="T66" fmla="*/ 9 w 213"/>
              <a:gd name="T67" fmla="*/ 194 h 428"/>
              <a:gd name="T68" fmla="*/ 12 w 213"/>
              <a:gd name="T69" fmla="*/ 192 h 428"/>
              <a:gd name="T70" fmla="*/ 38 w 213"/>
              <a:gd name="T71" fmla="*/ 180 h 428"/>
              <a:gd name="T72" fmla="*/ 63 w 213"/>
              <a:gd name="T73" fmla="*/ 191 h 428"/>
              <a:gd name="T74" fmla="*/ 72 w 213"/>
              <a:gd name="T75" fmla="*/ 216 h 428"/>
              <a:gd name="T76" fmla="*/ 65 w 213"/>
              <a:gd name="T77" fmla="*/ 236 h 428"/>
              <a:gd name="T78" fmla="*/ 40 w 213"/>
              <a:gd name="T79" fmla="*/ 248 h 428"/>
              <a:gd name="T80" fmla="*/ 12 w 213"/>
              <a:gd name="T81" fmla="*/ 235 h 428"/>
              <a:gd name="T82" fmla="*/ 9 w 213"/>
              <a:gd name="T83" fmla="*/ 233 h 428"/>
              <a:gd name="T84" fmla="*/ 0 w 213"/>
              <a:gd name="T85" fmla="*/ 331 h 428"/>
              <a:gd name="T86" fmla="*/ 7 w 213"/>
              <a:gd name="T87" fmla="*/ 342 h 428"/>
              <a:gd name="T88" fmla="*/ 39 w 213"/>
              <a:gd name="T89" fmla="*/ 331 h 428"/>
              <a:gd name="T90" fmla="*/ 62 w 213"/>
              <a:gd name="T91" fmla="*/ 330 h 428"/>
              <a:gd name="T92" fmla="*/ 77 w 213"/>
              <a:gd name="T93" fmla="*/ 343 h 428"/>
              <a:gd name="T94" fmla="*/ 82 w 213"/>
              <a:gd name="T95" fmla="*/ 356 h 428"/>
              <a:gd name="T96" fmla="*/ 67 w 213"/>
              <a:gd name="T97" fmla="*/ 382 h 428"/>
              <a:gd name="T98" fmla="*/ 76 w 213"/>
              <a:gd name="T99" fmla="*/ 415 h 428"/>
              <a:gd name="T100" fmla="*/ 97 w 213"/>
              <a:gd name="T101" fmla="*/ 427 h 428"/>
              <a:gd name="T102" fmla="*/ 125 w 213"/>
              <a:gd name="T103" fmla="*/ 423 h 428"/>
              <a:gd name="T104" fmla="*/ 144 w 213"/>
              <a:gd name="T105" fmla="*/ 403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3" h="428">
                <a:moveTo>
                  <a:pt x="147" y="388"/>
                </a:moveTo>
                <a:lnTo>
                  <a:pt x="147" y="388"/>
                </a:lnTo>
                <a:lnTo>
                  <a:pt x="146" y="379"/>
                </a:lnTo>
                <a:lnTo>
                  <a:pt x="143" y="370"/>
                </a:lnTo>
                <a:lnTo>
                  <a:pt x="137" y="362"/>
                </a:lnTo>
                <a:lnTo>
                  <a:pt x="131" y="356"/>
                </a:lnTo>
                <a:lnTo>
                  <a:pt x="131" y="356"/>
                </a:lnTo>
                <a:lnTo>
                  <a:pt x="131" y="355"/>
                </a:lnTo>
                <a:lnTo>
                  <a:pt x="131" y="354"/>
                </a:lnTo>
                <a:lnTo>
                  <a:pt x="133" y="350"/>
                </a:lnTo>
                <a:lnTo>
                  <a:pt x="133" y="350"/>
                </a:lnTo>
                <a:lnTo>
                  <a:pt x="136" y="344"/>
                </a:lnTo>
                <a:lnTo>
                  <a:pt x="141" y="338"/>
                </a:lnTo>
                <a:lnTo>
                  <a:pt x="141" y="338"/>
                </a:lnTo>
                <a:lnTo>
                  <a:pt x="145" y="335"/>
                </a:lnTo>
                <a:lnTo>
                  <a:pt x="148" y="332"/>
                </a:lnTo>
                <a:lnTo>
                  <a:pt x="152" y="330"/>
                </a:lnTo>
                <a:lnTo>
                  <a:pt x="156" y="329"/>
                </a:lnTo>
                <a:lnTo>
                  <a:pt x="161" y="328"/>
                </a:lnTo>
                <a:lnTo>
                  <a:pt x="165" y="329"/>
                </a:lnTo>
                <a:lnTo>
                  <a:pt x="170" y="330"/>
                </a:lnTo>
                <a:lnTo>
                  <a:pt x="174" y="331"/>
                </a:lnTo>
                <a:lnTo>
                  <a:pt x="197" y="343"/>
                </a:lnTo>
                <a:lnTo>
                  <a:pt x="197" y="343"/>
                </a:lnTo>
                <a:lnTo>
                  <a:pt x="200" y="344"/>
                </a:lnTo>
                <a:lnTo>
                  <a:pt x="203" y="343"/>
                </a:lnTo>
                <a:lnTo>
                  <a:pt x="206" y="342"/>
                </a:lnTo>
                <a:lnTo>
                  <a:pt x="208" y="341"/>
                </a:lnTo>
                <a:lnTo>
                  <a:pt x="210" y="339"/>
                </a:lnTo>
                <a:lnTo>
                  <a:pt x="212" y="336"/>
                </a:lnTo>
                <a:lnTo>
                  <a:pt x="213" y="334"/>
                </a:lnTo>
                <a:lnTo>
                  <a:pt x="213" y="331"/>
                </a:lnTo>
                <a:lnTo>
                  <a:pt x="211" y="240"/>
                </a:lnTo>
                <a:lnTo>
                  <a:pt x="211" y="240"/>
                </a:lnTo>
                <a:lnTo>
                  <a:pt x="210" y="236"/>
                </a:lnTo>
                <a:lnTo>
                  <a:pt x="207" y="234"/>
                </a:lnTo>
                <a:lnTo>
                  <a:pt x="204" y="233"/>
                </a:lnTo>
                <a:lnTo>
                  <a:pt x="202" y="234"/>
                </a:lnTo>
                <a:lnTo>
                  <a:pt x="201" y="235"/>
                </a:lnTo>
                <a:lnTo>
                  <a:pt x="201" y="235"/>
                </a:lnTo>
                <a:lnTo>
                  <a:pt x="201" y="235"/>
                </a:lnTo>
                <a:lnTo>
                  <a:pt x="201" y="235"/>
                </a:lnTo>
                <a:lnTo>
                  <a:pt x="196" y="241"/>
                </a:lnTo>
                <a:lnTo>
                  <a:pt x="190" y="245"/>
                </a:lnTo>
                <a:lnTo>
                  <a:pt x="182" y="247"/>
                </a:lnTo>
                <a:lnTo>
                  <a:pt x="175" y="248"/>
                </a:lnTo>
                <a:lnTo>
                  <a:pt x="175" y="248"/>
                </a:lnTo>
                <a:lnTo>
                  <a:pt x="170" y="247"/>
                </a:lnTo>
                <a:lnTo>
                  <a:pt x="166" y="246"/>
                </a:lnTo>
                <a:lnTo>
                  <a:pt x="161" y="245"/>
                </a:lnTo>
                <a:lnTo>
                  <a:pt x="158" y="243"/>
                </a:lnTo>
                <a:lnTo>
                  <a:pt x="151" y="236"/>
                </a:lnTo>
                <a:lnTo>
                  <a:pt x="146" y="229"/>
                </a:lnTo>
                <a:lnTo>
                  <a:pt x="144" y="225"/>
                </a:lnTo>
                <a:lnTo>
                  <a:pt x="143" y="221"/>
                </a:lnTo>
                <a:lnTo>
                  <a:pt x="141" y="216"/>
                </a:lnTo>
                <a:lnTo>
                  <a:pt x="141" y="212"/>
                </a:lnTo>
                <a:lnTo>
                  <a:pt x="143" y="207"/>
                </a:lnTo>
                <a:lnTo>
                  <a:pt x="144" y="202"/>
                </a:lnTo>
                <a:lnTo>
                  <a:pt x="146" y="197"/>
                </a:lnTo>
                <a:lnTo>
                  <a:pt x="149" y="191"/>
                </a:lnTo>
                <a:lnTo>
                  <a:pt x="149" y="191"/>
                </a:lnTo>
                <a:lnTo>
                  <a:pt x="153" y="187"/>
                </a:lnTo>
                <a:lnTo>
                  <a:pt x="153" y="187"/>
                </a:lnTo>
                <a:lnTo>
                  <a:pt x="159" y="184"/>
                </a:lnTo>
                <a:lnTo>
                  <a:pt x="166" y="181"/>
                </a:lnTo>
                <a:lnTo>
                  <a:pt x="173" y="180"/>
                </a:lnTo>
                <a:lnTo>
                  <a:pt x="179" y="180"/>
                </a:lnTo>
                <a:lnTo>
                  <a:pt x="186" y="182"/>
                </a:lnTo>
                <a:lnTo>
                  <a:pt x="191" y="184"/>
                </a:lnTo>
                <a:lnTo>
                  <a:pt x="196" y="187"/>
                </a:lnTo>
                <a:lnTo>
                  <a:pt x="201" y="192"/>
                </a:lnTo>
                <a:lnTo>
                  <a:pt x="201" y="192"/>
                </a:lnTo>
                <a:lnTo>
                  <a:pt x="201" y="192"/>
                </a:lnTo>
                <a:lnTo>
                  <a:pt x="201" y="192"/>
                </a:lnTo>
                <a:lnTo>
                  <a:pt x="202" y="193"/>
                </a:lnTo>
                <a:lnTo>
                  <a:pt x="204" y="194"/>
                </a:lnTo>
                <a:lnTo>
                  <a:pt x="207" y="193"/>
                </a:lnTo>
                <a:lnTo>
                  <a:pt x="210" y="191"/>
                </a:lnTo>
                <a:lnTo>
                  <a:pt x="211" y="188"/>
                </a:lnTo>
                <a:lnTo>
                  <a:pt x="213" y="97"/>
                </a:lnTo>
                <a:lnTo>
                  <a:pt x="213" y="97"/>
                </a:lnTo>
                <a:lnTo>
                  <a:pt x="213" y="94"/>
                </a:lnTo>
                <a:lnTo>
                  <a:pt x="212" y="91"/>
                </a:lnTo>
                <a:lnTo>
                  <a:pt x="210" y="89"/>
                </a:lnTo>
                <a:lnTo>
                  <a:pt x="208" y="87"/>
                </a:lnTo>
                <a:lnTo>
                  <a:pt x="206" y="85"/>
                </a:lnTo>
                <a:lnTo>
                  <a:pt x="203" y="85"/>
                </a:lnTo>
                <a:lnTo>
                  <a:pt x="200" y="84"/>
                </a:lnTo>
                <a:lnTo>
                  <a:pt x="197" y="85"/>
                </a:lnTo>
                <a:lnTo>
                  <a:pt x="174" y="97"/>
                </a:lnTo>
                <a:lnTo>
                  <a:pt x="174" y="97"/>
                </a:lnTo>
                <a:lnTo>
                  <a:pt x="170" y="98"/>
                </a:lnTo>
                <a:lnTo>
                  <a:pt x="165" y="99"/>
                </a:lnTo>
                <a:lnTo>
                  <a:pt x="161" y="100"/>
                </a:lnTo>
                <a:lnTo>
                  <a:pt x="156" y="99"/>
                </a:lnTo>
                <a:lnTo>
                  <a:pt x="152" y="98"/>
                </a:lnTo>
                <a:lnTo>
                  <a:pt x="148" y="96"/>
                </a:lnTo>
                <a:lnTo>
                  <a:pt x="145" y="93"/>
                </a:lnTo>
                <a:lnTo>
                  <a:pt x="141" y="90"/>
                </a:lnTo>
                <a:lnTo>
                  <a:pt x="141" y="90"/>
                </a:lnTo>
                <a:lnTo>
                  <a:pt x="136" y="84"/>
                </a:lnTo>
                <a:lnTo>
                  <a:pt x="133" y="79"/>
                </a:lnTo>
                <a:lnTo>
                  <a:pt x="133" y="79"/>
                </a:lnTo>
                <a:lnTo>
                  <a:pt x="131" y="75"/>
                </a:lnTo>
                <a:lnTo>
                  <a:pt x="131" y="73"/>
                </a:lnTo>
                <a:lnTo>
                  <a:pt x="131" y="72"/>
                </a:lnTo>
                <a:lnTo>
                  <a:pt x="131" y="72"/>
                </a:lnTo>
                <a:lnTo>
                  <a:pt x="136" y="66"/>
                </a:lnTo>
                <a:lnTo>
                  <a:pt x="141" y="60"/>
                </a:lnTo>
                <a:lnTo>
                  <a:pt x="145" y="54"/>
                </a:lnTo>
                <a:lnTo>
                  <a:pt x="147" y="46"/>
                </a:lnTo>
                <a:lnTo>
                  <a:pt x="147" y="38"/>
                </a:lnTo>
                <a:lnTo>
                  <a:pt x="146" y="30"/>
                </a:lnTo>
                <a:lnTo>
                  <a:pt x="143" y="21"/>
                </a:lnTo>
                <a:lnTo>
                  <a:pt x="137" y="13"/>
                </a:lnTo>
                <a:lnTo>
                  <a:pt x="137" y="13"/>
                </a:lnTo>
                <a:lnTo>
                  <a:pt x="134" y="9"/>
                </a:lnTo>
                <a:lnTo>
                  <a:pt x="134" y="9"/>
                </a:lnTo>
                <a:lnTo>
                  <a:pt x="128" y="6"/>
                </a:lnTo>
                <a:lnTo>
                  <a:pt x="122" y="3"/>
                </a:lnTo>
                <a:lnTo>
                  <a:pt x="116" y="1"/>
                </a:lnTo>
                <a:lnTo>
                  <a:pt x="110" y="0"/>
                </a:lnTo>
                <a:lnTo>
                  <a:pt x="104" y="0"/>
                </a:lnTo>
                <a:lnTo>
                  <a:pt x="98" y="1"/>
                </a:lnTo>
                <a:lnTo>
                  <a:pt x="93" y="3"/>
                </a:lnTo>
                <a:lnTo>
                  <a:pt x="88" y="5"/>
                </a:lnTo>
                <a:lnTo>
                  <a:pt x="83" y="7"/>
                </a:lnTo>
                <a:lnTo>
                  <a:pt x="79" y="11"/>
                </a:lnTo>
                <a:lnTo>
                  <a:pt x="76" y="15"/>
                </a:lnTo>
                <a:lnTo>
                  <a:pt x="73" y="19"/>
                </a:lnTo>
                <a:lnTo>
                  <a:pt x="70" y="23"/>
                </a:lnTo>
                <a:lnTo>
                  <a:pt x="68" y="30"/>
                </a:lnTo>
                <a:lnTo>
                  <a:pt x="67" y="35"/>
                </a:lnTo>
                <a:lnTo>
                  <a:pt x="67" y="40"/>
                </a:lnTo>
                <a:lnTo>
                  <a:pt x="67" y="40"/>
                </a:lnTo>
                <a:lnTo>
                  <a:pt x="68" y="49"/>
                </a:lnTo>
                <a:lnTo>
                  <a:pt x="71" y="58"/>
                </a:lnTo>
                <a:lnTo>
                  <a:pt x="76" y="65"/>
                </a:lnTo>
                <a:lnTo>
                  <a:pt x="82" y="72"/>
                </a:lnTo>
                <a:lnTo>
                  <a:pt x="82" y="72"/>
                </a:lnTo>
                <a:lnTo>
                  <a:pt x="82" y="73"/>
                </a:lnTo>
                <a:lnTo>
                  <a:pt x="82" y="76"/>
                </a:lnTo>
                <a:lnTo>
                  <a:pt x="82" y="76"/>
                </a:lnTo>
                <a:lnTo>
                  <a:pt x="81" y="80"/>
                </a:lnTo>
                <a:lnTo>
                  <a:pt x="79" y="85"/>
                </a:lnTo>
                <a:lnTo>
                  <a:pt x="79" y="85"/>
                </a:lnTo>
                <a:lnTo>
                  <a:pt x="76" y="89"/>
                </a:lnTo>
                <a:lnTo>
                  <a:pt x="73" y="93"/>
                </a:lnTo>
                <a:lnTo>
                  <a:pt x="69" y="96"/>
                </a:lnTo>
                <a:lnTo>
                  <a:pt x="64" y="98"/>
                </a:lnTo>
                <a:lnTo>
                  <a:pt x="59" y="99"/>
                </a:lnTo>
                <a:lnTo>
                  <a:pt x="53" y="99"/>
                </a:lnTo>
                <a:lnTo>
                  <a:pt x="48" y="99"/>
                </a:lnTo>
                <a:lnTo>
                  <a:pt x="43" y="97"/>
                </a:lnTo>
                <a:lnTo>
                  <a:pt x="17" y="85"/>
                </a:lnTo>
                <a:lnTo>
                  <a:pt x="17" y="85"/>
                </a:lnTo>
                <a:lnTo>
                  <a:pt x="13" y="84"/>
                </a:lnTo>
                <a:lnTo>
                  <a:pt x="10" y="85"/>
                </a:lnTo>
                <a:lnTo>
                  <a:pt x="7" y="85"/>
                </a:lnTo>
                <a:lnTo>
                  <a:pt x="5" y="87"/>
                </a:lnTo>
                <a:lnTo>
                  <a:pt x="3" y="89"/>
                </a:lnTo>
                <a:lnTo>
                  <a:pt x="1" y="91"/>
                </a:lnTo>
                <a:lnTo>
                  <a:pt x="0" y="94"/>
                </a:lnTo>
                <a:lnTo>
                  <a:pt x="0" y="97"/>
                </a:lnTo>
                <a:lnTo>
                  <a:pt x="2" y="188"/>
                </a:lnTo>
                <a:lnTo>
                  <a:pt x="2" y="188"/>
                </a:lnTo>
                <a:lnTo>
                  <a:pt x="3" y="191"/>
                </a:lnTo>
                <a:lnTo>
                  <a:pt x="6" y="193"/>
                </a:lnTo>
                <a:lnTo>
                  <a:pt x="9" y="194"/>
                </a:lnTo>
                <a:lnTo>
                  <a:pt x="11" y="193"/>
                </a:lnTo>
                <a:lnTo>
                  <a:pt x="12" y="192"/>
                </a:lnTo>
                <a:lnTo>
                  <a:pt x="12" y="192"/>
                </a:lnTo>
                <a:lnTo>
                  <a:pt x="12" y="192"/>
                </a:lnTo>
                <a:lnTo>
                  <a:pt x="12" y="192"/>
                </a:lnTo>
                <a:lnTo>
                  <a:pt x="18" y="187"/>
                </a:lnTo>
                <a:lnTo>
                  <a:pt x="24" y="183"/>
                </a:lnTo>
                <a:lnTo>
                  <a:pt x="31" y="181"/>
                </a:lnTo>
                <a:lnTo>
                  <a:pt x="38" y="180"/>
                </a:lnTo>
                <a:lnTo>
                  <a:pt x="38" y="180"/>
                </a:lnTo>
                <a:lnTo>
                  <a:pt x="43" y="180"/>
                </a:lnTo>
                <a:lnTo>
                  <a:pt x="47" y="181"/>
                </a:lnTo>
                <a:lnTo>
                  <a:pt x="51" y="183"/>
                </a:lnTo>
                <a:lnTo>
                  <a:pt x="55" y="185"/>
                </a:lnTo>
                <a:lnTo>
                  <a:pt x="63" y="191"/>
                </a:lnTo>
                <a:lnTo>
                  <a:pt x="68" y="199"/>
                </a:lnTo>
                <a:lnTo>
                  <a:pt x="70" y="203"/>
                </a:lnTo>
                <a:lnTo>
                  <a:pt x="71" y="207"/>
                </a:lnTo>
                <a:lnTo>
                  <a:pt x="72" y="212"/>
                </a:lnTo>
                <a:lnTo>
                  <a:pt x="72" y="216"/>
                </a:lnTo>
                <a:lnTo>
                  <a:pt x="71" y="221"/>
                </a:lnTo>
                <a:lnTo>
                  <a:pt x="70" y="226"/>
                </a:lnTo>
                <a:lnTo>
                  <a:pt x="68" y="231"/>
                </a:lnTo>
                <a:lnTo>
                  <a:pt x="65" y="236"/>
                </a:lnTo>
                <a:lnTo>
                  <a:pt x="65" y="236"/>
                </a:lnTo>
                <a:lnTo>
                  <a:pt x="61" y="240"/>
                </a:lnTo>
                <a:lnTo>
                  <a:pt x="61" y="240"/>
                </a:lnTo>
                <a:lnTo>
                  <a:pt x="54" y="244"/>
                </a:lnTo>
                <a:lnTo>
                  <a:pt x="47" y="247"/>
                </a:lnTo>
                <a:lnTo>
                  <a:pt x="40" y="248"/>
                </a:lnTo>
                <a:lnTo>
                  <a:pt x="34" y="247"/>
                </a:lnTo>
                <a:lnTo>
                  <a:pt x="28" y="246"/>
                </a:lnTo>
                <a:lnTo>
                  <a:pt x="23" y="244"/>
                </a:lnTo>
                <a:lnTo>
                  <a:pt x="18" y="240"/>
                </a:lnTo>
                <a:lnTo>
                  <a:pt x="12" y="235"/>
                </a:lnTo>
                <a:lnTo>
                  <a:pt x="12" y="235"/>
                </a:lnTo>
                <a:lnTo>
                  <a:pt x="12" y="235"/>
                </a:lnTo>
                <a:lnTo>
                  <a:pt x="12" y="235"/>
                </a:lnTo>
                <a:lnTo>
                  <a:pt x="11" y="234"/>
                </a:lnTo>
                <a:lnTo>
                  <a:pt x="9" y="233"/>
                </a:lnTo>
                <a:lnTo>
                  <a:pt x="6" y="234"/>
                </a:lnTo>
                <a:lnTo>
                  <a:pt x="3" y="236"/>
                </a:lnTo>
                <a:lnTo>
                  <a:pt x="2" y="240"/>
                </a:lnTo>
                <a:lnTo>
                  <a:pt x="0" y="331"/>
                </a:lnTo>
                <a:lnTo>
                  <a:pt x="0" y="331"/>
                </a:lnTo>
                <a:lnTo>
                  <a:pt x="0" y="334"/>
                </a:lnTo>
                <a:lnTo>
                  <a:pt x="1" y="337"/>
                </a:lnTo>
                <a:lnTo>
                  <a:pt x="3" y="339"/>
                </a:lnTo>
                <a:lnTo>
                  <a:pt x="5" y="341"/>
                </a:lnTo>
                <a:lnTo>
                  <a:pt x="7" y="342"/>
                </a:lnTo>
                <a:lnTo>
                  <a:pt x="10" y="343"/>
                </a:lnTo>
                <a:lnTo>
                  <a:pt x="13" y="344"/>
                </a:lnTo>
                <a:lnTo>
                  <a:pt x="17" y="343"/>
                </a:lnTo>
                <a:lnTo>
                  <a:pt x="39" y="331"/>
                </a:lnTo>
                <a:lnTo>
                  <a:pt x="39" y="331"/>
                </a:lnTo>
                <a:lnTo>
                  <a:pt x="43" y="330"/>
                </a:lnTo>
                <a:lnTo>
                  <a:pt x="48" y="329"/>
                </a:lnTo>
                <a:lnTo>
                  <a:pt x="52" y="328"/>
                </a:lnTo>
                <a:lnTo>
                  <a:pt x="58" y="329"/>
                </a:lnTo>
                <a:lnTo>
                  <a:pt x="62" y="330"/>
                </a:lnTo>
                <a:lnTo>
                  <a:pt x="66" y="332"/>
                </a:lnTo>
                <a:lnTo>
                  <a:pt x="69" y="334"/>
                </a:lnTo>
                <a:lnTo>
                  <a:pt x="72" y="338"/>
                </a:lnTo>
                <a:lnTo>
                  <a:pt x="72" y="338"/>
                </a:lnTo>
                <a:lnTo>
                  <a:pt x="77" y="343"/>
                </a:lnTo>
                <a:lnTo>
                  <a:pt x="80" y="349"/>
                </a:lnTo>
                <a:lnTo>
                  <a:pt x="80" y="349"/>
                </a:lnTo>
                <a:lnTo>
                  <a:pt x="82" y="353"/>
                </a:lnTo>
                <a:lnTo>
                  <a:pt x="82" y="355"/>
                </a:lnTo>
                <a:lnTo>
                  <a:pt x="82" y="356"/>
                </a:lnTo>
                <a:lnTo>
                  <a:pt x="82" y="356"/>
                </a:lnTo>
                <a:lnTo>
                  <a:pt x="77" y="361"/>
                </a:lnTo>
                <a:lnTo>
                  <a:pt x="72" y="368"/>
                </a:lnTo>
                <a:lnTo>
                  <a:pt x="69" y="374"/>
                </a:lnTo>
                <a:lnTo>
                  <a:pt x="67" y="382"/>
                </a:lnTo>
                <a:lnTo>
                  <a:pt x="67" y="389"/>
                </a:lnTo>
                <a:lnTo>
                  <a:pt x="68" y="398"/>
                </a:lnTo>
                <a:lnTo>
                  <a:pt x="71" y="407"/>
                </a:lnTo>
                <a:lnTo>
                  <a:pt x="76" y="415"/>
                </a:lnTo>
                <a:lnTo>
                  <a:pt x="76" y="415"/>
                </a:lnTo>
                <a:lnTo>
                  <a:pt x="79" y="419"/>
                </a:lnTo>
                <a:lnTo>
                  <a:pt x="79" y="419"/>
                </a:lnTo>
                <a:lnTo>
                  <a:pt x="85" y="422"/>
                </a:lnTo>
                <a:lnTo>
                  <a:pt x="91" y="425"/>
                </a:lnTo>
                <a:lnTo>
                  <a:pt x="97" y="427"/>
                </a:lnTo>
                <a:lnTo>
                  <a:pt x="104" y="428"/>
                </a:lnTo>
                <a:lnTo>
                  <a:pt x="110" y="428"/>
                </a:lnTo>
                <a:lnTo>
                  <a:pt x="115" y="427"/>
                </a:lnTo>
                <a:lnTo>
                  <a:pt x="120" y="425"/>
                </a:lnTo>
                <a:lnTo>
                  <a:pt x="125" y="423"/>
                </a:lnTo>
                <a:lnTo>
                  <a:pt x="130" y="421"/>
                </a:lnTo>
                <a:lnTo>
                  <a:pt x="134" y="417"/>
                </a:lnTo>
                <a:lnTo>
                  <a:pt x="137" y="413"/>
                </a:lnTo>
                <a:lnTo>
                  <a:pt x="140" y="409"/>
                </a:lnTo>
                <a:lnTo>
                  <a:pt x="144" y="403"/>
                </a:lnTo>
                <a:lnTo>
                  <a:pt x="146" y="398"/>
                </a:lnTo>
                <a:lnTo>
                  <a:pt x="147" y="393"/>
                </a:lnTo>
                <a:lnTo>
                  <a:pt x="147" y="388"/>
                </a:lnTo>
                <a:lnTo>
                  <a:pt x="147" y="388"/>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164"/>
          <p:cNvSpPr>
            <a:spLocks/>
          </p:cNvSpPr>
          <p:nvPr/>
        </p:nvSpPr>
        <p:spPr bwMode="auto">
          <a:xfrm>
            <a:off x="6836633" y="1382599"/>
            <a:ext cx="0" cy="0"/>
          </a:xfrm>
          <a:custGeom>
            <a:avLst/>
            <a:gdLst>
              <a:gd name="T0" fmla="*/ 0 w 1"/>
              <a:gd name="T1" fmla="*/ 0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lnTo>
                  <a:pt x="0" y="0"/>
                </a:lnTo>
                <a:lnTo>
                  <a:pt x="1" y="0"/>
                </a:lnTo>
                <a:lnTo>
                  <a:pt x="1" y="0"/>
                </a:lnTo>
                <a:lnTo>
                  <a:pt x="0" y="0"/>
                </a:lnTo>
                <a:lnTo>
                  <a:pt x="0" y="0"/>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165"/>
          <p:cNvSpPr>
            <a:spLocks/>
          </p:cNvSpPr>
          <p:nvPr/>
        </p:nvSpPr>
        <p:spPr bwMode="auto">
          <a:xfrm>
            <a:off x="6836633" y="1382599"/>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166"/>
          <p:cNvSpPr>
            <a:spLocks/>
          </p:cNvSpPr>
          <p:nvPr/>
        </p:nvSpPr>
        <p:spPr bwMode="auto">
          <a:xfrm>
            <a:off x="6848845" y="1382599"/>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168"/>
          <p:cNvSpPr>
            <a:spLocks/>
          </p:cNvSpPr>
          <p:nvPr/>
        </p:nvSpPr>
        <p:spPr bwMode="auto">
          <a:xfrm>
            <a:off x="6848845" y="1382599"/>
            <a:ext cx="0" cy="0"/>
          </a:xfrm>
          <a:custGeom>
            <a:avLst/>
            <a:gdLst>
              <a:gd name="T0" fmla="*/ 0 w 1"/>
              <a:gd name="T1" fmla="*/ 0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lnTo>
                  <a:pt x="0" y="0"/>
                </a:lnTo>
                <a:lnTo>
                  <a:pt x="1" y="0"/>
                </a:lnTo>
                <a:lnTo>
                  <a:pt x="1" y="0"/>
                </a:lnTo>
                <a:lnTo>
                  <a:pt x="0" y="0"/>
                </a:lnTo>
                <a:lnTo>
                  <a:pt x="0" y="0"/>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69"/>
          <p:cNvSpPr>
            <a:spLocks/>
          </p:cNvSpPr>
          <p:nvPr/>
        </p:nvSpPr>
        <p:spPr bwMode="auto">
          <a:xfrm>
            <a:off x="6848845" y="1382599"/>
            <a:ext cx="0" cy="0"/>
          </a:xfrm>
          <a:custGeom>
            <a:avLst/>
            <a:gdLst>
              <a:gd name="T0" fmla="*/ 0 w 1"/>
              <a:gd name="T1" fmla="*/ 0 h 1"/>
              <a:gd name="T2" fmla="*/ 0 w 1"/>
              <a:gd name="T3" fmla="*/ 0 h 1"/>
              <a:gd name="T4" fmla="*/ 1 w 1"/>
              <a:gd name="T5" fmla="*/ 1 h 1"/>
              <a:gd name="T6" fmla="*/ 1 w 1"/>
              <a:gd name="T7" fmla="*/ 1 h 1"/>
              <a:gd name="T8" fmla="*/ 0 w 1"/>
              <a:gd name="T9" fmla="*/ 0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lnTo>
                  <a:pt x="0" y="0"/>
                </a:lnTo>
                <a:lnTo>
                  <a:pt x="1" y="1"/>
                </a:lnTo>
                <a:lnTo>
                  <a:pt x="1" y="1"/>
                </a:lnTo>
                <a:lnTo>
                  <a:pt x="0" y="0"/>
                </a:lnTo>
                <a:lnTo>
                  <a:pt x="0" y="0"/>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74"/>
          <p:cNvSpPr>
            <a:spLocks/>
          </p:cNvSpPr>
          <p:nvPr/>
        </p:nvSpPr>
        <p:spPr bwMode="auto">
          <a:xfrm>
            <a:off x="7166260" y="1199336"/>
            <a:ext cx="0" cy="0"/>
          </a:xfrm>
          <a:custGeom>
            <a:avLst/>
            <a:gdLst>
              <a:gd name="T0" fmla="*/ 0 w 1"/>
              <a:gd name="T1" fmla="*/ 0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lnTo>
                  <a:pt x="0" y="0"/>
                </a:lnTo>
                <a:lnTo>
                  <a:pt x="1" y="0"/>
                </a:lnTo>
                <a:lnTo>
                  <a:pt x="1" y="0"/>
                </a:lnTo>
                <a:lnTo>
                  <a:pt x="0" y="0"/>
                </a:lnTo>
                <a:lnTo>
                  <a:pt x="0" y="0"/>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grpSp>
        <p:nvGrpSpPr>
          <p:cNvPr id="45" name="Group 44"/>
          <p:cNvGrpSpPr/>
          <p:nvPr/>
        </p:nvGrpSpPr>
        <p:grpSpPr>
          <a:xfrm>
            <a:off x="6653513" y="1040514"/>
            <a:ext cx="585997" cy="537563"/>
            <a:chOff x="8871350" y="244352"/>
            <a:chExt cx="781329" cy="716750"/>
          </a:xfrm>
        </p:grpSpPr>
        <p:sp>
          <p:nvSpPr>
            <p:cNvPr id="21" name="Freeform 163"/>
            <p:cNvSpPr>
              <a:spLocks/>
            </p:cNvSpPr>
            <p:nvPr/>
          </p:nvSpPr>
          <p:spPr bwMode="auto">
            <a:xfrm>
              <a:off x="8871350" y="244352"/>
              <a:ext cx="781329" cy="602727"/>
            </a:xfrm>
            <a:custGeom>
              <a:avLst/>
              <a:gdLst>
                <a:gd name="T0" fmla="*/ 111 w 339"/>
                <a:gd name="T1" fmla="*/ 192 h 259"/>
                <a:gd name="T2" fmla="*/ 116 w 339"/>
                <a:gd name="T3" fmla="*/ 193 h 259"/>
                <a:gd name="T4" fmla="*/ 119 w 339"/>
                <a:gd name="T5" fmla="*/ 196 h 259"/>
                <a:gd name="T6" fmla="*/ 134 w 339"/>
                <a:gd name="T7" fmla="*/ 231 h 259"/>
                <a:gd name="T8" fmla="*/ 137 w 339"/>
                <a:gd name="T9" fmla="*/ 234 h 259"/>
                <a:gd name="T10" fmla="*/ 142 w 339"/>
                <a:gd name="T11" fmla="*/ 236 h 259"/>
                <a:gd name="T12" fmla="*/ 145 w 339"/>
                <a:gd name="T13" fmla="*/ 235 h 259"/>
                <a:gd name="T14" fmla="*/ 293 w 339"/>
                <a:gd name="T15" fmla="*/ 88 h 259"/>
                <a:gd name="T16" fmla="*/ 296 w 339"/>
                <a:gd name="T17" fmla="*/ 86 h 259"/>
                <a:gd name="T18" fmla="*/ 299 w 339"/>
                <a:gd name="T19" fmla="*/ 85 h 259"/>
                <a:gd name="T20" fmla="*/ 305 w 339"/>
                <a:gd name="T21" fmla="*/ 88 h 259"/>
                <a:gd name="T22" fmla="*/ 325 w 339"/>
                <a:gd name="T23" fmla="*/ 108 h 259"/>
                <a:gd name="T24" fmla="*/ 331 w 339"/>
                <a:gd name="T25" fmla="*/ 111 h 259"/>
                <a:gd name="T26" fmla="*/ 334 w 339"/>
                <a:gd name="T27" fmla="*/ 110 h 259"/>
                <a:gd name="T28" fmla="*/ 338 w 339"/>
                <a:gd name="T29" fmla="*/ 106 h 259"/>
                <a:gd name="T30" fmla="*/ 339 w 339"/>
                <a:gd name="T31" fmla="*/ 8 h 259"/>
                <a:gd name="T32" fmla="*/ 338 w 339"/>
                <a:gd name="T33" fmla="*/ 5 h 259"/>
                <a:gd name="T34" fmla="*/ 334 w 339"/>
                <a:gd name="T35" fmla="*/ 1 h 259"/>
                <a:gd name="T36" fmla="*/ 238 w 339"/>
                <a:gd name="T37" fmla="*/ 0 h 259"/>
                <a:gd name="T38" fmla="*/ 238 w 339"/>
                <a:gd name="T39" fmla="*/ 0 h 259"/>
                <a:gd name="T40" fmla="*/ 235 w 339"/>
                <a:gd name="T41" fmla="*/ 1 h 259"/>
                <a:gd name="T42" fmla="*/ 231 w 339"/>
                <a:gd name="T43" fmla="*/ 3 h 259"/>
                <a:gd name="T44" fmla="*/ 230 w 339"/>
                <a:gd name="T45" fmla="*/ 7 h 259"/>
                <a:gd name="T46" fmla="*/ 231 w 339"/>
                <a:gd name="T47" fmla="*/ 13 h 259"/>
                <a:gd name="T48" fmla="*/ 254 w 339"/>
                <a:gd name="T49" fmla="*/ 37 h 259"/>
                <a:gd name="T50" fmla="*/ 256 w 339"/>
                <a:gd name="T51" fmla="*/ 40 h 259"/>
                <a:gd name="T52" fmla="*/ 256 w 339"/>
                <a:gd name="T53" fmla="*/ 46 h 259"/>
                <a:gd name="T54" fmla="*/ 165 w 339"/>
                <a:gd name="T55" fmla="*/ 137 h 259"/>
                <a:gd name="T56" fmla="*/ 163 w 339"/>
                <a:gd name="T57" fmla="*/ 140 h 259"/>
                <a:gd name="T58" fmla="*/ 160 w 339"/>
                <a:gd name="T59" fmla="*/ 140 h 259"/>
                <a:gd name="T60" fmla="*/ 155 w 339"/>
                <a:gd name="T61" fmla="*/ 139 h 259"/>
                <a:gd name="T62" fmla="*/ 152 w 339"/>
                <a:gd name="T63" fmla="*/ 135 h 259"/>
                <a:gd name="T64" fmla="*/ 136 w 339"/>
                <a:gd name="T65" fmla="*/ 101 h 259"/>
                <a:gd name="T66" fmla="*/ 133 w 339"/>
                <a:gd name="T67" fmla="*/ 98 h 259"/>
                <a:gd name="T68" fmla="*/ 129 w 339"/>
                <a:gd name="T69" fmla="*/ 95 h 259"/>
                <a:gd name="T70" fmla="*/ 126 w 339"/>
                <a:gd name="T71" fmla="*/ 97 h 259"/>
                <a:gd name="T72" fmla="*/ 2 w 339"/>
                <a:gd name="T73" fmla="*/ 218 h 259"/>
                <a:gd name="T74" fmla="*/ 1 w 339"/>
                <a:gd name="T75" fmla="*/ 221 h 259"/>
                <a:gd name="T76" fmla="*/ 1 w 339"/>
                <a:gd name="T77" fmla="*/ 228 h 259"/>
                <a:gd name="T78" fmla="*/ 30 w 339"/>
                <a:gd name="T79" fmla="*/ 257 h 259"/>
                <a:gd name="T80" fmla="*/ 33 w 339"/>
                <a:gd name="T81" fmla="*/ 259 h 259"/>
                <a:gd name="T82" fmla="*/ 36 w 339"/>
                <a:gd name="T83" fmla="*/ 259 h 259"/>
                <a:gd name="T84" fmla="*/ 41 w 339"/>
                <a:gd name="T85" fmla="*/ 257 h 259"/>
                <a:gd name="T86" fmla="*/ 106 w 339"/>
                <a:gd name="T87" fmla="*/ 194 h 259"/>
                <a:gd name="T88" fmla="*/ 111 w 339"/>
                <a:gd name="T89" fmla="*/ 19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9" h="259">
                  <a:moveTo>
                    <a:pt x="111" y="192"/>
                  </a:moveTo>
                  <a:lnTo>
                    <a:pt x="111" y="192"/>
                  </a:lnTo>
                  <a:lnTo>
                    <a:pt x="114" y="192"/>
                  </a:lnTo>
                  <a:lnTo>
                    <a:pt x="116" y="193"/>
                  </a:lnTo>
                  <a:lnTo>
                    <a:pt x="118" y="194"/>
                  </a:lnTo>
                  <a:lnTo>
                    <a:pt x="119" y="196"/>
                  </a:lnTo>
                  <a:lnTo>
                    <a:pt x="134" y="231"/>
                  </a:lnTo>
                  <a:lnTo>
                    <a:pt x="134" y="231"/>
                  </a:lnTo>
                  <a:lnTo>
                    <a:pt x="135" y="233"/>
                  </a:lnTo>
                  <a:lnTo>
                    <a:pt x="137" y="234"/>
                  </a:lnTo>
                  <a:lnTo>
                    <a:pt x="140" y="235"/>
                  </a:lnTo>
                  <a:lnTo>
                    <a:pt x="142" y="236"/>
                  </a:lnTo>
                  <a:lnTo>
                    <a:pt x="142" y="236"/>
                  </a:lnTo>
                  <a:lnTo>
                    <a:pt x="145" y="235"/>
                  </a:lnTo>
                  <a:lnTo>
                    <a:pt x="148" y="233"/>
                  </a:lnTo>
                  <a:lnTo>
                    <a:pt x="293" y="88"/>
                  </a:lnTo>
                  <a:lnTo>
                    <a:pt x="293" y="88"/>
                  </a:lnTo>
                  <a:lnTo>
                    <a:pt x="296" y="86"/>
                  </a:lnTo>
                  <a:lnTo>
                    <a:pt x="299" y="85"/>
                  </a:lnTo>
                  <a:lnTo>
                    <a:pt x="299" y="85"/>
                  </a:lnTo>
                  <a:lnTo>
                    <a:pt x="302" y="86"/>
                  </a:lnTo>
                  <a:lnTo>
                    <a:pt x="305" y="88"/>
                  </a:lnTo>
                  <a:lnTo>
                    <a:pt x="325" y="108"/>
                  </a:lnTo>
                  <a:lnTo>
                    <a:pt x="325" y="108"/>
                  </a:lnTo>
                  <a:lnTo>
                    <a:pt x="328" y="110"/>
                  </a:lnTo>
                  <a:lnTo>
                    <a:pt x="331" y="111"/>
                  </a:lnTo>
                  <a:lnTo>
                    <a:pt x="331" y="111"/>
                  </a:lnTo>
                  <a:lnTo>
                    <a:pt x="334" y="110"/>
                  </a:lnTo>
                  <a:lnTo>
                    <a:pt x="336" y="109"/>
                  </a:lnTo>
                  <a:lnTo>
                    <a:pt x="338" y="106"/>
                  </a:lnTo>
                  <a:lnTo>
                    <a:pt x="339" y="103"/>
                  </a:lnTo>
                  <a:lnTo>
                    <a:pt x="339" y="8"/>
                  </a:lnTo>
                  <a:lnTo>
                    <a:pt x="339" y="8"/>
                  </a:lnTo>
                  <a:lnTo>
                    <a:pt x="338" y="5"/>
                  </a:lnTo>
                  <a:lnTo>
                    <a:pt x="337" y="3"/>
                  </a:lnTo>
                  <a:lnTo>
                    <a:pt x="334" y="1"/>
                  </a:lnTo>
                  <a:lnTo>
                    <a:pt x="331" y="0"/>
                  </a:lnTo>
                  <a:lnTo>
                    <a:pt x="238" y="0"/>
                  </a:lnTo>
                  <a:lnTo>
                    <a:pt x="238" y="0"/>
                  </a:lnTo>
                  <a:lnTo>
                    <a:pt x="238" y="0"/>
                  </a:lnTo>
                  <a:lnTo>
                    <a:pt x="238" y="0"/>
                  </a:lnTo>
                  <a:lnTo>
                    <a:pt x="235" y="1"/>
                  </a:lnTo>
                  <a:lnTo>
                    <a:pt x="233" y="2"/>
                  </a:lnTo>
                  <a:lnTo>
                    <a:pt x="231" y="3"/>
                  </a:lnTo>
                  <a:lnTo>
                    <a:pt x="230" y="5"/>
                  </a:lnTo>
                  <a:lnTo>
                    <a:pt x="230" y="7"/>
                  </a:lnTo>
                  <a:lnTo>
                    <a:pt x="230" y="10"/>
                  </a:lnTo>
                  <a:lnTo>
                    <a:pt x="231" y="13"/>
                  </a:lnTo>
                  <a:lnTo>
                    <a:pt x="232" y="15"/>
                  </a:lnTo>
                  <a:lnTo>
                    <a:pt x="254" y="37"/>
                  </a:lnTo>
                  <a:lnTo>
                    <a:pt x="254" y="37"/>
                  </a:lnTo>
                  <a:lnTo>
                    <a:pt x="256" y="40"/>
                  </a:lnTo>
                  <a:lnTo>
                    <a:pt x="256" y="43"/>
                  </a:lnTo>
                  <a:lnTo>
                    <a:pt x="256" y="46"/>
                  </a:lnTo>
                  <a:lnTo>
                    <a:pt x="254" y="49"/>
                  </a:lnTo>
                  <a:lnTo>
                    <a:pt x="165" y="137"/>
                  </a:lnTo>
                  <a:lnTo>
                    <a:pt x="165" y="137"/>
                  </a:lnTo>
                  <a:lnTo>
                    <a:pt x="163" y="140"/>
                  </a:lnTo>
                  <a:lnTo>
                    <a:pt x="160" y="140"/>
                  </a:lnTo>
                  <a:lnTo>
                    <a:pt x="160" y="140"/>
                  </a:lnTo>
                  <a:lnTo>
                    <a:pt x="157" y="140"/>
                  </a:lnTo>
                  <a:lnTo>
                    <a:pt x="155" y="139"/>
                  </a:lnTo>
                  <a:lnTo>
                    <a:pt x="153" y="137"/>
                  </a:lnTo>
                  <a:lnTo>
                    <a:pt x="152" y="135"/>
                  </a:lnTo>
                  <a:lnTo>
                    <a:pt x="136" y="101"/>
                  </a:lnTo>
                  <a:lnTo>
                    <a:pt x="136" y="101"/>
                  </a:lnTo>
                  <a:lnTo>
                    <a:pt x="135" y="99"/>
                  </a:lnTo>
                  <a:lnTo>
                    <a:pt x="133" y="98"/>
                  </a:lnTo>
                  <a:lnTo>
                    <a:pt x="131" y="97"/>
                  </a:lnTo>
                  <a:lnTo>
                    <a:pt x="129" y="95"/>
                  </a:lnTo>
                  <a:lnTo>
                    <a:pt x="129" y="95"/>
                  </a:lnTo>
                  <a:lnTo>
                    <a:pt x="126" y="97"/>
                  </a:lnTo>
                  <a:lnTo>
                    <a:pt x="123" y="99"/>
                  </a:lnTo>
                  <a:lnTo>
                    <a:pt x="2" y="218"/>
                  </a:lnTo>
                  <a:lnTo>
                    <a:pt x="2" y="218"/>
                  </a:lnTo>
                  <a:lnTo>
                    <a:pt x="1" y="221"/>
                  </a:lnTo>
                  <a:lnTo>
                    <a:pt x="0" y="225"/>
                  </a:lnTo>
                  <a:lnTo>
                    <a:pt x="1" y="228"/>
                  </a:lnTo>
                  <a:lnTo>
                    <a:pt x="2" y="230"/>
                  </a:lnTo>
                  <a:lnTo>
                    <a:pt x="30" y="257"/>
                  </a:lnTo>
                  <a:lnTo>
                    <a:pt x="30" y="257"/>
                  </a:lnTo>
                  <a:lnTo>
                    <a:pt x="33" y="259"/>
                  </a:lnTo>
                  <a:lnTo>
                    <a:pt x="36" y="259"/>
                  </a:lnTo>
                  <a:lnTo>
                    <a:pt x="36" y="259"/>
                  </a:lnTo>
                  <a:lnTo>
                    <a:pt x="39" y="259"/>
                  </a:lnTo>
                  <a:lnTo>
                    <a:pt x="41" y="257"/>
                  </a:lnTo>
                  <a:lnTo>
                    <a:pt x="106" y="194"/>
                  </a:lnTo>
                  <a:lnTo>
                    <a:pt x="106" y="194"/>
                  </a:lnTo>
                  <a:lnTo>
                    <a:pt x="108" y="192"/>
                  </a:lnTo>
                  <a:lnTo>
                    <a:pt x="111" y="192"/>
                  </a:lnTo>
                  <a:lnTo>
                    <a:pt x="111" y="192"/>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70"/>
            <p:cNvSpPr>
              <a:spLocks/>
            </p:cNvSpPr>
            <p:nvPr/>
          </p:nvSpPr>
          <p:spPr bwMode="auto">
            <a:xfrm>
              <a:off x="9050399" y="781909"/>
              <a:ext cx="130222" cy="179193"/>
            </a:xfrm>
            <a:custGeom>
              <a:avLst/>
              <a:gdLst>
                <a:gd name="T0" fmla="*/ 35 w 55"/>
                <a:gd name="T1" fmla="*/ 13 h 79"/>
                <a:gd name="T2" fmla="*/ 30 w 55"/>
                <a:gd name="T3" fmla="*/ 0 h 79"/>
                <a:gd name="T4" fmla="*/ 0 w 55"/>
                <a:gd name="T5" fmla="*/ 28 h 79"/>
                <a:gd name="T6" fmla="*/ 0 w 55"/>
                <a:gd name="T7" fmla="*/ 65 h 79"/>
                <a:gd name="T8" fmla="*/ 0 w 55"/>
                <a:gd name="T9" fmla="*/ 65 h 79"/>
                <a:gd name="T10" fmla="*/ 2 w 55"/>
                <a:gd name="T11" fmla="*/ 70 h 79"/>
                <a:gd name="T12" fmla="*/ 4 w 55"/>
                <a:gd name="T13" fmla="*/ 74 h 79"/>
                <a:gd name="T14" fmla="*/ 9 w 55"/>
                <a:gd name="T15" fmla="*/ 77 h 79"/>
                <a:gd name="T16" fmla="*/ 14 w 55"/>
                <a:gd name="T17" fmla="*/ 79 h 79"/>
                <a:gd name="T18" fmla="*/ 42 w 55"/>
                <a:gd name="T19" fmla="*/ 79 h 79"/>
                <a:gd name="T20" fmla="*/ 42 w 55"/>
                <a:gd name="T21" fmla="*/ 79 h 79"/>
                <a:gd name="T22" fmla="*/ 47 w 55"/>
                <a:gd name="T23" fmla="*/ 77 h 79"/>
                <a:gd name="T24" fmla="*/ 52 w 55"/>
                <a:gd name="T25" fmla="*/ 74 h 79"/>
                <a:gd name="T26" fmla="*/ 54 w 55"/>
                <a:gd name="T27" fmla="*/ 70 h 79"/>
                <a:gd name="T28" fmla="*/ 55 w 55"/>
                <a:gd name="T29" fmla="*/ 65 h 79"/>
                <a:gd name="T30" fmla="*/ 55 w 55"/>
                <a:gd name="T31" fmla="*/ 30 h 79"/>
                <a:gd name="T32" fmla="*/ 55 w 55"/>
                <a:gd name="T33" fmla="*/ 30 h 79"/>
                <a:gd name="T34" fmla="*/ 49 w 55"/>
                <a:gd name="T35" fmla="*/ 27 h 79"/>
                <a:gd name="T36" fmla="*/ 44 w 55"/>
                <a:gd name="T37" fmla="*/ 24 h 79"/>
                <a:gd name="T38" fmla="*/ 39 w 55"/>
                <a:gd name="T39" fmla="*/ 19 h 79"/>
                <a:gd name="T40" fmla="*/ 35 w 55"/>
                <a:gd name="T41" fmla="*/ 13 h 79"/>
                <a:gd name="T42" fmla="*/ 35 w 55"/>
                <a:gd name="T43" fmla="*/ 1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5" h="79">
                  <a:moveTo>
                    <a:pt x="35" y="13"/>
                  </a:moveTo>
                  <a:lnTo>
                    <a:pt x="30" y="0"/>
                  </a:lnTo>
                  <a:lnTo>
                    <a:pt x="0" y="28"/>
                  </a:lnTo>
                  <a:lnTo>
                    <a:pt x="0" y="65"/>
                  </a:lnTo>
                  <a:lnTo>
                    <a:pt x="0" y="65"/>
                  </a:lnTo>
                  <a:lnTo>
                    <a:pt x="2" y="70"/>
                  </a:lnTo>
                  <a:lnTo>
                    <a:pt x="4" y="74"/>
                  </a:lnTo>
                  <a:lnTo>
                    <a:pt x="9" y="77"/>
                  </a:lnTo>
                  <a:lnTo>
                    <a:pt x="14" y="79"/>
                  </a:lnTo>
                  <a:lnTo>
                    <a:pt x="42" y="79"/>
                  </a:lnTo>
                  <a:lnTo>
                    <a:pt x="42" y="79"/>
                  </a:lnTo>
                  <a:lnTo>
                    <a:pt x="47" y="77"/>
                  </a:lnTo>
                  <a:lnTo>
                    <a:pt x="52" y="74"/>
                  </a:lnTo>
                  <a:lnTo>
                    <a:pt x="54" y="70"/>
                  </a:lnTo>
                  <a:lnTo>
                    <a:pt x="55" y="65"/>
                  </a:lnTo>
                  <a:lnTo>
                    <a:pt x="55" y="30"/>
                  </a:lnTo>
                  <a:lnTo>
                    <a:pt x="55" y="30"/>
                  </a:lnTo>
                  <a:lnTo>
                    <a:pt x="49" y="27"/>
                  </a:lnTo>
                  <a:lnTo>
                    <a:pt x="44" y="24"/>
                  </a:lnTo>
                  <a:lnTo>
                    <a:pt x="39" y="19"/>
                  </a:lnTo>
                  <a:lnTo>
                    <a:pt x="35" y="13"/>
                  </a:lnTo>
                  <a:lnTo>
                    <a:pt x="35" y="13"/>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3"/>
            <p:cNvSpPr>
              <a:spLocks/>
            </p:cNvSpPr>
            <p:nvPr/>
          </p:nvSpPr>
          <p:spPr bwMode="auto">
            <a:xfrm>
              <a:off x="9245732" y="716750"/>
              <a:ext cx="130222" cy="244352"/>
            </a:xfrm>
            <a:custGeom>
              <a:avLst/>
              <a:gdLst>
                <a:gd name="T0" fmla="*/ 5 w 55"/>
                <a:gd name="T1" fmla="*/ 50 h 107"/>
                <a:gd name="T2" fmla="*/ 5 w 55"/>
                <a:gd name="T3" fmla="*/ 50 h 107"/>
                <a:gd name="T4" fmla="*/ 0 w 55"/>
                <a:gd name="T5" fmla="*/ 54 h 107"/>
                <a:gd name="T6" fmla="*/ 0 w 55"/>
                <a:gd name="T7" fmla="*/ 93 h 107"/>
                <a:gd name="T8" fmla="*/ 0 w 55"/>
                <a:gd name="T9" fmla="*/ 93 h 107"/>
                <a:gd name="T10" fmla="*/ 1 w 55"/>
                <a:gd name="T11" fmla="*/ 98 h 107"/>
                <a:gd name="T12" fmla="*/ 4 w 55"/>
                <a:gd name="T13" fmla="*/ 102 h 107"/>
                <a:gd name="T14" fmla="*/ 9 w 55"/>
                <a:gd name="T15" fmla="*/ 105 h 107"/>
                <a:gd name="T16" fmla="*/ 14 w 55"/>
                <a:gd name="T17" fmla="*/ 107 h 107"/>
                <a:gd name="T18" fmla="*/ 42 w 55"/>
                <a:gd name="T19" fmla="*/ 107 h 107"/>
                <a:gd name="T20" fmla="*/ 42 w 55"/>
                <a:gd name="T21" fmla="*/ 107 h 107"/>
                <a:gd name="T22" fmla="*/ 47 w 55"/>
                <a:gd name="T23" fmla="*/ 105 h 107"/>
                <a:gd name="T24" fmla="*/ 51 w 55"/>
                <a:gd name="T25" fmla="*/ 102 h 107"/>
                <a:gd name="T26" fmla="*/ 54 w 55"/>
                <a:gd name="T27" fmla="*/ 98 h 107"/>
                <a:gd name="T28" fmla="*/ 55 w 55"/>
                <a:gd name="T29" fmla="*/ 93 h 107"/>
                <a:gd name="T30" fmla="*/ 55 w 55"/>
                <a:gd name="T31" fmla="*/ 0 h 107"/>
                <a:gd name="T32" fmla="*/ 5 w 55"/>
                <a:gd name="T33" fmla="*/ 5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 h="107">
                  <a:moveTo>
                    <a:pt x="5" y="50"/>
                  </a:moveTo>
                  <a:lnTo>
                    <a:pt x="5" y="50"/>
                  </a:lnTo>
                  <a:lnTo>
                    <a:pt x="0" y="54"/>
                  </a:lnTo>
                  <a:lnTo>
                    <a:pt x="0" y="93"/>
                  </a:lnTo>
                  <a:lnTo>
                    <a:pt x="0" y="93"/>
                  </a:lnTo>
                  <a:lnTo>
                    <a:pt x="1" y="98"/>
                  </a:lnTo>
                  <a:lnTo>
                    <a:pt x="4" y="102"/>
                  </a:lnTo>
                  <a:lnTo>
                    <a:pt x="9" y="105"/>
                  </a:lnTo>
                  <a:lnTo>
                    <a:pt x="14" y="107"/>
                  </a:lnTo>
                  <a:lnTo>
                    <a:pt x="42" y="107"/>
                  </a:lnTo>
                  <a:lnTo>
                    <a:pt x="42" y="107"/>
                  </a:lnTo>
                  <a:lnTo>
                    <a:pt x="47" y="105"/>
                  </a:lnTo>
                  <a:lnTo>
                    <a:pt x="51" y="102"/>
                  </a:lnTo>
                  <a:lnTo>
                    <a:pt x="54" y="98"/>
                  </a:lnTo>
                  <a:lnTo>
                    <a:pt x="55" y="93"/>
                  </a:lnTo>
                  <a:lnTo>
                    <a:pt x="55" y="0"/>
                  </a:lnTo>
                  <a:lnTo>
                    <a:pt x="5" y="50"/>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75"/>
            <p:cNvSpPr>
              <a:spLocks/>
            </p:cNvSpPr>
            <p:nvPr/>
          </p:nvSpPr>
          <p:spPr bwMode="auto">
            <a:xfrm>
              <a:off x="9441064" y="521273"/>
              <a:ext cx="113949" cy="439829"/>
            </a:xfrm>
            <a:custGeom>
              <a:avLst/>
              <a:gdLst>
                <a:gd name="T0" fmla="*/ 0 w 55"/>
                <a:gd name="T1" fmla="*/ 55 h 190"/>
                <a:gd name="T2" fmla="*/ 0 w 55"/>
                <a:gd name="T3" fmla="*/ 176 h 190"/>
                <a:gd name="T4" fmla="*/ 0 w 55"/>
                <a:gd name="T5" fmla="*/ 176 h 190"/>
                <a:gd name="T6" fmla="*/ 1 w 55"/>
                <a:gd name="T7" fmla="*/ 181 h 190"/>
                <a:gd name="T8" fmla="*/ 4 w 55"/>
                <a:gd name="T9" fmla="*/ 185 h 190"/>
                <a:gd name="T10" fmla="*/ 9 w 55"/>
                <a:gd name="T11" fmla="*/ 188 h 190"/>
                <a:gd name="T12" fmla="*/ 14 w 55"/>
                <a:gd name="T13" fmla="*/ 190 h 190"/>
                <a:gd name="T14" fmla="*/ 42 w 55"/>
                <a:gd name="T15" fmla="*/ 190 h 190"/>
                <a:gd name="T16" fmla="*/ 42 w 55"/>
                <a:gd name="T17" fmla="*/ 190 h 190"/>
                <a:gd name="T18" fmla="*/ 47 w 55"/>
                <a:gd name="T19" fmla="*/ 188 h 190"/>
                <a:gd name="T20" fmla="*/ 51 w 55"/>
                <a:gd name="T21" fmla="*/ 185 h 190"/>
                <a:gd name="T22" fmla="*/ 54 w 55"/>
                <a:gd name="T23" fmla="*/ 181 h 190"/>
                <a:gd name="T24" fmla="*/ 55 w 55"/>
                <a:gd name="T25" fmla="*/ 176 h 190"/>
                <a:gd name="T26" fmla="*/ 55 w 55"/>
                <a:gd name="T27" fmla="*/ 0 h 190"/>
                <a:gd name="T28" fmla="*/ 0 w 55"/>
                <a:gd name="T29" fmla="*/ 5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190">
                  <a:moveTo>
                    <a:pt x="0" y="55"/>
                  </a:moveTo>
                  <a:lnTo>
                    <a:pt x="0" y="176"/>
                  </a:lnTo>
                  <a:lnTo>
                    <a:pt x="0" y="176"/>
                  </a:lnTo>
                  <a:lnTo>
                    <a:pt x="1" y="181"/>
                  </a:lnTo>
                  <a:lnTo>
                    <a:pt x="4" y="185"/>
                  </a:lnTo>
                  <a:lnTo>
                    <a:pt x="9" y="188"/>
                  </a:lnTo>
                  <a:lnTo>
                    <a:pt x="14" y="190"/>
                  </a:lnTo>
                  <a:lnTo>
                    <a:pt x="42" y="190"/>
                  </a:lnTo>
                  <a:lnTo>
                    <a:pt x="42" y="190"/>
                  </a:lnTo>
                  <a:lnTo>
                    <a:pt x="47" y="188"/>
                  </a:lnTo>
                  <a:lnTo>
                    <a:pt x="51" y="185"/>
                  </a:lnTo>
                  <a:lnTo>
                    <a:pt x="54" y="181"/>
                  </a:lnTo>
                  <a:lnTo>
                    <a:pt x="55" y="176"/>
                  </a:lnTo>
                  <a:lnTo>
                    <a:pt x="55" y="0"/>
                  </a:lnTo>
                  <a:lnTo>
                    <a:pt x="0" y="55"/>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grpSp>
      <p:grpSp>
        <p:nvGrpSpPr>
          <p:cNvPr id="4" name="Group 3"/>
          <p:cNvGrpSpPr/>
          <p:nvPr/>
        </p:nvGrpSpPr>
        <p:grpSpPr>
          <a:xfrm>
            <a:off x="3393900" y="1113818"/>
            <a:ext cx="769125" cy="439824"/>
            <a:chOff x="4525200" y="342090"/>
            <a:chExt cx="1025500" cy="586432"/>
          </a:xfrm>
          <a:solidFill>
            <a:schemeClr val="tx1">
              <a:lumMod val="50000"/>
              <a:lumOff val="50000"/>
            </a:schemeClr>
          </a:solidFill>
        </p:grpSpPr>
        <p:sp>
          <p:nvSpPr>
            <p:cNvPr id="34" name="Freeform 176"/>
            <p:cNvSpPr>
              <a:spLocks/>
            </p:cNvSpPr>
            <p:nvPr/>
          </p:nvSpPr>
          <p:spPr bwMode="auto">
            <a:xfrm>
              <a:off x="4590310" y="342090"/>
              <a:ext cx="895278" cy="325795"/>
            </a:xfrm>
            <a:custGeom>
              <a:avLst/>
              <a:gdLst>
                <a:gd name="T0" fmla="*/ 2 w 387"/>
                <a:gd name="T1" fmla="*/ 11 h 144"/>
                <a:gd name="T2" fmla="*/ 182 w 387"/>
                <a:gd name="T3" fmla="*/ 140 h 144"/>
                <a:gd name="T4" fmla="*/ 182 w 387"/>
                <a:gd name="T5" fmla="*/ 140 h 144"/>
                <a:gd name="T6" fmla="*/ 187 w 387"/>
                <a:gd name="T7" fmla="*/ 144 h 144"/>
                <a:gd name="T8" fmla="*/ 193 w 387"/>
                <a:gd name="T9" fmla="*/ 144 h 144"/>
                <a:gd name="T10" fmla="*/ 198 w 387"/>
                <a:gd name="T11" fmla="*/ 144 h 144"/>
                <a:gd name="T12" fmla="*/ 204 w 387"/>
                <a:gd name="T13" fmla="*/ 140 h 144"/>
                <a:gd name="T14" fmla="*/ 385 w 387"/>
                <a:gd name="T15" fmla="*/ 11 h 144"/>
                <a:gd name="T16" fmla="*/ 385 w 387"/>
                <a:gd name="T17" fmla="*/ 11 h 144"/>
                <a:gd name="T18" fmla="*/ 386 w 387"/>
                <a:gd name="T19" fmla="*/ 10 h 144"/>
                <a:gd name="T20" fmla="*/ 387 w 387"/>
                <a:gd name="T21" fmla="*/ 8 h 144"/>
                <a:gd name="T22" fmla="*/ 387 w 387"/>
                <a:gd name="T23" fmla="*/ 4 h 144"/>
                <a:gd name="T24" fmla="*/ 385 w 387"/>
                <a:gd name="T25" fmla="*/ 1 h 144"/>
                <a:gd name="T26" fmla="*/ 383 w 387"/>
                <a:gd name="T27" fmla="*/ 0 h 144"/>
                <a:gd name="T28" fmla="*/ 381 w 387"/>
                <a:gd name="T29" fmla="*/ 0 h 144"/>
                <a:gd name="T30" fmla="*/ 6 w 387"/>
                <a:gd name="T31" fmla="*/ 0 h 144"/>
                <a:gd name="T32" fmla="*/ 6 w 387"/>
                <a:gd name="T33" fmla="*/ 0 h 144"/>
                <a:gd name="T34" fmla="*/ 3 w 387"/>
                <a:gd name="T35" fmla="*/ 0 h 144"/>
                <a:gd name="T36" fmla="*/ 2 w 387"/>
                <a:gd name="T37" fmla="*/ 1 h 144"/>
                <a:gd name="T38" fmla="*/ 0 w 387"/>
                <a:gd name="T39" fmla="*/ 4 h 144"/>
                <a:gd name="T40" fmla="*/ 0 w 387"/>
                <a:gd name="T41" fmla="*/ 8 h 144"/>
                <a:gd name="T42" fmla="*/ 0 w 387"/>
                <a:gd name="T43" fmla="*/ 10 h 144"/>
                <a:gd name="T44" fmla="*/ 2 w 387"/>
                <a:gd name="T45" fmla="*/ 11 h 144"/>
                <a:gd name="T46" fmla="*/ 2 w 387"/>
                <a:gd name="T47" fmla="*/ 1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87" h="144">
                  <a:moveTo>
                    <a:pt x="2" y="11"/>
                  </a:moveTo>
                  <a:lnTo>
                    <a:pt x="182" y="140"/>
                  </a:lnTo>
                  <a:lnTo>
                    <a:pt x="182" y="140"/>
                  </a:lnTo>
                  <a:lnTo>
                    <a:pt x="187" y="144"/>
                  </a:lnTo>
                  <a:lnTo>
                    <a:pt x="193" y="144"/>
                  </a:lnTo>
                  <a:lnTo>
                    <a:pt x="198" y="144"/>
                  </a:lnTo>
                  <a:lnTo>
                    <a:pt x="204" y="140"/>
                  </a:lnTo>
                  <a:lnTo>
                    <a:pt x="385" y="11"/>
                  </a:lnTo>
                  <a:lnTo>
                    <a:pt x="385" y="11"/>
                  </a:lnTo>
                  <a:lnTo>
                    <a:pt x="386" y="10"/>
                  </a:lnTo>
                  <a:lnTo>
                    <a:pt x="387" y="8"/>
                  </a:lnTo>
                  <a:lnTo>
                    <a:pt x="387" y="4"/>
                  </a:lnTo>
                  <a:lnTo>
                    <a:pt x="385" y="1"/>
                  </a:lnTo>
                  <a:lnTo>
                    <a:pt x="383" y="0"/>
                  </a:lnTo>
                  <a:lnTo>
                    <a:pt x="381" y="0"/>
                  </a:lnTo>
                  <a:lnTo>
                    <a:pt x="6" y="0"/>
                  </a:lnTo>
                  <a:lnTo>
                    <a:pt x="6" y="0"/>
                  </a:lnTo>
                  <a:lnTo>
                    <a:pt x="3" y="0"/>
                  </a:lnTo>
                  <a:lnTo>
                    <a:pt x="2" y="1"/>
                  </a:lnTo>
                  <a:lnTo>
                    <a:pt x="0" y="4"/>
                  </a:lnTo>
                  <a:lnTo>
                    <a:pt x="0" y="8"/>
                  </a:lnTo>
                  <a:lnTo>
                    <a:pt x="0" y="10"/>
                  </a:lnTo>
                  <a:lnTo>
                    <a:pt x="2" y="11"/>
                  </a:lnTo>
                  <a:lnTo>
                    <a:pt x="2" y="11"/>
                  </a:lnTo>
                  <a:close/>
                </a:path>
              </a:pathLst>
            </a:custGeom>
            <a:grp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177"/>
            <p:cNvSpPr>
              <a:spLocks/>
            </p:cNvSpPr>
            <p:nvPr/>
          </p:nvSpPr>
          <p:spPr bwMode="auto">
            <a:xfrm>
              <a:off x="4525200" y="407249"/>
              <a:ext cx="1025500" cy="521273"/>
            </a:xfrm>
            <a:custGeom>
              <a:avLst/>
              <a:gdLst>
                <a:gd name="T0" fmla="*/ 412 w 441"/>
                <a:gd name="T1" fmla="*/ 3 h 220"/>
                <a:gd name="T2" fmla="*/ 232 w 441"/>
                <a:gd name="T3" fmla="*/ 132 h 220"/>
                <a:gd name="T4" fmla="*/ 232 w 441"/>
                <a:gd name="T5" fmla="*/ 132 h 220"/>
                <a:gd name="T6" fmla="*/ 226 w 441"/>
                <a:gd name="T7" fmla="*/ 134 h 220"/>
                <a:gd name="T8" fmla="*/ 221 w 441"/>
                <a:gd name="T9" fmla="*/ 135 h 220"/>
                <a:gd name="T10" fmla="*/ 215 w 441"/>
                <a:gd name="T11" fmla="*/ 134 h 220"/>
                <a:gd name="T12" fmla="*/ 210 w 441"/>
                <a:gd name="T13" fmla="*/ 132 h 220"/>
                <a:gd name="T14" fmla="*/ 31 w 441"/>
                <a:gd name="T15" fmla="*/ 3 h 220"/>
                <a:gd name="T16" fmla="*/ 31 w 441"/>
                <a:gd name="T17" fmla="*/ 3 h 220"/>
                <a:gd name="T18" fmla="*/ 26 w 441"/>
                <a:gd name="T19" fmla="*/ 1 h 220"/>
                <a:gd name="T20" fmla="*/ 20 w 441"/>
                <a:gd name="T21" fmla="*/ 0 h 220"/>
                <a:gd name="T22" fmla="*/ 15 w 441"/>
                <a:gd name="T23" fmla="*/ 0 h 220"/>
                <a:gd name="T24" fmla="*/ 10 w 441"/>
                <a:gd name="T25" fmla="*/ 2 h 220"/>
                <a:gd name="T26" fmla="*/ 6 w 441"/>
                <a:gd name="T27" fmla="*/ 5 h 220"/>
                <a:gd name="T28" fmla="*/ 3 w 441"/>
                <a:gd name="T29" fmla="*/ 8 h 220"/>
                <a:gd name="T30" fmla="*/ 1 w 441"/>
                <a:gd name="T31" fmla="*/ 13 h 220"/>
                <a:gd name="T32" fmla="*/ 0 w 441"/>
                <a:gd name="T33" fmla="*/ 18 h 220"/>
                <a:gd name="T34" fmla="*/ 0 w 441"/>
                <a:gd name="T35" fmla="*/ 202 h 220"/>
                <a:gd name="T36" fmla="*/ 0 w 441"/>
                <a:gd name="T37" fmla="*/ 202 h 220"/>
                <a:gd name="T38" fmla="*/ 1 w 441"/>
                <a:gd name="T39" fmla="*/ 206 h 220"/>
                <a:gd name="T40" fmla="*/ 2 w 441"/>
                <a:gd name="T41" fmla="*/ 209 h 220"/>
                <a:gd name="T42" fmla="*/ 3 w 441"/>
                <a:gd name="T43" fmla="*/ 212 h 220"/>
                <a:gd name="T44" fmla="*/ 6 w 441"/>
                <a:gd name="T45" fmla="*/ 215 h 220"/>
                <a:gd name="T46" fmla="*/ 8 w 441"/>
                <a:gd name="T47" fmla="*/ 217 h 220"/>
                <a:gd name="T48" fmla="*/ 12 w 441"/>
                <a:gd name="T49" fmla="*/ 219 h 220"/>
                <a:gd name="T50" fmla="*/ 15 w 441"/>
                <a:gd name="T51" fmla="*/ 220 h 220"/>
                <a:gd name="T52" fmla="*/ 19 w 441"/>
                <a:gd name="T53" fmla="*/ 220 h 220"/>
                <a:gd name="T54" fmla="*/ 423 w 441"/>
                <a:gd name="T55" fmla="*/ 220 h 220"/>
                <a:gd name="T56" fmla="*/ 423 w 441"/>
                <a:gd name="T57" fmla="*/ 220 h 220"/>
                <a:gd name="T58" fmla="*/ 427 w 441"/>
                <a:gd name="T59" fmla="*/ 220 h 220"/>
                <a:gd name="T60" fmla="*/ 430 w 441"/>
                <a:gd name="T61" fmla="*/ 219 h 220"/>
                <a:gd name="T62" fmla="*/ 433 w 441"/>
                <a:gd name="T63" fmla="*/ 217 h 220"/>
                <a:gd name="T64" fmla="*/ 436 w 441"/>
                <a:gd name="T65" fmla="*/ 215 h 220"/>
                <a:gd name="T66" fmla="*/ 438 w 441"/>
                <a:gd name="T67" fmla="*/ 212 h 220"/>
                <a:gd name="T68" fmla="*/ 440 w 441"/>
                <a:gd name="T69" fmla="*/ 209 h 220"/>
                <a:gd name="T70" fmla="*/ 441 w 441"/>
                <a:gd name="T71" fmla="*/ 206 h 220"/>
                <a:gd name="T72" fmla="*/ 441 w 441"/>
                <a:gd name="T73" fmla="*/ 202 h 220"/>
                <a:gd name="T74" fmla="*/ 441 w 441"/>
                <a:gd name="T75" fmla="*/ 18 h 220"/>
                <a:gd name="T76" fmla="*/ 441 w 441"/>
                <a:gd name="T77" fmla="*/ 18 h 220"/>
                <a:gd name="T78" fmla="*/ 441 w 441"/>
                <a:gd name="T79" fmla="*/ 13 h 220"/>
                <a:gd name="T80" fmla="*/ 439 w 441"/>
                <a:gd name="T81" fmla="*/ 8 h 220"/>
                <a:gd name="T82" fmla="*/ 435 w 441"/>
                <a:gd name="T83" fmla="*/ 5 h 220"/>
                <a:gd name="T84" fmla="*/ 431 w 441"/>
                <a:gd name="T85" fmla="*/ 2 h 220"/>
                <a:gd name="T86" fmla="*/ 427 w 441"/>
                <a:gd name="T87" fmla="*/ 0 h 220"/>
                <a:gd name="T88" fmla="*/ 422 w 441"/>
                <a:gd name="T89" fmla="*/ 0 h 220"/>
                <a:gd name="T90" fmla="*/ 417 w 441"/>
                <a:gd name="T91" fmla="*/ 1 h 220"/>
                <a:gd name="T92" fmla="*/ 412 w 441"/>
                <a:gd name="T93" fmla="*/ 3 h 220"/>
                <a:gd name="T94" fmla="*/ 412 w 441"/>
                <a:gd name="T95" fmla="*/ 3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1" h="220">
                  <a:moveTo>
                    <a:pt x="412" y="3"/>
                  </a:moveTo>
                  <a:lnTo>
                    <a:pt x="232" y="132"/>
                  </a:lnTo>
                  <a:lnTo>
                    <a:pt x="232" y="132"/>
                  </a:lnTo>
                  <a:lnTo>
                    <a:pt x="226" y="134"/>
                  </a:lnTo>
                  <a:lnTo>
                    <a:pt x="221" y="135"/>
                  </a:lnTo>
                  <a:lnTo>
                    <a:pt x="215" y="134"/>
                  </a:lnTo>
                  <a:lnTo>
                    <a:pt x="210" y="132"/>
                  </a:lnTo>
                  <a:lnTo>
                    <a:pt x="31" y="3"/>
                  </a:lnTo>
                  <a:lnTo>
                    <a:pt x="31" y="3"/>
                  </a:lnTo>
                  <a:lnTo>
                    <a:pt x="26" y="1"/>
                  </a:lnTo>
                  <a:lnTo>
                    <a:pt x="20" y="0"/>
                  </a:lnTo>
                  <a:lnTo>
                    <a:pt x="15" y="0"/>
                  </a:lnTo>
                  <a:lnTo>
                    <a:pt x="10" y="2"/>
                  </a:lnTo>
                  <a:lnTo>
                    <a:pt x="6" y="5"/>
                  </a:lnTo>
                  <a:lnTo>
                    <a:pt x="3" y="8"/>
                  </a:lnTo>
                  <a:lnTo>
                    <a:pt x="1" y="13"/>
                  </a:lnTo>
                  <a:lnTo>
                    <a:pt x="0" y="18"/>
                  </a:lnTo>
                  <a:lnTo>
                    <a:pt x="0" y="202"/>
                  </a:lnTo>
                  <a:lnTo>
                    <a:pt x="0" y="202"/>
                  </a:lnTo>
                  <a:lnTo>
                    <a:pt x="1" y="206"/>
                  </a:lnTo>
                  <a:lnTo>
                    <a:pt x="2" y="209"/>
                  </a:lnTo>
                  <a:lnTo>
                    <a:pt x="3" y="212"/>
                  </a:lnTo>
                  <a:lnTo>
                    <a:pt x="6" y="215"/>
                  </a:lnTo>
                  <a:lnTo>
                    <a:pt x="8" y="217"/>
                  </a:lnTo>
                  <a:lnTo>
                    <a:pt x="12" y="219"/>
                  </a:lnTo>
                  <a:lnTo>
                    <a:pt x="15" y="220"/>
                  </a:lnTo>
                  <a:lnTo>
                    <a:pt x="19" y="220"/>
                  </a:lnTo>
                  <a:lnTo>
                    <a:pt x="423" y="220"/>
                  </a:lnTo>
                  <a:lnTo>
                    <a:pt x="423" y="220"/>
                  </a:lnTo>
                  <a:lnTo>
                    <a:pt x="427" y="220"/>
                  </a:lnTo>
                  <a:lnTo>
                    <a:pt x="430" y="219"/>
                  </a:lnTo>
                  <a:lnTo>
                    <a:pt x="433" y="217"/>
                  </a:lnTo>
                  <a:lnTo>
                    <a:pt x="436" y="215"/>
                  </a:lnTo>
                  <a:lnTo>
                    <a:pt x="438" y="212"/>
                  </a:lnTo>
                  <a:lnTo>
                    <a:pt x="440" y="209"/>
                  </a:lnTo>
                  <a:lnTo>
                    <a:pt x="441" y="206"/>
                  </a:lnTo>
                  <a:lnTo>
                    <a:pt x="441" y="202"/>
                  </a:lnTo>
                  <a:lnTo>
                    <a:pt x="441" y="18"/>
                  </a:lnTo>
                  <a:lnTo>
                    <a:pt x="441" y="18"/>
                  </a:lnTo>
                  <a:lnTo>
                    <a:pt x="441" y="13"/>
                  </a:lnTo>
                  <a:lnTo>
                    <a:pt x="439" y="8"/>
                  </a:lnTo>
                  <a:lnTo>
                    <a:pt x="435" y="5"/>
                  </a:lnTo>
                  <a:lnTo>
                    <a:pt x="431" y="2"/>
                  </a:lnTo>
                  <a:lnTo>
                    <a:pt x="427" y="0"/>
                  </a:lnTo>
                  <a:lnTo>
                    <a:pt x="422" y="0"/>
                  </a:lnTo>
                  <a:lnTo>
                    <a:pt x="417" y="1"/>
                  </a:lnTo>
                  <a:lnTo>
                    <a:pt x="412" y="3"/>
                  </a:lnTo>
                  <a:lnTo>
                    <a:pt x="412" y="3"/>
                  </a:lnTo>
                  <a:close/>
                </a:path>
              </a:pathLst>
            </a:custGeom>
            <a:grp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grpSp>
      <p:sp>
        <p:nvSpPr>
          <p:cNvPr id="36" name="Freeform 178"/>
          <p:cNvSpPr>
            <a:spLocks/>
          </p:cNvSpPr>
          <p:nvPr/>
        </p:nvSpPr>
        <p:spPr bwMode="auto">
          <a:xfrm>
            <a:off x="5103058" y="4094846"/>
            <a:ext cx="3662482" cy="1380563"/>
          </a:xfrm>
          <a:custGeom>
            <a:avLst/>
            <a:gdLst>
              <a:gd name="T0" fmla="*/ 112 w 2103"/>
              <a:gd name="T1" fmla="*/ 794 h 794"/>
              <a:gd name="T2" fmla="*/ 101 w 2103"/>
              <a:gd name="T3" fmla="*/ 793 h 794"/>
              <a:gd name="T4" fmla="*/ 78 w 2103"/>
              <a:gd name="T5" fmla="*/ 789 h 794"/>
              <a:gd name="T6" fmla="*/ 59 w 2103"/>
              <a:gd name="T7" fmla="*/ 779 h 794"/>
              <a:gd name="T8" fmla="*/ 40 w 2103"/>
              <a:gd name="T9" fmla="*/ 768 h 794"/>
              <a:gd name="T10" fmla="*/ 26 w 2103"/>
              <a:gd name="T11" fmla="*/ 753 h 794"/>
              <a:gd name="T12" fmla="*/ 13 w 2103"/>
              <a:gd name="T13" fmla="*/ 734 h 794"/>
              <a:gd name="T14" fmla="*/ 4 w 2103"/>
              <a:gd name="T15" fmla="*/ 715 h 794"/>
              <a:gd name="T16" fmla="*/ 0 w 2103"/>
              <a:gd name="T17" fmla="*/ 693 h 794"/>
              <a:gd name="T18" fmla="*/ 0 w 2103"/>
              <a:gd name="T19" fmla="*/ 112 h 794"/>
              <a:gd name="T20" fmla="*/ 0 w 2103"/>
              <a:gd name="T21" fmla="*/ 100 h 794"/>
              <a:gd name="T22" fmla="*/ 4 w 2103"/>
              <a:gd name="T23" fmla="*/ 79 h 794"/>
              <a:gd name="T24" fmla="*/ 13 w 2103"/>
              <a:gd name="T25" fmla="*/ 59 h 794"/>
              <a:gd name="T26" fmla="*/ 26 w 2103"/>
              <a:gd name="T27" fmla="*/ 41 h 794"/>
              <a:gd name="T28" fmla="*/ 40 w 2103"/>
              <a:gd name="T29" fmla="*/ 25 h 794"/>
              <a:gd name="T30" fmla="*/ 59 w 2103"/>
              <a:gd name="T31" fmla="*/ 14 h 794"/>
              <a:gd name="T32" fmla="*/ 78 w 2103"/>
              <a:gd name="T33" fmla="*/ 5 h 794"/>
              <a:gd name="T34" fmla="*/ 101 w 2103"/>
              <a:gd name="T35" fmla="*/ 1 h 794"/>
              <a:gd name="T36" fmla="*/ 1991 w 2103"/>
              <a:gd name="T37" fmla="*/ 0 h 794"/>
              <a:gd name="T38" fmla="*/ 2002 w 2103"/>
              <a:gd name="T39" fmla="*/ 1 h 794"/>
              <a:gd name="T40" fmla="*/ 2024 w 2103"/>
              <a:gd name="T41" fmla="*/ 5 h 794"/>
              <a:gd name="T42" fmla="*/ 2044 w 2103"/>
              <a:gd name="T43" fmla="*/ 14 h 794"/>
              <a:gd name="T44" fmla="*/ 2062 w 2103"/>
              <a:gd name="T45" fmla="*/ 25 h 794"/>
              <a:gd name="T46" fmla="*/ 2077 w 2103"/>
              <a:gd name="T47" fmla="*/ 41 h 794"/>
              <a:gd name="T48" fmla="*/ 2090 w 2103"/>
              <a:gd name="T49" fmla="*/ 59 h 794"/>
              <a:gd name="T50" fmla="*/ 2098 w 2103"/>
              <a:gd name="T51" fmla="*/ 79 h 794"/>
              <a:gd name="T52" fmla="*/ 2103 w 2103"/>
              <a:gd name="T53" fmla="*/ 100 h 794"/>
              <a:gd name="T54" fmla="*/ 2103 w 2103"/>
              <a:gd name="T55" fmla="*/ 681 h 794"/>
              <a:gd name="T56" fmla="*/ 2103 w 2103"/>
              <a:gd name="T57" fmla="*/ 693 h 794"/>
              <a:gd name="T58" fmla="*/ 2098 w 2103"/>
              <a:gd name="T59" fmla="*/ 715 h 794"/>
              <a:gd name="T60" fmla="*/ 2090 w 2103"/>
              <a:gd name="T61" fmla="*/ 734 h 794"/>
              <a:gd name="T62" fmla="*/ 2077 w 2103"/>
              <a:gd name="T63" fmla="*/ 753 h 794"/>
              <a:gd name="T64" fmla="*/ 2062 w 2103"/>
              <a:gd name="T65" fmla="*/ 768 h 794"/>
              <a:gd name="T66" fmla="*/ 2044 w 2103"/>
              <a:gd name="T67" fmla="*/ 779 h 794"/>
              <a:gd name="T68" fmla="*/ 2024 w 2103"/>
              <a:gd name="T69" fmla="*/ 789 h 794"/>
              <a:gd name="T70" fmla="*/ 2002 w 2103"/>
              <a:gd name="T71" fmla="*/ 793 h 794"/>
              <a:gd name="T72" fmla="*/ 1991 w 2103"/>
              <a:gd name="T73" fmla="*/ 794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3" h="794">
                <a:moveTo>
                  <a:pt x="1991" y="794"/>
                </a:moveTo>
                <a:lnTo>
                  <a:pt x="112" y="794"/>
                </a:lnTo>
                <a:lnTo>
                  <a:pt x="112" y="794"/>
                </a:lnTo>
                <a:lnTo>
                  <a:pt x="101" y="793"/>
                </a:lnTo>
                <a:lnTo>
                  <a:pt x="89" y="791"/>
                </a:lnTo>
                <a:lnTo>
                  <a:pt x="78" y="789"/>
                </a:lnTo>
                <a:lnTo>
                  <a:pt x="68" y="784"/>
                </a:lnTo>
                <a:lnTo>
                  <a:pt x="59" y="779"/>
                </a:lnTo>
                <a:lnTo>
                  <a:pt x="49" y="774"/>
                </a:lnTo>
                <a:lnTo>
                  <a:pt x="40" y="768"/>
                </a:lnTo>
                <a:lnTo>
                  <a:pt x="33" y="761"/>
                </a:lnTo>
                <a:lnTo>
                  <a:pt x="26" y="753"/>
                </a:lnTo>
                <a:lnTo>
                  <a:pt x="19" y="743"/>
                </a:lnTo>
                <a:lnTo>
                  <a:pt x="13" y="734"/>
                </a:lnTo>
                <a:lnTo>
                  <a:pt x="8" y="725"/>
                </a:lnTo>
                <a:lnTo>
                  <a:pt x="4" y="715"/>
                </a:lnTo>
                <a:lnTo>
                  <a:pt x="2" y="704"/>
                </a:lnTo>
                <a:lnTo>
                  <a:pt x="0" y="693"/>
                </a:lnTo>
                <a:lnTo>
                  <a:pt x="0" y="681"/>
                </a:lnTo>
                <a:lnTo>
                  <a:pt x="0" y="112"/>
                </a:lnTo>
                <a:lnTo>
                  <a:pt x="0" y="112"/>
                </a:lnTo>
                <a:lnTo>
                  <a:pt x="0" y="100"/>
                </a:lnTo>
                <a:lnTo>
                  <a:pt x="2" y="90"/>
                </a:lnTo>
                <a:lnTo>
                  <a:pt x="4" y="79"/>
                </a:lnTo>
                <a:lnTo>
                  <a:pt x="8" y="68"/>
                </a:lnTo>
                <a:lnTo>
                  <a:pt x="13" y="59"/>
                </a:lnTo>
                <a:lnTo>
                  <a:pt x="19" y="50"/>
                </a:lnTo>
                <a:lnTo>
                  <a:pt x="26" y="41"/>
                </a:lnTo>
                <a:lnTo>
                  <a:pt x="33" y="33"/>
                </a:lnTo>
                <a:lnTo>
                  <a:pt x="40" y="25"/>
                </a:lnTo>
                <a:lnTo>
                  <a:pt x="49" y="19"/>
                </a:lnTo>
                <a:lnTo>
                  <a:pt x="59" y="14"/>
                </a:lnTo>
                <a:lnTo>
                  <a:pt x="68" y="9"/>
                </a:lnTo>
                <a:lnTo>
                  <a:pt x="78" y="5"/>
                </a:lnTo>
                <a:lnTo>
                  <a:pt x="89" y="3"/>
                </a:lnTo>
                <a:lnTo>
                  <a:pt x="101" y="1"/>
                </a:lnTo>
                <a:lnTo>
                  <a:pt x="112" y="0"/>
                </a:lnTo>
                <a:lnTo>
                  <a:pt x="1991" y="0"/>
                </a:lnTo>
                <a:lnTo>
                  <a:pt x="1991" y="0"/>
                </a:lnTo>
                <a:lnTo>
                  <a:pt x="2002" y="1"/>
                </a:lnTo>
                <a:lnTo>
                  <a:pt x="2014" y="3"/>
                </a:lnTo>
                <a:lnTo>
                  <a:pt x="2024" y="5"/>
                </a:lnTo>
                <a:lnTo>
                  <a:pt x="2035" y="9"/>
                </a:lnTo>
                <a:lnTo>
                  <a:pt x="2044" y="14"/>
                </a:lnTo>
                <a:lnTo>
                  <a:pt x="2054" y="19"/>
                </a:lnTo>
                <a:lnTo>
                  <a:pt x="2062" y="25"/>
                </a:lnTo>
                <a:lnTo>
                  <a:pt x="2070" y="33"/>
                </a:lnTo>
                <a:lnTo>
                  <a:pt x="2077" y="41"/>
                </a:lnTo>
                <a:lnTo>
                  <a:pt x="2084" y="50"/>
                </a:lnTo>
                <a:lnTo>
                  <a:pt x="2090" y="59"/>
                </a:lnTo>
                <a:lnTo>
                  <a:pt x="2095" y="68"/>
                </a:lnTo>
                <a:lnTo>
                  <a:pt x="2098" y="79"/>
                </a:lnTo>
                <a:lnTo>
                  <a:pt x="2101" y="90"/>
                </a:lnTo>
                <a:lnTo>
                  <a:pt x="2103" y="100"/>
                </a:lnTo>
                <a:lnTo>
                  <a:pt x="2103" y="112"/>
                </a:lnTo>
                <a:lnTo>
                  <a:pt x="2103" y="681"/>
                </a:lnTo>
                <a:lnTo>
                  <a:pt x="2103" y="681"/>
                </a:lnTo>
                <a:lnTo>
                  <a:pt x="2103" y="693"/>
                </a:lnTo>
                <a:lnTo>
                  <a:pt x="2101" y="704"/>
                </a:lnTo>
                <a:lnTo>
                  <a:pt x="2098" y="715"/>
                </a:lnTo>
                <a:lnTo>
                  <a:pt x="2095" y="725"/>
                </a:lnTo>
                <a:lnTo>
                  <a:pt x="2090" y="734"/>
                </a:lnTo>
                <a:lnTo>
                  <a:pt x="2084" y="743"/>
                </a:lnTo>
                <a:lnTo>
                  <a:pt x="2077" y="753"/>
                </a:lnTo>
                <a:lnTo>
                  <a:pt x="2070" y="761"/>
                </a:lnTo>
                <a:lnTo>
                  <a:pt x="2062" y="768"/>
                </a:lnTo>
                <a:lnTo>
                  <a:pt x="2054" y="774"/>
                </a:lnTo>
                <a:lnTo>
                  <a:pt x="2044" y="779"/>
                </a:lnTo>
                <a:lnTo>
                  <a:pt x="2035" y="784"/>
                </a:lnTo>
                <a:lnTo>
                  <a:pt x="2024" y="789"/>
                </a:lnTo>
                <a:lnTo>
                  <a:pt x="2014" y="791"/>
                </a:lnTo>
                <a:lnTo>
                  <a:pt x="2002" y="793"/>
                </a:lnTo>
                <a:lnTo>
                  <a:pt x="1991" y="794"/>
                </a:lnTo>
                <a:lnTo>
                  <a:pt x="1991" y="794"/>
                </a:ln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179"/>
          <p:cNvSpPr>
            <a:spLocks/>
          </p:cNvSpPr>
          <p:nvPr/>
        </p:nvSpPr>
        <p:spPr bwMode="auto">
          <a:xfrm>
            <a:off x="1269660" y="3630588"/>
            <a:ext cx="3674694" cy="1380563"/>
          </a:xfrm>
          <a:custGeom>
            <a:avLst/>
            <a:gdLst>
              <a:gd name="T0" fmla="*/ 112 w 2103"/>
              <a:gd name="T1" fmla="*/ 793 h 793"/>
              <a:gd name="T2" fmla="*/ 101 w 2103"/>
              <a:gd name="T3" fmla="*/ 793 h 793"/>
              <a:gd name="T4" fmla="*/ 78 w 2103"/>
              <a:gd name="T5" fmla="*/ 788 h 793"/>
              <a:gd name="T6" fmla="*/ 59 w 2103"/>
              <a:gd name="T7" fmla="*/ 780 h 793"/>
              <a:gd name="T8" fmla="*/ 40 w 2103"/>
              <a:gd name="T9" fmla="*/ 768 h 793"/>
              <a:gd name="T10" fmla="*/ 26 w 2103"/>
              <a:gd name="T11" fmla="*/ 753 h 793"/>
              <a:gd name="T12" fmla="*/ 14 w 2103"/>
              <a:gd name="T13" fmla="*/ 735 h 793"/>
              <a:gd name="T14" fmla="*/ 5 w 2103"/>
              <a:gd name="T15" fmla="*/ 715 h 793"/>
              <a:gd name="T16" fmla="*/ 0 w 2103"/>
              <a:gd name="T17" fmla="*/ 693 h 793"/>
              <a:gd name="T18" fmla="*/ 0 w 2103"/>
              <a:gd name="T19" fmla="*/ 112 h 793"/>
              <a:gd name="T20" fmla="*/ 0 w 2103"/>
              <a:gd name="T21" fmla="*/ 101 h 793"/>
              <a:gd name="T22" fmla="*/ 5 w 2103"/>
              <a:gd name="T23" fmla="*/ 79 h 793"/>
              <a:gd name="T24" fmla="*/ 14 w 2103"/>
              <a:gd name="T25" fmla="*/ 59 h 793"/>
              <a:gd name="T26" fmla="*/ 26 w 2103"/>
              <a:gd name="T27" fmla="*/ 41 h 793"/>
              <a:gd name="T28" fmla="*/ 40 w 2103"/>
              <a:gd name="T29" fmla="*/ 26 h 793"/>
              <a:gd name="T30" fmla="*/ 59 w 2103"/>
              <a:gd name="T31" fmla="*/ 14 h 793"/>
              <a:gd name="T32" fmla="*/ 78 w 2103"/>
              <a:gd name="T33" fmla="*/ 6 h 793"/>
              <a:gd name="T34" fmla="*/ 101 w 2103"/>
              <a:gd name="T35" fmla="*/ 1 h 793"/>
              <a:gd name="T36" fmla="*/ 1991 w 2103"/>
              <a:gd name="T37" fmla="*/ 0 h 793"/>
              <a:gd name="T38" fmla="*/ 2003 w 2103"/>
              <a:gd name="T39" fmla="*/ 1 h 793"/>
              <a:gd name="T40" fmla="*/ 2025 w 2103"/>
              <a:gd name="T41" fmla="*/ 6 h 793"/>
              <a:gd name="T42" fmla="*/ 2045 w 2103"/>
              <a:gd name="T43" fmla="*/ 14 h 793"/>
              <a:gd name="T44" fmla="*/ 2063 w 2103"/>
              <a:gd name="T45" fmla="*/ 26 h 793"/>
              <a:gd name="T46" fmla="*/ 2077 w 2103"/>
              <a:gd name="T47" fmla="*/ 41 h 793"/>
              <a:gd name="T48" fmla="*/ 2090 w 2103"/>
              <a:gd name="T49" fmla="*/ 59 h 793"/>
              <a:gd name="T50" fmla="*/ 2098 w 2103"/>
              <a:gd name="T51" fmla="*/ 79 h 793"/>
              <a:gd name="T52" fmla="*/ 2103 w 2103"/>
              <a:gd name="T53" fmla="*/ 101 h 793"/>
              <a:gd name="T54" fmla="*/ 2103 w 2103"/>
              <a:gd name="T55" fmla="*/ 682 h 793"/>
              <a:gd name="T56" fmla="*/ 2103 w 2103"/>
              <a:gd name="T57" fmla="*/ 693 h 793"/>
              <a:gd name="T58" fmla="*/ 2098 w 2103"/>
              <a:gd name="T59" fmla="*/ 715 h 793"/>
              <a:gd name="T60" fmla="*/ 2090 w 2103"/>
              <a:gd name="T61" fmla="*/ 735 h 793"/>
              <a:gd name="T62" fmla="*/ 2077 w 2103"/>
              <a:gd name="T63" fmla="*/ 753 h 793"/>
              <a:gd name="T64" fmla="*/ 2063 w 2103"/>
              <a:gd name="T65" fmla="*/ 768 h 793"/>
              <a:gd name="T66" fmla="*/ 2045 w 2103"/>
              <a:gd name="T67" fmla="*/ 780 h 793"/>
              <a:gd name="T68" fmla="*/ 2025 w 2103"/>
              <a:gd name="T69" fmla="*/ 788 h 793"/>
              <a:gd name="T70" fmla="*/ 2003 w 2103"/>
              <a:gd name="T71" fmla="*/ 793 h 793"/>
              <a:gd name="T72" fmla="*/ 1991 w 2103"/>
              <a:gd name="T73" fmla="*/ 793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3" h="793">
                <a:moveTo>
                  <a:pt x="1991" y="793"/>
                </a:moveTo>
                <a:lnTo>
                  <a:pt x="112" y="793"/>
                </a:lnTo>
                <a:lnTo>
                  <a:pt x="112" y="793"/>
                </a:lnTo>
                <a:lnTo>
                  <a:pt x="101" y="793"/>
                </a:lnTo>
                <a:lnTo>
                  <a:pt x="89" y="791"/>
                </a:lnTo>
                <a:lnTo>
                  <a:pt x="78" y="788"/>
                </a:lnTo>
                <a:lnTo>
                  <a:pt x="68" y="785"/>
                </a:lnTo>
                <a:lnTo>
                  <a:pt x="59" y="780"/>
                </a:lnTo>
                <a:lnTo>
                  <a:pt x="49" y="775"/>
                </a:lnTo>
                <a:lnTo>
                  <a:pt x="40" y="768"/>
                </a:lnTo>
                <a:lnTo>
                  <a:pt x="33" y="761"/>
                </a:lnTo>
                <a:lnTo>
                  <a:pt x="26" y="753"/>
                </a:lnTo>
                <a:lnTo>
                  <a:pt x="19" y="744"/>
                </a:lnTo>
                <a:lnTo>
                  <a:pt x="14" y="735"/>
                </a:lnTo>
                <a:lnTo>
                  <a:pt x="8" y="726"/>
                </a:lnTo>
                <a:lnTo>
                  <a:pt x="5" y="715"/>
                </a:lnTo>
                <a:lnTo>
                  <a:pt x="2" y="704"/>
                </a:lnTo>
                <a:lnTo>
                  <a:pt x="0" y="693"/>
                </a:lnTo>
                <a:lnTo>
                  <a:pt x="0" y="682"/>
                </a:lnTo>
                <a:lnTo>
                  <a:pt x="0" y="112"/>
                </a:lnTo>
                <a:lnTo>
                  <a:pt x="0" y="112"/>
                </a:lnTo>
                <a:lnTo>
                  <a:pt x="0" y="101"/>
                </a:lnTo>
                <a:lnTo>
                  <a:pt x="2" y="90"/>
                </a:lnTo>
                <a:lnTo>
                  <a:pt x="5" y="79"/>
                </a:lnTo>
                <a:lnTo>
                  <a:pt x="8" y="69"/>
                </a:lnTo>
                <a:lnTo>
                  <a:pt x="14" y="59"/>
                </a:lnTo>
                <a:lnTo>
                  <a:pt x="19" y="50"/>
                </a:lnTo>
                <a:lnTo>
                  <a:pt x="26" y="41"/>
                </a:lnTo>
                <a:lnTo>
                  <a:pt x="33" y="33"/>
                </a:lnTo>
                <a:lnTo>
                  <a:pt x="40" y="26"/>
                </a:lnTo>
                <a:lnTo>
                  <a:pt x="49" y="20"/>
                </a:lnTo>
                <a:lnTo>
                  <a:pt x="59" y="14"/>
                </a:lnTo>
                <a:lnTo>
                  <a:pt x="68" y="10"/>
                </a:lnTo>
                <a:lnTo>
                  <a:pt x="78" y="6"/>
                </a:lnTo>
                <a:lnTo>
                  <a:pt x="89" y="2"/>
                </a:lnTo>
                <a:lnTo>
                  <a:pt x="101" y="1"/>
                </a:lnTo>
                <a:lnTo>
                  <a:pt x="112" y="0"/>
                </a:lnTo>
                <a:lnTo>
                  <a:pt x="1991" y="0"/>
                </a:lnTo>
                <a:lnTo>
                  <a:pt x="1991" y="0"/>
                </a:lnTo>
                <a:lnTo>
                  <a:pt x="2003" y="1"/>
                </a:lnTo>
                <a:lnTo>
                  <a:pt x="2014" y="2"/>
                </a:lnTo>
                <a:lnTo>
                  <a:pt x="2025" y="6"/>
                </a:lnTo>
                <a:lnTo>
                  <a:pt x="2035" y="10"/>
                </a:lnTo>
                <a:lnTo>
                  <a:pt x="2045" y="14"/>
                </a:lnTo>
                <a:lnTo>
                  <a:pt x="2054" y="20"/>
                </a:lnTo>
                <a:lnTo>
                  <a:pt x="2063" y="26"/>
                </a:lnTo>
                <a:lnTo>
                  <a:pt x="2070" y="33"/>
                </a:lnTo>
                <a:lnTo>
                  <a:pt x="2077" y="41"/>
                </a:lnTo>
                <a:lnTo>
                  <a:pt x="2085" y="50"/>
                </a:lnTo>
                <a:lnTo>
                  <a:pt x="2090" y="59"/>
                </a:lnTo>
                <a:lnTo>
                  <a:pt x="2095" y="69"/>
                </a:lnTo>
                <a:lnTo>
                  <a:pt x="2098" y="79"/>
                </a:lnTo>
                <a:lnTo>
                  <a:pt x="2101" y="90"/>
                </a:lnTo>
                <a:lnTo>
                  <a:pt x="2103" y="101"/>
                </a:lnTo>
                <a:lnTo>
                  <a:pt x="2103" y="112"/>
                </a:lnTo>
                <a:lnTo>
                  <a:pt x="2103" y="682"/>
                </a:lnTo>
                <a:lnTo>
                  <a:pt x="2103" y="682"/>
                </a:lnTo>
                <a:lnTo>
                  <a:pt x="2103" y="693"/>
                </a:lnTo>
                <a:lnTo>
                  <a:pt x="2101" y="704"/>
                </a:lnTo>
                <a:lnTo>
                  <a:pt x="2098" y="715"/>
                </a:lnTo>
                <a:lnTo>
                  <a:pt x="2095" y="726"/>
                </a:lnTo>
                <a:lnTo>
                  <a:pt x="2090" y="735"/>
                </a:lnTo>
                <a:lnTo>
                  <a:pt x="2085" y="744"/>
                </a:lnTo>
                <a:lnTo>
                  <a:pt x="2077" y="753"/>
                </a:lnTo>
                <a:lnTo>
                  <a:pt x="2070" y="761"/>
                </a:lnTo>
                <a:lnTo>
                  <a:pt x="2063" y="768"/>
                </a:lnTo>
                <a:lnTo>
                  <a:pt x="2054" y="775"/>
                </a:lnTo>
                <a:lnTo>
                  <a:pt x="2045" y="780"/>
                </a:lnTo>
                <a:lnTo>
                  <a:pt x="2035" y="785"/>
                </a:lnTo>
                <a:lnTo>
                  <a:pt x="2025" y="788"/>
                </a:lnTo>
                <a:lnTo>
                  <a:pt x="2014" y="791"/>
                </a:lnTo>
                <a:lnTo>
                  <a:pt x="2003" y="793"/>
                </a:lnTo>
                <a:lnTo>
                  <a:pt x="1991" y="793"/>
                </a:lnTo>
                <a:lnTo>
                  <a:pt x="1991" y="793"/>
                </a:ln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180"/>
          <p:cNvSpPr>
            <a:spLocks/>
          </p:cNvSpPr>
          <p:nvPr/>
        </p:nvSpPr>
        <p:spPr bwMode="auto">
          <a:xfrm>
            <a:off x="5286186" y="1859071"/>
            <a:ext cx="3674694" cy="1380563"/>
          </a:xfrm>
          <a:custGeom>
            <a:avLst/>
            <a:gdLst>
              <a:gd name="T0" fmla="*/ 112 w 2103"/>
              <a:gd name="T1" fmla="*/ 794 h 794"/>
              <a:gd name="T2" fmla="*/ 101 w 2103"/>
              <a:gd name="T3" fmla="*/ 793 h 794"/>
              <a:gd name="T4" fmla="*/ 79 w 2103"/>
              <a:gd name="T5" fmla="*/ 789 h 794"/>
              <a:gd name="T6" fmla="*/ 59 w 2103"/>
              <a:gd name="T7" fmla="*/ 780 h 794"/>
              <a:gd name="T8" fmla="*/ 41 w 2103"/>
              <a:gd name="T9" fmla="*/ 769 h 794"/>
              <a:gd name="T10" fmla="*/ 25 w 2103"/>
              <a:gd name="T11" fmla="*/ 753 h 794"/>
              <a:gd name="T12" fmla="*/ 14 w 2103"/>
              <a:gd name="T13" fmla="*/ 735 h 794"/>
              <a:gd name="T14" fmla="*/ 5 w 2103"/>
              <a:gd name="T15" fmla="*/ 715 h 794"/>
              <a:gd name="T16" fmla="*/ 1 w 2103"/>
              <a:gd name="T17" fmla="*/ 694 h 794"/>
              <a:gd name="T18" fmla="*/ 0 w 2103"/>
              <a:gd name="T19" fmla="*/ 113 h 794"/>
              <a:gd name="T20" fmla="*/ 1 w 2103"/>
              <a:gd name="T21" fmla="*/ 101 h 794"/>
              <a:gd name="T22" fmla="*/ 5 w 2103"/>
              <a:gd name="T23" fmla="*/ 79 h 794"/>
              <a:gd name="T24" fmla="*/ 14 w 2103"/>
              <a:gd name="T25" fmla="*/ 60 h 794"/>
              <a:gd name="T26" fmla="*/ 25 w 2103"/>
              <a:gd name="T27" fmla="*/ 41 h 794"/>
              <a:gd name="T28" fmla="*/ 41 w 2103"/>
              <a:gd name="T29" fmla="*/ 26 h 794"/>
              <a:gd name="T30" fmla="*/ 59 w 2103"/>
              <a:gd name="T31" fmla="*/ 15 h 794"/>
              <a:gd name="T32" fmla="*/ 79 w 2103"/>
              <a:gd name="T33" fmla="*/ 5 h 794"/>
              <a:gd name="T34" fmla="*/ 101 w 2103"/>
              <a:gd name="T35" fmla="*/ 1 h 794"/>
              <a:gd name="T36" fmla="*/ 1992 w 2103"/>
              <a:gd name="T37" fmla="*/ 0 h 794"/>
              <a:gd name="T38" fmla="*/ 2003 w 2103"/>
              <a:gd name="T39" fmla="*/ 1 h 794"/>
              <a:gd name="T40" fmla="*/ 2025 w 2103"/>
              <a:gd name="T41" fmla="*/ 5 h 794"/>
              <a:gd name="T42" fmla="*/ 2045 w 2103"/>
              <a:gd name="T43" fmla="*/ 15 h 794"/>
              <a:gd name="T44" fmla="*/ 2063 w 2103"/>
              <a:gd name="T45" fmla="*/ 26 h 794"/>
              <a:gd name="T46" fmla="*/ 2078 w 2103"/>
              <a:gd name="T47" fmla="*/ 41 h 794"/>
              <a:gd name="T48" fmla="*/ 2090 w 2103"/>
              <a:gd name="T49" fmla="*/ 60 h 794"/>
              <a:gd name="T50" fmla="*/ 2098 w 2103"/>
              <a:gd name="T51" fmla="*/ 79 h 794"/>
              <a:gd name="T52" fmla="*/ 2103 w 2103"/>
              <a:gd name="T53" fmla="*/ 101 h 794"/>
              <a:gd name="T54" fmla="*/ 2103 w 2103"/>
              <a:gd name="T55" fmla="*/ 682 h 794"/>
              <a:gd name="T56" fmla="*/ 2103 w 2103"/>
              <a:gd name="T57" fmla="*/ 694 h 794"/>
              <a:gd name="T58" fmla="*/ 2098 w 2103"/>
              <a:gd name="T59" fmla="*/ 715 h 794"/>
              <a:gd name="T60" fmla="*/ 2090 w 2103"/>
              <a:gd name="T61" fmla="*/ 735 h 794"/>
              <a:gd name="T62" fmla="*/ 2078 w 2103"/>
              <a:gd name="T63" fmla="*/ 753 h 794"/>
              <a:gd name="T64" fmla="*/ 2063 w 2103"/>
              <a:gd name="T65" fmla="*/ 769 h 794"/>
              <a:gd name="T66" fmla="*/ 2045 w 2103"/>
              <a:gd name="T67" fmla="*/ 780 h 794"/>
              <a:gd name="T68" fmla="*/ 2025 w 2103"/>
              <a:gd name="T69" fmla="*/ 789 h 794"/>
              <a:gd name="T70" fmla="*/ 2003 w 2103"/>
              <a:gd name="T71" fmla="*/ 793 h 794"/>
              <a:gd name="T72" fmla="*/ 1992 w 2103"/>
              <a:gd name="T73" fmla="*/ 794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3" h="794">
                <a:moveTo>
                  <a:pt x="1992" y="794"/>
                </a:moveTo>
                <a:lnTo>
                  <a:pt x="112" y="794"/>
                </a:lnTo>
                <a:lnTo>
                  <a:pt x="112" y="794"/>
                </a:lnTo>
                <a:lnTo>
                  <a:pt x="101" y="793"/>
                </a:lnTo>
                <a:lnTo>
                  <a:pt x="90" y="791"/>
                </a:lnTo>
                <a:lnTo>
                  <a:pt x="79" y="789"/>
                </a:lnTo>
                <a:lnTo>
                  <a:pt x="68" y="785"/>
                </a:lnTo>
                <a:lnTo>
                  <a:pt x="59" y="780"/>
                </a:lnTo>
                <a:lnTo>
                  <a:pt x="50" y="775"/>
                </a:lnTo>
                <a:lnTo>
                  <a:pt x="41" y="769"/>
                </a:lnTo>
                <a:lnTo>
                  <a:pt x="34" y="761"/>
                </a:lnTo>
                <a:lnTo>
                  <a:pt x="25" y="753"/>
                </a:lnTo>
                <a:lnTo>
                  <a:pt x="19" y="744"/>
                </a:lnTo>
                <a:lnTo>
                  <a:pt x="14" y="735"/>
                </a:lnTo>
                <a:lnTo>
                  <a:pt x="9" y="726"/>
                </a:lnTo>
                <a:lnTo>
                  <a:pt x="5" y="715"/>
                </a:lnTo>
                <a:lnTo>
                  <a:pt x="3" y="704"/>
                </a:lnTo>
                <a:lnTo>
                  <a:pt x="1" y="694"/>
                </a:lnTo>
                <a:lnTo>
                  <a:pt x="0" y="682"/>
                </a:lnTo>
                <a:lnTo>
                  <a:pt x="0" y="113"/>
                </a:lnTo>
                <a:lnTo>
                  <a:pt x="0" y="113"/>
                </a:lnTo>
                <a:lnTo>
                  <a:pt x="1" y="101"/>
                </a:lnTo>
                <a:lnTo>
                  <a:pt x="3" y="90"/>
                </a:lnTo>
                <a:lnTo>
                  <a:pt x="5" y="79"/>
                </a:lnTo>
                <a:lnTo>
                  <a:pt x="9" y="69"/>
                </a:lnTo>
                <a:lnTo>
                  <a:pt x="14" y="60"/>
                </a:lnTo>
                <a:lnTo>
                  <a:pt x="19" y="50"/>
                </a:lnTo>
                <a:lnTo>
                  <a:pt x="25" y="41"/>
                </a:lnTo>
                <a:lnTo>
                  <a:pt x="34" y="33"/>
                </a:lnTo>
                <a:lnTo>
                  <a:pt x="41" y="26"/>
                </a:lnTo>
                <a:lnTo>
                  <a:pt x="50" y="20"/>
                </a:lnTo>
                <a:lnTo>
                  <a:pt x="59" y="15"/>
                </a:lnTo>
                <a:lnTo>
                  <a:pt x="68" y="10"/>
                </a:lnTo>
                <a:lnTo>
                  <a:pt x="79" y="5"/>
                </a:lnTo>
                <a:lnTo>
                  <a:pt x="90" y="3"/>
                </a:lnTo>
                <a:lnTo>
                  <a:pt x="101" y="1"/>
                </a:lnTo>
                <a:lnTo>
                  <a:pt x="112" y="0"/>
                </a:lnTo>
                <a:lnTo>
                  <a:pt x="1992" y="0"/>
                </a:lnTo>
                <a:lnTo>
                  <a:pt x="1992" y="0"/>
                </a:lnTo>
                <a:lnTo>
                  <a:pt x="2003" y="1"/>
                </a:lnTo>
                <a:lnTo>
                  <a:pt x="2014" y="3"/>
                </a:lnTo>
                <a:lnTo>
                  <a:pt x="2025" y="5"/>
                </a:lnTo>
                <a:lnTo>
                  <a:pt x="2035" y="10"/>
                </a:lnTo>
                <a:lnTo>
                  <a:pt x="2045" y="15"/>
                </a:lnTo>
                <a:lnTo>
                  <a:pt x="2054" y="20"/>
                </a:lnTo>
                <a:lnTo>
                  <a:pt x="2063" y="26"/>
                </a:lnTo>
                <a:lnTo>
                  <a:pt x="2071" y="33"/>
                </a:lnTo>
                <a:lnTo>
                  <a:pt x="2078" y="41"/>
                </a:lnTo>
                <a:lnTo>
                  <a:pt x="2085" y="50"/>
                </a:lnTo>
                <a:lnTo>
                  <a:pt x="2090" y="60"/>
                </a:lnTo>
                <a:lnTo>
                  <a:pt x="2095" y="69"/>
                </a:lnTo>
                <a:lnTo>
                  <a:pt x="2098" y="79"/>
                </a:lnTo>
                <a:lnTo>
                  <a:pt x="2101" y="90"/>
                </a:lnTo>
                <a:lnTo>
                  <a:pt x="2103" y="101"/>
                </a:lnTo>
                <a:lnTo>
                  <a:pt x="2103" y="113"/>
                </a:lnTo>
                <a:lnTo>
                  <a:pt x="2103" y="682"/>
                </a:lnTo>
                <a:lnTo>
                  <a:pt x="2103" y="682"/>
                </a:lnTo>
                <a:lnTo>
                  <a:pt x="2103" y="694"/>
                </a:lnTo>
                <a:lnTo>
                  <a:pt x="2101" y="704"/>
                </a:lnTo>
                <a:lnTo>
                  <a:pt x="2098" y="715"/>
                </a:lnTo>
                <a:lnTo>
                  <a:pt x="2095" y="726"/>
                </a:lnTo>
                <a:lnTo>
                  <a:pt x="2090" y="735"/>
                </a:lnTo>
                <a:lnTo>
                  <a:pt x="2085" y="744"/>
                </a:lnTo>
                <a:lnTo>
                  <a:pt x="2078" y="753"/>
                </a:lnTo>
                <a:lnTo>
                  <a:pt x="2071" y="761"/>
                </a:lnTo>
                <a:lnTo>
                  <a:pt x="2063" y="769"/>
                </a:lnTo>
                <a:lnTo>
                  <a:pt x="2054" y="775"/>
                </a:lnTo>
                <a:lnTo>
                  <a:pt x="2045" y="780"/>
                </a:lnTo>
                <a:lnTo>
                  <a:pt x="2035" y="785"/>
                </a:lnTo>
                <a:lnTo>
                  <a:pt x="2025" y="789"/>
                </a:lnTo>
                <a:lnTo>
                  <a:pt x="2014" y="791"/>
                </a:lnTo>
                <a:lnTo>
                  <a:pt x="2003" y="793"/>
                </a:lnTo>
                <a:lnTo>
                  <a:pt x="1992" y="794"/>
                </a:lnTo>
                <a:lnTo>
                  <a:pt x="1992" y="794"/>
                </a:ln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181"/>
          <p:cNvSpPr>
            <a:spLocks/>
          </p:cNvSpPr>
          <p:nvPr/>
        </p:nvSpPr>
        <p:spPr bwMode="auto">
          <a:xfrm>
            <a:off x="439498" y="1675815"/>
            <a:ext cx="3674694" cy="1380563"/>
          </a:xfrm>
          <a:custGeom>
            <a:avLst/>
            <a:gdLst>
              <a:gd name="T0" fmla="*/ 112 w 2103"/>
              <a:gd name="T1" fmla="*/ 793 h 793"/>
              <a:gd name="T2" fmla="*/ 100 w 2103"/>
              <a:gd name="T3" fmla="*/ 792 h 793"/>
              <a:gd name="T4" fmla="*/ 78 w 2103"/>
              <a:gd name="T5" fmla="*/ 788 h 793"/>
              <a:gd name="T6" fmla="*/ 58 w 2103"/>
              <a:gd name="T7" fmla="*/ 779 h 793"/>
              <a:gd name="T8" fmla="*/ 40 w 2103"/>
              <a:gd name="T9" fmla="*/ 767 h 793"/>
              <a:gd name="T10" fmla="*/ 26 w 2103"/>
              <a:gd name="T11" fmla="*/ 752 h 793"/>
              <a:gd name="T12" fmla="*/ 13 w 2103"/>
              <a:gd name="T13" fmla="*/ 734 h 793"/>
              <a:gd name="T14" fmla="*/ 4 w 2103"/>
              <a:gd name="T15" fmla="*/ 714 h 793"/>
              <a:gd name="T16" fmla="*/ 0 w 2103"/>
              <a:gd name="T17" fmla="*/ 692 h 793"/>
              <a:gd name="T18" fmla="*/ 0 w 2103"/>
              <a:gd name="T19" fmla="*/ 112 h 793"/>
              <a:gd name="T20" fmla="*/ 0 w 2103"/>
              <a:gd name="T21" fmla="*/ 100 h 793"/>
              <a:gd name="T22" fmla="*/ 4 w 2103"/>
              <a:gd name="T23" fmla="*/ 78 h 793"/>
              <a:gd name="T24" fmla="*/ 13 w 2103"/>
              <a:gd name="T25" fmla="*/ 58 h 793"/>
              <a:gd name="T26" fmla="*/ 26 w 2103"/>
              <a:gd name="T27" fmla="*/ 40 h 793"/>
              <a:gd name="T28" fmla="*/ 40 w 2103"/>
              <a:gd name="T29" fmla="*/ 25 h 793"/>
              <a:gd name="T30" fmla="*/ 58 w 2103"/>
              <a:gd name="T31" fmla="*/ 13 h 793"/>
              <a:gd name="T32" fmla="*/ 78 w 2103"/>
              <a:gd name="T33" fmla="*/ 4 h 793"/>
              <a:gd name="T34" fmla="*/ 100 w 2103"/>
              <a:gd name="T35" fmla="*/ 0 h 793"/>
              <a:gd name="T36" fmla="*/ 1991 w 2103"/>
              <a:gd name="T37" fmla="*/ 0 h 793"/>
              <a:gd name="T38" fmla="*/ 2002 w 2103"/>
              <a:gd name="T39" fmla="*/ 0 h 793"/>
              <a:gd name="T40" fmla="*/ 2024 w 2103"/>
              <a:gd name="T41" fmla="*/ 4 h 793"/>
              <a:gd name="T42" fmla="*/ 2044 w 2103"/>
              <a:gd name="T43" fmla="*/ 13 h 793"/>
              <a:gd name="T44" fmla="*/ 2062 w 2103"/>
              <a:gd name="T45" fmla="*/ 25 h 793"/>
              <a:gd name="T46" fmla="*/ 2077 w 2103"/>
              <a:gd name="T47" fmla="*/ 40 h 793"/>
              <a:gd name="T48" fmla="*/ 2089 w 2103"/>
              <a:gd name="T49" fmla="*/ 58 h 793"/>
              <a:gd name="T50" fmla="*/ 2098 w 2103"/>
              <a:gd name="T51" fmla="*/ 78 h 793"/>
              <a:gd name="T52" fmla="*/ 2103 w 2103"/>
              <a:gd name="T53" fmla="*/ 100 h 793"/>
              <a:gd name="T54" fmla="*/ 2103 w 2103"/>
              <a:gd name="T55" fmla="*/ 681 h 793"/>
              <a:gd name="T56" fmla="*/ 2103 w 2103"/>
              <a:gd name="T57" fmla="*/ 692 h 793"/>
              <a:gd name="T58" fmla="*/ 2098 w 2103"/>
              <a:gd name="T59" fmla="*/ 714 h 793"/>
              <a:gd name="T60" fmla="*/ 2089 w 2103"/>
              <a:gd name="T61" fmla="*/ 734 h 793"/>
              <a:gd name="T62" fmla="*/ 2077 w 2103"/>
              <a:gd name="T63" fmla="*/ 752 h 793"/>
              <a:gd name="T64" fmla="*/ 2062 w 2103"/>
              <a:gd name="T65" fmla="*/ 767 h 793"/>
              <a:gd name="T66" fmla="*/ 2044 w 2103"/>
              <a:gd name="T67" fmla="*/ 779 h 793"/>
              <a:gd name="T68" fmla="*/ 2024 w 2103"/>
              <a:gd name="T69" fmla="*/ 788 h 793"/>
              <a:gd name="T70" fmla="*/ 2002 w 2103"/>
              <a:gd name="T71" fmla="*/ 792 h 793"/>
              <a:gd name="T72" fmla="*/ 1991 w 2103"/>
              <a:gd name="T73" fmla="*/ 793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3" h="793">
                <a:moveTo>
                  <a:pt x="1991" y="793"/>
                </a:moveTo>
                <a:lnTo>
                  <a:pt x="112" y="793"/>
                </a:lnTo>
                <a:lnTo>
                  <a:pt x="112" y="793"/>
                </a:lnTo>
                <a:lnTo>
                  <a:pt x="100" y="792"/>
                </a:lnTo>
                <a:lnTo>
                  <a:pt x="89" y="791"/>
                </a:lnTo>
                <a:lnTo>
                  <a:pt x="78" y="788"/>
                </a:lnTo>
                <a:lnTo>
                  <a:pt x="68" y="784"/>
                </a:lnTo>
                <a:lnTo>
                  <a:pt x="58" y="779"/>
                </a:lnTo>
                <a:lnTo>
                  <a:pt x="49" y="773"/>
                </a:lnTo>
                <a:lnTo>
                  <a:pt x="40" y="767"/>
                </a:lnTo>
                <a:lnTo>
                  <a:pt x="33" y="760"/>
                </a:lnTo>
                <a:lnTo>
                  <a:pt x="26" y="752"/>
                </a:lnTo>
                <a:lnTo>
                  <a:pt x="18" y="744"/>
                </a:lnTo>
                <a:lnTo>
                  <a:pt x="13" y="734"/>
                </a:lnTo>
                <a:lnTo>
                  <a:pt x="8" y="724"/>
                </a:lnTo>
                <a:lnTo>
                  <a:pt x="4" y="714"/>
                </a:lnTo>
                <a:lnTo>
                  <a:pt x="2" y="704"/>
                </a:lnTo>
                <a:lnTo>
                  <a:pt x="0" y="692"/>
                </a:lnTo>
                <a:lnTo>
                  <a:pt x="0" y="681"/>
                </a:lnTo>
                <a:lnTo>
                  <a:pt x="0" y="112"/>
                </a:lnTo>
                <a:lnTo>
                  <a:pt x="0" y="112"/>
                </a:lnTo>
                <a:lnTo>
                  <a:pt x="0" y="100"/>
                </a:lnTo>
                <a:lnTo>
                  <a:pt x="2" y="89"/>
                </a:lnTo>
                <a:lnTo>
                  <a:pt x="4" y="78"/>
                </a:lnTo>
                <a:lnTo>
                  <a:pt x="8" y="67"/>
                </a:lnTo>
                <a:lnTo>
                  <a:pt x="13" y="58"/>
                </a:lnTo>
                <a:lnTo>
                  <a:pt x="18" y="49"/>
                </a:lnTo>
                <a:lnTo>
                  <a:pt x="26" y="40"/>
                </a:lnTo>
                <a:lnTo>
                  <a:pt x="33" y="33"/>
                </a:lnTo>
                <a:lnTo>
                  <a:pt x="40" y="25"/>
                </a:lnTo>
                <a:lnTo>
                  <a:pt x="49" y="18"/>
                </a:lnTo>
                <a:lnTo>
                  <a:pt x="58" y="13"/>
                </a:lnTo>
                <a:lnTo>
                  <a:pt x="68" y="8"/>
                </a:lnTo>
                <a:lnTo>
                  <a:pt x="78" y="4"/>
                </a:lnTo>
                <a:lnTo>
                  <a:pt x="89" y="2"/>
                </a:lnTo>
                <a:lnTo>
                  <a:pt x="100" y="0"/>
                </a:lnTo>
                <a:lnTo>
                  <a:pt x="112" y="0"/>
                </a:lnTo>
                <a:lnTo>
                  <a:pt x="1991" y="0"/>
                </a:lnTo>
                <a:lnTo>
                  <a:pt x="1991" y="0"/>
                </a:lnTo>
                <a:lnTo>
                  <a:pt x="2002" y="0"/>
                </a:lnTo>
                <a:lnTo>
                  <a:pt x="2014" y="2"/>
                </a:lnTo>
                <a:lnTo>
                  <a:pt x="2024" y="4"/>
                </a:lnTo>
                <a:lnTo>
                  <a:pt x="2035" y="8"/>
                </a:lnTo>
                <a:lnTo>
                  <a:pt x="2044" y="13"/>
                </a:lnTo>
                <a:lnTo>
                  <a:pt x="2054" y="18"/>
                </a:lnTo>
                <a:lnTo>
                  <a:pt x="2062" y="25"/>
                </a:lnTo>
                <a:lnTo>
                  <a:pt x="2070" y="33"/>
                </a:lnTo>
                <a:lnTo>
                  <a:pt x="2077" y="40"/>
                </a:lnTo>
                <a:lnTo>
                  <a:pt x="2084" y="49"/>
                </a:lnTo>
                <a:lnTo>
                  <a:pt x="2089" y="58"/>
                </a:lnTo>
                <a:lnTo>
                  <a:pt x="2095" y="67"/>
                </a:lnTo>
                <a:lnTo>
                  <a:pt x="2098" y="78"/>
                </a:lnTo>
                <a:lnTo>
                  <a:pt x="2101" y="89"/>
                </a:lnTo>
                <a:lnTo>
                  <a:pt x="2103" y="100"/>
                </a:lnTo>
                <a:lnTo>
                  <a:pt x="2103" y="112"/>
                </a:lnTo>
                <a:lnTo>
                  <a:pt x="2103" y="681"/>
                </a:lnTo>
                <a:lnTo>
                  <a:pt x="2103" y="681"/>
                </a:lnTo>
                <a:lnTo>
                  <a:pt x="2103" y="692"/>
                </a:lnTo>
                <a:lnTo>
                  <a:pt x="2101" y="704"/>
                </a:lnTo>
                <a:lnTo>
                  <a:pt x="2098" y="714"/>
                </a:lnTo>
                <a:lnTo>
                  <a:pt x="2095" y="724"/>
                </a:lnTo>
                <a:lnTo>
                  <a:pt x="2089" y="734"/>
                </a:lnTo>
                <a:lnTo>
                  <a:pt x="2084" y="744"/>
                </a:lnTo>
                <a:lnTo>
                  <a:pt x="2077" y="752"/>
                </a:lnTo>
                <a:lnTo>
                  <a:pt x="2070" y="760"/>
                </a:lnTo>
                <a:lnTo>
                  <a:pt x="2062" y="767"/>
                </a:lnTo>
                <a:lnTo>
                  <a:pt x="2054" y="773"/>
                </a:lnTo>
                <a:lnTo>
                  <a:pt x="2044" y="779"/>
                </a:lnTo>
                <a:lnTo>
                  <a:pt x="2035" y="784"/>
                </a:lnTo>
                <a:lnTo>
                  <a:pt x="2024" y="788"/>
                </a:lnTo>
                <a:lnTo>
                  <a:pt x="2014" y="791"/>
                </a:lnTo>
                <a:lnTo>
                  <a:pt x="2002" y="792"/>
                </a:lnTo>
                <a:lnTo>
                  <a:pt x="1991" y="793"/>
                </a:lnTo>
                <a:lnTo>
                  <a:pt x="1991" y="793"/>
                </a:ln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TextBox 39"/>
          <p:cNvSpPr txBox="1"/>
          <p:nvPr/>
        </p:nvSpPr>
        <p:spPr>
          <a:xfrm>
            <a:off x="529787" y="1761332"/>
            <a:ext cx="3486738" cy="1199067"/>
          </a:xfrm>
          <a:prstGeom prst="rect">
            <a:avLst/>
          </a:prstGeom>
          <a:noFill/>
        </p:spPr>
        <p:txBody>
          <a:bodyPr wrap="square" rtlCol="0">
            <a:normAutofit/>
          </a:bodyPr>
          <a:lstStyle/>
          <a:p>
            <a:pPr marL="257175" indent="-257175">
              <a:buFont typeface="Arial" panose="020B0604020202020204" pitchFamily="34" charset="0"/>
              <a:buChar char="•"/>
            </a:pPr>
            <a:r>
              <a:rPr lang="en-US" dirty="0">
                <a:solidFill>
                  <a:schemeClr val="tx2">
                    <a:lumMod val="50000"/>
                  </a:schemeClr>
                </a:solidFill>
                <a:latin typeface="Minion Pro SmBd" panose="02040603060306020203" pitchFamily="18" charset="0"/>
                <a:cs typeface="Courier New" panose="02070309020205020404" pitchFamily="49" charset="0"/>
              </a:rPr>
              <a:t>Recognition of Prior Learning</a:t>
            </a:r>
          </a:p>
        </p:txBody>
      </p:sp>
      <p:sp>
        <p:nvSpPr>
          <p:cNvPr id="41" name="TextBox 40"/>
          <p:cNvSpPr txBox="1"/>
          <p:nvPr/>
        </p:nvSpPr>
        <p:spPr>
          <a:xfrm>
            <a:off x="5388152" y="1946260"/>
            <a:ext cx="3486738" cy="1199067"/>
          </a:xfrm>
          <a:prstGeom prst="rect">
            <a:avLst/>
          </a:prstGeom>
          <a:noFill/>
        </p:spPr>
        <p:txBody>
          <a:bodyPr wrap="square" rtlCol="0">
            <a:normAutofit/>
          </a:bodyPr>
          <a:lstStyle/>
          <a:p>
            <a:pPr marL="257175" indent="-257175">
              <a:buFont typeface="Arial" panose="020B0604020202020204" pitchFamily="34" charset="0"/>
              <a:buChar char="•"/>
            </a:pPr>
            <a:r>
              <a:rPr lang="en-US" dirty="0">
                <a:solidFill>
                  <a:schemeClr val="tx2">
                    <a:lumMod val="50000"/>
                  </a:schemeClr>
                </a:solidFill>
                <a:latin typeface="Minion Pro SmBd" panose="02040603060306020203" pitchFamily="18" charset="0"/>
                <a:cs typeface="Courier New" panose="02070309020205020404" pitchFamily="49" charset="0"/>
              </a:rPr>
              <a:t>Similar competency standards from different </a:t>
            </a:r>
            <a:r>
              <a:rPr lang="en-US" dirty="0" err="1">
                <a:solidFill>
                  <a:schemeClr val="tx2">
                    <a:lumMod val="50000"/>
                  </a:schemeClr>
                </a:solidFill>
                <a:latin typeface="Minion Pro SmBd" panose="02040603060306020203" pitchFamily="18" charset="0"/>
                <a:cs typeface="Courier New" panose="02070309020205020404" pitchFamily="49" charset="0"/>
              </a:rPr>
              <a:t>organisations</a:t>
            </a:r>
            <a:endParaRPr lang="en-US" dirty="0">
              <a:solidFill>
                <a:schemeClr val="tx2">
                  <a:lumMod val="50000"/>
                </a:schemeClr>
              </a:solidFill>
              <a:latin typeface="Minion Pro SmBd" panose="02040603060306020203" pitchFamily="18" charset="0"/>
              <a:cs typeface="Courier New" panose="02070309020205020404" pitchFamily="49" charset="0"/>
            </a:endParaRPr>
          </a:p>
          <a:p>
            <a:pPr marL="257175" indent="-257175">
              <a:buFont typeface="Arial" panose="020B0604020202020204" pitchFamily="34" charset="0"/>
              <a:buChar char="•"/>
            </a:pPr>
            <a:endParaRPr lang="en-US" dirty="0">
              <a:solidFill>
                <a:schemeClr val="tx2">
                  <a:lumMod val="50000"/>
                </a:schemeClr>
              </a:solidFill>
              <a:latin typeface="Minion Pro SmBd" panose="02040603060306020203" pitchFamily="18" charset="0"/>
              <a:cs typeface="Courier New" panose="02070309020205020404" pitchFamily="49" charset="0"/>
            </a:endParaRPr>
          </a:p>
        </p:txBody>
      </p:sp>
      <p:sp>
        <p:nvSpPr>
          <p:cNvPr id="42" name="TextBox 41"/>
          <p:cNvSpPr txBox="1"/>
          <p:nvPr/>
        </p:nvSpPr>
        <p:spPr>
          <a:xfrm>
            <a:off x="1367650" y="3730209"/>
            <a:ext cx="3486738" cy="1199067"/>
          </a:xfrm>
          <a:prstGeom prst="rect">
            <a:avLst/>
          </a:prstGeom>
          <a:noFill/>
        </p:spPr>
        <p:txBody>
          <a:bodyPr wrap="square" rtlCol="0">
            <a:normAutofit/>
          </a:bodyPr>
          <a:lstStyle/>
          <a:p>
            <a:pPr marL="257175" indent="-257175">
              <a:buFont typeface="Arial" panose="020B0604020202020204" pitchFamily="34" charset="0"/>
              <a:buChar char="•"/>
            </a:pPr>
            <a:r>
              <a:rPr lang="en-US" dirty="0">
                <a:solidFill>
                  <a:schemeClr val="tx2">
                    <a:lumMod val="50000"/>
                  </a:schemeClr>
                </a:solidFill>
                <a:latin typeface="Minion Pro SmBd" panose="02040603060306020203" pitchFamily="18" charset="0"/>
                <a:cs typeface="Courier New" panose="02070309020205020404" pitchFamily="49" charset="0"/>
              </a:rPr>
              <a:t>Recognition of other qualifications for credit exemptions/ articulation purposes</a:t>
            </a:r>
          </a:p>
          <a:p>
            <a:pPr marL="257175" indent="-257175">
              <a:buFont typeface="Arial" panose="020B0604020202020204" pitchFamily="34" charset="0"/>
              <a:buChar char="•"/>
            </a:pPr>
            <a:endParaRPr lang="en-US" dirty="0">
              <a:solidFill>
                <a:schemeClr val="tx2">
                  <a:lumMod val="50000"/>
                </a:schemeClr>
              </a:solidFill>
              <a:latin typeface="Minion Pro SmBd" panose="02040603060306020203" pitchFamily="18" charset="0"/>
              <a:cs typeface="Courier New" panose="02070309020205020404" pitchFamily="49" charset="0"/>
            </a:endParaRPr>
          </a:p>
        </p:txBody>
      </p:sp>
      <p:sp>
        <p:nvSpPr>
          <p:cNvPr id="43" name="TextBox 42"/>
          <p:cNvSpPr txBox="1"/>
          <p:nvPr/>
        </p:nvSpPr>
        <p:spPr>
          <a:xfrm>
            <a:off x="5189606" y="4191557"/>
            <a:ext cx="3486738" cy="1199067"/>
          </a:xfrm>
          <a:prstGeom prst="rect">
            <a:avLst/>
          </a:prstGeom>
          <a:noFill/>
        </p:spPr>
        <p:txBody>
          <a:bodyPr wrap="square" rtlCol="0">
            <a:normAutofit/>
          </a:bodyPr>
          <a:lstStyle/>
          <a:p>
            <a:pPr marL="257175" indent="-257175">
              <a:buFont typeface="Arial" panose="020B0604020202020204" pitchFamily="34" charset="0"/>
              <a:buChar char="•"/>
            </a:pPr>
            <a:r>
              <a:rPr lang="en-US" dirty="0">
                <a:solidFill>
                  <a:schemeClr val="tx2">
                    <a:lumMod val="50000"/>
                  </a:schemeClr>
                </a:solidFill>
                <a:latin typeface="Minion Pro SmBd" panose="02040603060306020203" pitchFamily="18" charset="0"/>
                <a:cs typeface="Courier New" panose="02070309020205020404" pitchFamily="49" charset="0"/>
              </a:rPr>
              <a:t>Currency of skillsets</a:t>
            </a:r>
          </a:p>
          <a:p>
            <a:pPr marL="257175" indent="-257175">
              <a:buFont typeface="Arial" panose="020B0604020202020204" pitchFamily="34" charset="0"/>
              <a:buChar char="•"/>
            </a:pPr>
            <a:endParaRPr lang="en-US" dirty="0">
              <a:solidFill>
                <a:schemeClr val="tx2">
                  <a:lumMod val="50000"/>
                </a:schemeClr>
              </a:solidFill>
              <a:latin typeface="Minion Pro SmBd" panose="02040603060306020203" pitchFamily="18" charset="0"/>
              <a:cs typeface="Courier New" panose="02070309020205020404" pitchFamily="49" charset="0"/>
            </a:endParaRPr>
          </a:p>
        </p:txBody>
      </p:sp>
      <p:sp>
        <p:nvSpPr>
          <p:cNvPr id="47" name="Rounded Rectangle 10"/>
          <p:cNvSpPr/>
          <p:nvPr/>
        </p:nvSpPr>
        <p:spPr>
          <a:xfrm rot="1272605">
            <a:off x="4744381" y="3975897"/>
            <a:ext cx="637310" cy="1209324"/>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a:effectLst>
            <a:outerShdw blurRad="1143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48" name="Rounded Rectangle 10"/>
          <p:cNvSpPr/>
          <p:nvPr/>
        </p:nvSpPr>
        <p:spPr>
          <a:xfrm rot="1272605">
            <a:off x="924839" y="3523180"/>
            <a:ext cx="637310" cy="1209324"/>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a:effectLst>
            <a:outerShdw blurRad="1143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49" name="Rounded Rectangle 10"/>
          <p:cNvSpPr/>
          <p:nvPr/>
        </p:nvSpPr>
        <p:spPr>
          <a:xfrm rot="1272605">
            <a:off x="69636" y="1559707"/>
            <a:ext cx="637310" cy="1209324"/>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a:effectLst>
            <a:outerShdw blurRad="1143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50" name="Rounded Rectangle 10"/>
          <p:cNvSpPr/>
          <p:nvPr/>
        </p:nvSpPr>
        <p:spPr>
          <a:xfrm rot="1272605">
            <a:off x="4933031" y="1748210"/>
            <a:ext cx="637310" cy="1209324"/>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a:effectLst>
            <a:outerShdw blurRad="1143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51" name="Rectangle 50"/>
          <p:cNvSpPr/>
          <p:nvPr/>
        </p:nvSpPr>
        <p:spPr>
          <a:xfrm>
            <a:off x="-42041" y="-52552"/>
            <a:ext cx="9228081" cy="90980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42041" y="-52552"/>
            <a:ext cx="9228081" cy="909803"/>
          </a:xfrm>
          <a:prstGeom prst="rect">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smtClean="0">
                <a:solidFill>
                  <a:schemeClr val="tx1"/>
                </a:solidFill>
              </a:rPr>
              <a:t>Quality </a:t>
            </a:r>
            <a:r>
              <a:rPr lang="en-US" sz="3200" b="1" dirty="0">
                <a:solidFill>
                  <a:schemeClr val="tx1"/>
                </a:solidFill>
              </a:rPr>
              <a:t>Assurance Challenges</a:t>
            </a:r>
          </a:p>
        </p:txBody>
      </p:sp>
      <p:pic>
        <p:nvPicPr>
          <p:cNvPr id="56" name="Picture 11" descr="Formallogo(Colour)inPantone (Small)"/>
          <p:cNvPicPr>
            <a:picLocks noChangeAspect="1" noChangeArrowheads="1"/>
          </p:cNvPicPr>
          <p:nvPr/>
        </p:nvPicPr>
        <p:blipFill>
          <a:blip r:embed="rId4" cstate="print"/>
          <a:srcRect/>
          <a:stretch>
            <a:fillRect/>
          </a:stretch>
        </p:blipFill>
        <p:spPr bwMode="auto">
          <a:xfrm>
            <a:off x="7000168" y="142418"/>
            <a:ext cx="2091603" cy="684695"/>
          </a:xfrm>
          <a:prstGeom prst="rect">
            <a:avLst/>
          </a:prstGeom>
          <a:noFill/>
          <a:ln w="9525">
            <a:noFill/>
            <a:miter lim="800000"/>
            <a:headEnd/>
            <a:tailEnd/>
          </a:ln>
        </p:spPr>
      </p:pic>
    </p:spTree>
    <p:extLst>
      <p:ext uri="{BB962C8B-B14F-4D97-AF65-F5344CB8AC3E}">
        <p14:creationId xmlns:p14="http://schemas.microsoft.com/office/powerpoint/2010/main" val="2698852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fade">
                                      <p:cBhvr>
                                        <p:cTn id="20" dur="500"/>
                                        <p:tgtEl>
                                          <p:spTgt spid="4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fade">
                                      <p:cBhvr>
                                        <p:cTn id="29" dur="500"/>
                                        <p:tgtEl>
                                          <p:spTgt spid="4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500"/>
                                        <p:tgtEl>
                                          <p:spTgt spid="47"/>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7" grpId="0" animBg="1"/>
      <p:bldP spid="48" grpId="0" animBg="1"/>
      <p:bldP spid="49" grpId="0" animBg="1"/>
      <p:bldP spid="5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72"/>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128"/>
          <p:cNvSpPr>
            <a:spLocks noChangeArrowheads="1"/>
          </p:cNvSpPr>
          <p:nvPr/>
        </p:nvSpPr>
        <p:spPr bwMode="auto">
          <a:xfrm>
            <a:off x="0" y="857250"/>
            <a:ext cx="9144000" cy="5143500"/>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en-US" sz="1350"/>
          </a:p>
        </p:txBody>
      </p:sp>
      <p:sp>
        <p:nvSpPr>
          <p:cNvPr id="5" name="Freeform 129"/>
          <p:cNvSpPr>
            <a:spLocks/>
          </p:cNvSpPr>
          <p:nvPr/>
        </p:nvSpPr>
        <p:spPr bwMode="auto">
          <a:xfrm>
            <a:off x="5237353" y="1040080"/>
            <a:ext cx="3662482" cy="4741287"/>
          </a:xfrm>
          <a:custGeom>
            <a:avLst/>
            <a:gdLst>
              <a:gd name="T0" fmla="*/ 112 w 2103"/>
              <a:gd name="T1" fmla="*/ 2723 h 2723"/>
              <a:gd name="T2" fmla="*/ 100 w 2103"/>
              <a:gd name="T3" fmla="*/ 2722 h 2723"/>
              <a:gd name="T4" fmla="*/ 78 w 2103"/>
              <a:gd name="T5" fmla="*/ 2718 h 2723"/>
              <a:gd name="T6" fmla="*/ 58 w 2103"/>
              <a:gd name="T7" fmla="*/ 2709 h 2723"/>
              <a:gd name="T8" fmla="*/ 40 w 2103"/>
              <a:gd name="T9" fmla="*/ 2697 h 2723"/>
              <a:gd name="T10" fmla="*/ 26 w 2103"/>
              <a:gd name="T11" fmla="*/ 2682 h 2723"/>
              <a:gd name="T12" fmla="*/ 13 w 2103"/>
              <a:gd name="T13" fmla="*/ 2664 h 2723"/>
              <a:gd name="T14" fmla="*/ 5 w 2103"/>
              <a:gd name="T15" fmla="*/ 2644 h 2723"/>
              <a:gd name="T16" fmla="*/ 0 w 2103"/>
              <a:gd name="T17" fmla="*/ 2622 h 2723"/>
              <a:gd name="T18" fmla="*/ 0 w 2103"/>
              <a:gd name="T19" fmla="*/ 112 h 2723"/>
              <a:gd name="T20" fmla="*/ 0 w 2103"/>
              <a:gd name="T21" fmla="*/ 100 h 2723"/>
              <a:gd name="T22" fmla="*/ 5 w 2103"/>
              <a:gd name="T23" fmla="*/ 79 h 2723"/>
              <a:gd name="T24" fmla="*/ 13 w 2103"/>
              <a:gd name="T25" fmla="*/ 58 h 2723"/>
              <a:gd name="T26" fmla="*/ 26 w 2103"/>
              <a:gd name="T27" fmla="*/ 41 h 2723"/>
              <a:gd name="T28" fmla="*/ 40 w 2103"/>
              <a:gd name="T29" fmla="*/ 25 h 2723"/>
              <a:gd name="T30" fmla="*/ 58 w 2103"/>
              <a:gd name="T31" fmla="*/ 13 h 2723"/>
              <a:gd name="T32" fmla="*/ 78 w 2103"/>
              <a:gd name="T33" fmla="*/ 5 h 2723"/>
              <a:gd name="T34" fmla="*/ 100 w 2103"/>
              <a:gd name="T35" fmla="*/ 1 h 2723"/>
              <a:gd name="T36" fmla="*/ 1991 w 2103"/>
              <a:gd name="T37" fmla="*/ 0 h 2723"/>
              <a:gd name="T38" fmla="*/ 2002 w 2103"/>
              <a:gd name="T39" fmla="*/ 1 h 2723"/>
              <a:gd name="T40" fmla="*/ 2025 w 2103"/>
              <a:gd name="T41" fmla="*/ 5 h 2723"/>
              <a:gd name="T42" fmla="*/ 2044 w 2103"/>
              <a:gd name="T43" fmla="*/ 13 h 2723"/>
              <a:gd name="T44" fmla="*/ 2063 w 2103"/>
              <a:gd name="T45" fmla="*/ 25 h 2723"/>
              <a:gd name="T46" fmla="*/ 2077 w 2103"/>
              <a:gd name="T47" fmla="*/ 41 h 2723"/>
              <a:gd name="T48" fmla="*/ 2089 w 2103"/>
              <a:gd name="T49" fmla="*/ 58 h 2723"/>
              <a:gd name="T50" fmla="*/ 2099 w 2103"/>
              <a:gd name="T51" fmla="*/ 79 h 2723"/>
              <a:gd name="T52" fmla="*/ 2103 w 2103"/>
              <a:gd name="T53" fmla="*/ 100 h 2723"/>
              <a:gd name="T54" fmla="*/ 2103 w 2103"/>
              <a:gd name="T55" fmla="*/ 2611 h 2723"/>
              <a:gd name="T56" fmla="*/ 2103 w 2103"/>
              <a:gd name="T57" fmla="*/ 2622 h 2723"/>
              <a:gd name="T58" fmla="*/ 2099 w 2103"/>
              <a:gd name="T59" fmla="*/ 2644 h 2723"/>
              <a:gd name="T60" fmla="*/ 2089 w 2103"/>
              <a:gd name="T61" fmla="*/ 2664 h 2723"/>
              <a:gd name="T62" fmla="*/ 2077 w 2103"/>
              <a:gd name="T63" fmla="*/ 2682 h 2723"/>
              <a:gd name="T64" fmla="*/ 2063 w 2103"/>
              <a:gd name="T65" fmla="*/ 2697 h 2723"/>
              <a:gd name="T66" fmla="*/ 2044 w 2103"/>
              <a:gd name="T67" fmla="*/ 2709 h 2723"/>
              <a:gd name="T68" fmla="*/ 2025 w 2103"/>
              <a:gd name="T69" fmla="*/ 2718 h 2723"/>
              <a:gd name="T70" fmla="*/ 2002 w 2103"/>
              <a:gd name="T71" fmla="*/ 2722 h 2723"/>
              <a:gd name="T72" fmla="*/ 1991 w 2103"/>
              <a:gd name="T73" fmla="*/ 2723 h 2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3" h="2723">
                <a:moveTo>
                  <a:pt x="1991" y="2723"/>
                </a:moveTo>
                <a:lnTo>
                  <a:pt x="112" y="2723"/>
                </a:lnTo>
                <a:lnTo>
                  <a:pt x="112" y="2723"/>
                </a:lnTo>
                <a:lnTo>
                  <a:pt x="100" y="2722"/>
                </a:lnTo>
                <a:lnTo>
                  <a:pt x="89" y="2721"/>
                </a:lnTo>
                <a:lnTo>
                  <a:pt x="78" y="2718"/>
                </a:lnTo>
                <a:lnTo>
                  <a:pt x="68" y="2713"/>
                </a:lnTo>
                <a:lnTo>
                  <a:pt x="58" y="2709"/>
                </a:lnTo>
                <a:lnTo>
                  <a:pt x="49" y="2703"/>
                </a:lnTo>
                <a:lnTo>
                  <a:pt x="40" y="2697"/>
                </a:lnTo>
                <a:lnTo>
                  <a:pt x="33" y="2690"/>
                </a:lnTo>
                <a:lnTo>
                  <a:pt x="26" y="2682"/>
                </a:lnTo>
                <a:lnTo>
                  <a:pt x="18" y="2674"/>
                </a:lnTo>
                <a:lnTo>
                  <a:pt x="13" y="2664"/>
                </a:lnTo>
                <a:lnTo>
                  <a:pt x="8" y="2654"/>
                </a:lnTo>
                <a:lnTo>
                  <a:pt x="5" y="2644"/>
                </a:lnTo>
                <a:lnTo>
                  <a:pt x="2" y="2634"/>
                </a:lnTo>
                <a:lnTo>
                  <a:pt x="0" y="2622"/>
                </a:lnTo>
                <a:lnTo>
                  <a:pt x="0" y="2611"/>
                </a:lnTo>
                <a:lnTo>
                  <a:pt x="0" y="112"/>
                </a:lnTo>
                <a:lnTo>
                  <a:pt x="0" y="112"/>
                </a:lnTo>
                <a:lnTo>
                  <a:pt x="0" y="100"/>
                </a:lnTo>
                <a:lnTo>
                  <a:pt x="2" y="89"/>
                </a:lnTo>
                <a:lnTo>
                  <a:pt x="5" y="79"/>
                </a:lnTo>
                <a:lnTo>
                  <a:pt x="8" y="69"/>
                </a:lnTo>
                <a:lnTo>
                  <a:pt x="13" y="58"/>
                </a:lnTo>
                <a:lnTo>
                  <a:pt x="18" y="49"/>
                </a:lnTo>
                <a:lnTo>
                  <a:pt x="26" y="41"/>
                </a:lnTo>
                <a:lnTo>
                  <a:pt x="33" y="33"/>
                </a:lnTo>
                <a:lnTo>
                  <a:pt x="40" y="25"/>
                </a:lnTo>
                <a:lnTo>
                  <a:pt x="49" y="19"/>
                </a:lnTo>
                <a:lnTo>
                  <a:pt x="58" y="13"/>
                </a:lnTo>
                <a:lnTo>
                  <a:pt x="68" y="9"/>
                </a:lnTo>
                <a:lnTo>
                  <a:pt x="78" y="5"/>
                </a:lnTo>
                <a:lnTo>
                  <a:pt x="89" y="2"/>
                </a:lnTo>
                <a:lnTo>
                  <a:pt x="100" y="1"/>
                </a:lnTo>
                <a:lnTo>
                  <a:pt x="112" y="0"/>
                </a:lnTo>
                <a:lnTo>
                  <a:pt x="1991" y="0"/>
                </a:lnTo>
                <a:lnTo>
                  <a:pt x="1991" y="0"/>
                </a:lnTo>
                <a:lnTo>
                  <a:pt x="2002" y="1"/>
                </a:lnTo>
                <a:lnTo>
                  <a:pt x="2014" y="2"/>
                </a:lnTo>
                <a:lnTo>
                  <a:pt x="2025" y="5"/>
                </a:lnTo>
                <a:lnTo>
                  <a:pt x="2035" y="9"/>
                </a:lnTo>
                <a:lnTo>
                  <a:pt x="2044" y="13"/>
                </a:lnTo>
                <a:lnTo>
                  <a:pt x="2054" y="19"/>
                </a:lnTo>
                <a:lnTo>
                  <a:pt x="2063" y="25"/>
                </a:lnTo>
                <a:lnTo>
                  <a:pt x="2070" y="33"/>
                </a:lnTo>
                <a:lnTo>
                  <a:pt x="2077" y="41"/>
                </a:lnTo>
                <a:lnTo>
                  <a:pt x="2084" y="49"/>
                </a:lnTo>
                <a:lnTo>
                  <a:pt x="2089" y="58"/>
                </a:lnTo>
                <a:lnTo>
                  <a:pt x="2095" y="69"/>
                </a:lnTo>
                <a:lnTo>
                  <a:pt x="2099" y="79"/>
                </a:lnTo>
                <a:lnTo>
                  <a:pt x="2101" y="89"/>
                </a:lnTo>
                <a:lnTo>
                  <a:pt x="2103" y="100"/>
                </a:lnTo>
                <a:lnTo>
                  <a:pt x="2103" y="112"/>
                </a:lnTo>
                <a:lnTo>
                  <a:pt x="2103" y="2611"/>
                </a:lnTo>
                <a:lnTo>
                  <a:pt x="2103" y="2611"/>
                </a:lnTo>
                <a:lnTo>
                  <a:pt x="2103" y="2622"/>
                </a:lnTo>
                <a:lnTo>
                  <a:pt x="2101" y="2634"/>
                </a:lnTo>
                <a:lnTo>
                  <a:pt x="2099" y="2644"/>
                </a:lnTo>
                <a:lnTo>
                  <a:pt x="2095" y="2654"/>
                </a:lnTo>
                <a:lnTo>
                  <a:pt x="2089" y="2664"/>
                </a:lnTo>
                <a:lnTo>
                  <a:pt x="2084" y="2674"/>
                </a:lnTo>
                <a:lnTo>
                  <a:pt x="2077" y="2682"/>
                </a:lnTo>
                <a:lnTo>
                  <a:pt x="2070" y="2690"/>
                </a:lnTo>
                <a:lnTo>
                  <a:pt x="2063" y="2697"/>
                </a:lnTo>
                <a:lnTo>
                  <a:pt x="2054" y="2703"/>
                </a:lnTo>
                <a:lnTo>
                  <a:pt x="2044" y="2709"/>
                </a:lnTo>
                <a:lnTo>
                  <a:pt x="2035" y="2713"/>
                </a:lnTo>
                <a:lnTo>
                  <a:pt x="2025" y="2718"/>
                </a:lnTo>
                <a:lnTo>
                  <a:pt x="2014" y="2721"/>
                </a:lnTo>
                <a:lnTo>
                  <a:pt x="2002" y="2722"/>
                </a:lnTo>
                <a:lnTo>
                  <a:pt x="1991" y="2723"/>
                </a:lnTo>
                <a:lnTo>
                  <a:pt x="1991" y="2723"/>
                </a:ln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130"/>
          <p:cNvSpPr>
            <a:spLocks/>
          </p:cNvSpPr>
          <p:nvPr/>
        </p:nvSpPr>
        <p:spPr bwMode="auto">
          <a:xfrm>
            <a:off x="5530352" y="1478862"/>
            <a:ext cx="2917781" cy="292521"/>
          </a:xfrm>
          <a:custGeom>
            <a:avLst/>
            <a:gdLst>
              <a:gd name="T0" fmla="*/ 1641 w 1674"/>
              <a:gd name="T1" fmla="*/ 166 h 166"/>
              <a:gd name="T2" fmla="*/ 33 w 1674"/>
              <a:gd name="T3" fmla="*/ 166 h 166"/>
              <a:gd name="T4" fmla="*/ 33 w 1674"/>
              <a:gd name="T5" fmla="*/ 166 h 166"/>
              <a:gd name="T6" fmla="*/ 27 w 1674"/>
              <a:gd name="T7" fmla="*/ 166 h 166"/>
              <a:gd name="T8" fmla="*/ 21 w 1674"/>
              <a:gd name="T9" fmla="*/ 164 h 166"/>
              <a:gd name="T10" fmla="*/ 15 w 1674"/>
              <a:gd name="T11" fmla="*/ 161 h 166"/>
              <a:gd name="T12" fmla="*/ 10 w 1674"/>
              <a:gd name="T13" fmla="*/ 157 h 166"/>
              <a:gd name="T14" fmla="*/ 6 w 1674"/>
              <a:gd name="T15" fmla="*/ 151 h 166"/>
              <a:gd name="T16" fmla="*/ 3 w 1674"/>
              <a:gd name="T17" fmla="*/ 146 h 166"/>
              <a:gd name="T18" fmla="*/ 1 w 1674"/>
              <a:gd name="T19" fmla="*/ 140 h 166"/>
              <a:gd name="T20" fmla="*/ 0 w 1674"/>
              <a:gd name="T21" fmla="*/ 133 h 166"/>
              <a:gd name="T22" fmla="*/ 0 w 1674"/>
              <a:gd name="T23" fmla="*/ 33 h 166"/>
              <a:gd name="T24" fmla="*/ 0 w 1674"/>
              <a:gd name="T25" fmla="*/ 33 h 166"/>
              <a:gd name="T26" fmla="*/ 1 w 1674"/>
              <a:gd name="T27" fmla="*/ 27 h 166"/>
              <a:gd name="T28" fmla="*/ 3 w 1674"/>
              <a:gd name="T29" fmla="*/ 20 h 166"/>
              <a:gd name="T30" fmla="*/ 6 w 1674"/>
              <a:gd name="T31" fmla="*/ 14 h 166"/>
              <a:gd name="T32" fmla="*/ 10 w 1674"/>
              <a:gd name="T33" fmla="*/ 10 h 166"/>
              <a:gd name="T34" fmla="*/ 15 w 1674"/>
              <a:gd name="T35" fmla="*/ 6 h 166"/>
              <a:gd name="T36" fmla="*/ 21 w 1674"/>
              <a:gd name="T37" fmla="*/ 3 h 166"/>
              <a:gd name="T38" fmla="*/ 27 w 1674"/>
              <a:gd name="T39" fmla="*/ 1 h 166"/>
              <a:gd name="T40" fmla="*/ 33 w 1674"/>
              <a:gd name="T41" fmla="*/ 0 h 166"/>
              <a:gd name="T42" fmla="*/ 1641 w 1674"/>
              <a:gd name="T43" fmla="*/ 0 h 166"/>
              <a:gd name="T44" fmla="*/ 1641 w 1674"/>
              <a:gd name="T45" fmla="*/ 0 h 166"/>
              <a:gd name="T46" fmla="*/ 1647 w 1674"/>
              <a:gd name="T47" fmla="*/ 1 h 166"/>
              <a:gd name="T48" fmla="*/ 1653 w 1674"/>
              <a:gd name="T49" fmla="*/ 3 h 166"/>
              <a:gd name="T50" fmla="*/ 1659 w 1674"/>
              <a:gd name="T51" fmla="*/ 6 h 166"/>
              <a:gd name="T52" fmla="*/ 1664 w 1674"/>
              <a:gd name="T53" fmla="*/ 10 h 166"/>
              <a:gd name="T54" fmla="*/ 1669 w 1674"/>
              <a:gd name="T55" fmla="*/ 14 h 166"/>
              <a:gd name="T56" fmla="*/ 1671 w 1674"/>
              <a:gd name="T57" fmla="*/ 20 h 166"/>
              <a:gd name="T58" fmla="*/ 1673 w 1674"/>
              <a:gd name="T59" fmla="*/ 27 h 166"/>
              <a:gd name="T60" fmla="*/ 1674 w 1674"/>
              <a:gd name="T61" fmla="*/ 33 h 166"/>
              <a:gd name="T62" fmla="*/ 1674 w 1674"/>
              <a:gd name="T63" fmla="*/ 133 h 166"/>
              <a:gd name="T64" fmla="*/ 1674 w 1674"/>
              <a:gd name="T65" fmla="*/ 133 h 166"/>
              <a:gd name="T66" fmla="*/ 1673 w 1674"/>
              <a:gd name="T67" fmla="*/ 140 h 166"/>
              <a:gd name="T68" fmla="*/ 1671 w 1674"/>
              <a:gd name="T69" fmla="*/ 146 h 166"/>
              <a:gd name="T70" fmla="*/ 1669 w 1674"/>
              <a:gd name="T71" fmla="*/ 151 h 166"/>
              <a:gd name="T72" fmla="*/ 1664 w 1674"/>
              <a:gd name="T73" fmla="*/ 157 h 166"/>
              <a:gd name="T74" fmla="*/ 1659 w 1674"/>
              <a:gd name="T75" fmla="*/ 161 h 166"/>
              <a:gd name="T76" fmla="*/ 1653 w 1674"/>
              <a:gd name="T77" fmla="*/ 164 h 166"/>
              <a:gd name="T78" fmla="*/ 1647 w 1674"/>
              <a:gd name="T79" fmla="*/ 166 h 166"/>
              <a:gd name="T80" fmla="*/ 1641 w 1674"/>
              <a:gd name="T81" fmla="*/ 166 h 166"/>
              <a:gd name="T82" fmla="*/ 1641 w 1674"/>
              <a:gd name="T83"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74" h="166">
                <a:moveTo>
                  <a:pt x="1641" y="166"/>
                </a:moveTo>
                <a:lnTo>
                  <a:pt x="33" y="166"/>
                </a:lnTo>
                <a:lnTo>
                  <a:pt x="33" y="166"/>
                </a:lnTo>
                <a:lnTo>
                  <a:pt x="27" y="166"/>
                </a:lnTo>
                <a:lnTo>
                  <a:pt x="21" y="164"/>
                </a:lnTo>
                <a:lnTo>
                  <a:pt x="15" y="161"/>
                </a:lnTo>
                <a:lnTo>
                  <a:pt x="10" y="157"/>
                </a:lnTo>
                <a:lnTo>
                  <a:pt x="6" y="151"/>
                </a:lnTo>
                <a:lnTo>
                  <a:pt x="3" y="146"/>
                </a:lnTo>
                <a:lnTo>
                  <a:pt x="1" y="140"/>
                </a:lnTo>
                <a:lnTo>
                  <a:pt x="0" y="133"/>
                </a:lnTo>
                <a:lnTo>
                  <a:pt x="0" y="33"/>
                </a:lnTo>
                <a:lnTo>
                  <a:pt x="0" y="33"/>
                </a:lnTo>
                <a:lnTo>
                  <a:pt x="1" y="27"/>
                </a:lnTo>
                <a:lnTo>
                  <a:pt x="3" y="20"/>
                </a:lnTo>
                <a:lnTo>
                  <a:pt x="6" y="14"/>
                </a:lnTo>
                <a:lnTo>
                  <a:pt x="10" y="10"/>
                </a:lnTo>
                <a:lnTo>
                  <a:pt x="15" y="6"/>
                </a:lnTo>
                <a:lnTo>
                  <a:pt x="21" y="3"/>
                </a:lnTo>
                <a:lnTo>
                  <a:pt x="27" y="1"/>
                </a:lnTo>
                <a:lnTo>
                  <a:pt x="33" y="0"/>
                </a:lnTo>
                <a:lnTo>
                  <a:pt x="1641" y="0"/>
                </a:lnTo>
                <a:lnTo>
                  <a:pt x="1641" y="0"/>
                </a:lnTo>
                <a:lnTo>
                  <a:pt x="1647" y="1"/>
                </a:lnTo>
                <a:lnTo>
                  <a:pt x="1653" y="3"/>
                </a:lnTo>
                <a:lnTo>
                  <a:pt x="1659" y="6"/>
                </a:lnTo>
                <a:lnTo>
                  <a:pt x="1664" y="10"/>
                </a:lnTo>
                <a:lnTo>
                  <a:pt x="1669" y="14"/>
                </a:lnTo>
                <a:lnTo>
                  <a:pt x="1671" y="20"/>
                </a:lnTo>
                <a:lnTo>
                  <a:pt x="1673" y="27"/>
                </a:lnTo>
                <a:lnTo>
                  <a:pt x="1674" y="33"/>
                </a:lnTo>
                <a:lnTo>
                  <a:pt x="1674" y="133"/>
                </a:lnTo>
                <a:lnTo>
                  <a:pt x="1674" y="133"/>
                </a:lnTo>
                <a:lnTo>
                  <a:pt x="1673" y="140"/>
                </a:lnTo>
                <a:lnTo>
                  <a:pt x="1671" y="146"/>
                </a:lnTo>
                <a:lnTo>
                  <a:pt x="1669" y="151"/>
                </a:lnTo>
                <a:lnTo>
                  <a:pt x="1664" y="157"/>
                </a:lnTo>
                <a:lnTo>
                  <a:pt x="1659" y="161"/>
                </a:lnTo>
                <a:lnTo>
                  <a:pt x="1653" y="164"/>
                </a:lnTo>
                <a:lnTo>
                  <a:pt x="1647" y="166"/>
                </a:lnTo>
                <a:lnTo>
                  <a:pt x="1641" y="166"/>
                </a:lnTo>
                <a:lnTo>
                  <a:pt x="1641" y="166"/>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132"/>
          <p:cNvSpPr>
            <a:spLocks/>
          </p:cNvSpPr>
          <p:nvPr/>
        </p:nvSpPr>
        <p:spPr bwMode="auto">
          <a:xfrm>
            <a:off x="5530352" y="2579875"/>
            <a:ext cx="3003235" cy="280337"/>
          </a:xfrm>
          <a:custGeom>
            <a:avLst/>
            <a:gdLst>
              <a:gd name="T0" fmla="*/ 1686 w 1719"/>
              <a:gd name="T1" fmla="*/ 166 h 166"/>
              <a:gd name="T2" fmla="*/ 33 w 1719"/>
              <a:gd name="T3" fmla="*/ 166 h 166"/>
              <a:gd name="T4" fmla="*/ 33 w 1719"/>
              <a:gd name="T5" fmla="*/ 166 h 166"/>
              <a:gd name="T6" fmla="*/ 27 w 1719"/>
              <a:gd name="T7" fmla="*/ 165 h 166"/>
              <a:gd name="T8" fmla="*/ 21 w 1719"/>
              <a:gd name="T9" fmla="*/ 163 h 166"/>
              <a:gd name="T10" fmla="*/ 15 w 1719"/>
              <a:gd name="T11" fmla="*/ 160 h 166"/>
              <a:gd name="T12" fmla="*/ 10 w 1719"/>
              <a:gd name="T13" fmla="*/ 157 h 166"/>
              <a:gd name="T14" fmla="*/ 6 w 1719"/>
              <a:gd name="T15" fmla="*/ 152 h 166"/>
              <a:gd name="T16" fmla="*/ 3 w 1719"/>
              <a:gd name="T17" fmla="*/ 146 h 166"/>
              <a:gd name="T18" fmla="*/ 1 w 1719"/>
              <a:gd name="T19" fmla="*/ 140 h 166"/>
              <a:gd name="T20" fmla="*/ 0 w 1719"/>
              <a:gd name="T21" fmla="*/ 133 h 166"/>
              <a:gd name="T22" fmla="*/ 0 w 1719"/>
              <a:gd name="T23" fmla="*/ 33 h 166"/>
              <a:gd name="T24" fmla="*/ 0 w 1719"/>
              <a:gd name="T25" fmla="*/ 33 h 166"/>
              <a:gd name="T26" fmla="*/ 1 w 1719"/>
              <a:gd name="T27" fmla="*/ 26 h 166"/>
              <a:gd name="T28" fmla="*/ 3 w 1719"/>
              <a:gd name="T29" fmla="*/ 20 h 166"/>
              <a:gd name="T30" fmla="*/ 6 w 1719"/>
              <a:gd name="T31" fmla="*/ 15 h 166"/>
              <a:gd name="T32" fmla="*/ 10 w 1719"/>
              <a:gd name="T33" fmla="*/ 9 h 166"/>
              <a:gd name="T34" fmla="*/ 15 w 1719"/>
              <a:gd name="T35" fmla="*/ 5 h 166"/>
              <a:gd name="T36" fmla="*/ 21 w 1719"/>
              <a:gd name="T37" fmla="*/ 2 h 166"/>
              <a:gd name="T38" fmla="*/ 27 w 1719"/>
              <a:gd name="T39" fmla="*/ 0 h 166"/>
              <a:gd name="T40" fmla="*/ 33 w 1719"/>
              <a:gd name="T41" fmla="*/ 0 h 166"/>
              <a:gd name="T42" fmla="*/ 1686 w 1719"/>
              <a:gd name="T43" fmla="*/ 0 h 166"/>
              <a:gd name="T44" fmla="*/ 1686 w 1719"/>
              <a:gd name="T45" fmla="*/ 0 h 166"/>
              <a:gd name="T46" fmla="*/ 1692 w 1719"/>
              <a:gd name="T47" fmla="*/ 0 h 166"/>
              <a:gd name="T48" fmla="*/ 1698 w 1719"/>
              <a:gd name="T49" fmla="*/ 2 h 166"/>
              <a:gd name="T50" fmla="*/ 1704 w 1719"/>
              <a:gd name="T51" fmla="*/ 5 h 166"/>
              <a:gd name="T52" fmla="*/ 1709 w 1719"/>
              <a:gd name="T53" fmla="*/ 9 h 166"/>
              <a:gd name="T54" fmla="*/ 1714 w 1719"/>
              <a:gd name="T55" fmla="*/ 15 h 166"/>
              <a:gd name="T56" fmla="*/ 1716 w 1719"/>
              <a:gd name="T57" fmla="*/ 20 h 166"/>
              <a:gd name="T58" fmla="*/ 1718 w 1719"/>
              <a:gd name="T59" fmla="*/ 26 h 166"/>
              <a:gd name="T60" fmla="*/ 1719 w 1719"/>
              <a:gd name="T61" fmla="*/ 33 h 166"/>
              <a:gd name="T62" fmla="*/ 1719 w 1719"/>
              <a:gd name="T63" fmla="*/ 133 h 166"/>
              <a:gd name="T64" fmla="*/ 1719 w 1719"/>
              <a:gd name="T65" fmla="*/ 133 h 166"/>
              <a:gd name="T66" fmla="*/ 1718 w 1719"/>
              <a:gd name="T67" fmla="*/ 140 h 166"/>
              <a:gd name="T68" fmla="*/ 1716 w 1719"/>
              <a:gd name="T69" fmla="*/ 146 h 166"/>
              <a:gd name="T70" fmla="*/ 1714 w 1719"/>
              <a:gd name="T71" fmla="*/ 152 h 166"/>
              <a:gd name="T72" fmla="*/ 1709 w 1719"/>
              <a:gd name="T73" fmla="*/ 157 h 166"/>
              <a:gd name="T74" fmla="*/ 1704 w 1719"/>
              <a:gd name="T75" fmla="*/ 160 h 166"/>
              <a:gd name="T76" fmla="*/ 1698 w 1719"/>
              <a:gd name="T77" fmla="*/ 163 h 166"/>
              <a:gd name="T78" fmla="*/ 1692 w 1719"/>
              <a:gd name="T79" fmla="*/ 165 h 166"/>
              <a:gd name="T80" fmla="*/ 1686 w 1719"/>
              <a:gd name="T81" fmla="*/ 166 h 166"/>
              <a:gd name="T82" fmla="*/ 1686 w 1719"/>
              <a:gd name="T83"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19" h="166">
                <a:moveTo>
                  <a:pt x="1686" y="166"/>
                </a:moveTo>
                <a:lnTo>
                  <a:pt x="33" y="166"/>
                </a:lnTo>
                <a:lnTo>
                  <a:pt x="33" y="166"/>
                </a:lnTo>
                <a:lnTo>
                  <a:pt x="27" y="165"/>
                </a:lnTo>
                <a:lnTo>
                  <a:pt x="21" y="163"/>
                </a:lnTo>
                <a:lnTo>
                  <a:pt x="15" y="160"/>
                </a:lnTo>
                <a:lnTo>
                  <a:pt x="10" y="157"/>
                </a:lnTo>
                <a:lnTo>
                  <a:pt x="6" y="152"/>
                </a:lnTo>
                <a:lnTo>
                  <a:pt x="3" y="146"/>
                </a:lnTo>
                <a:lnTo>
                  <a:pt x="1" y="140"/>
                </a:lnTo>
                <a:lnTo>
                  <a:pt x="0" y="133"/>
                </a:lnTo>
                <a:lnTo>
                  <a:pt x="0" y="33"/>
                </a:lnTo>
                <a:lnTo>
                  <a:pt x="0" y="33"/>
                </a:lnTo>
                <a:lnTo>
                  <a:pt x="1" y="26"/>
                </a:lnTo>
                <a:lnTo>
                  <a:pt x="3" y="20"/>
                </a:lnTo>
                <a:lnTo>
                  <a:pt x="6" y="15"/>
                </a:lnTo>
                <a:lnTo>
                  <a:pt x="10" y="9"/>
                </a:lnTo>
                <a:lnTo>
                  <a:pt x="15" y="5"/>
                </a:lnTo>
                <a:lnTo>
                  <a:pt x="21" y="2"/>
                </a:lnTo>
                <a:lnTo>
                  <a:pt x="27" y="0"/>
                </a:lnTo>
                <a:lnTo>
                  <a:pt x="33" y="0"/>
                </a:lnTo>
                <a:lnTo>
                  <a:pt x="1686" y="0"/>
                </a:lnTo>
                <a:lnTo>
                  <a:pt x="1686" y="0"/>
                </a:lnTo>
                <a:lnTo>
                  <a:pt x="1692" y="0"/>
                </a:lnTo>
                <a:lnTo>
                  <a:pt x="1698" y="2"/>
                </a:lnTo>
                <a:lnTo>
                  <a:pt x="1704" y="5"/>
                </a:lnTo>
                <a:lnTo>
                  <a:pt x="1709" y="9"/>
                </a:lnTo>
                <a:lnTo>
                  <a:pt x="1714" y="15"/>
                </a:lnTo>
                <a:lnTo>
                  <a:pt x="1716" y="20"/>
                </a:lnTo>
                <a:lnTo>
                  <a:pt x="1718" y="26"/>
                </a:lnTo>
                <a:lnTo>
                  <a:pt x="1719" y="33"/>
                </a:lnTo>
                <a:lnTo>
                  <a:pt x="1719" y="133"/>
                </a:lnTo>
                <a:lnTo>
                  <a:pt x="1719" y="133"/>
                </a:lnTo>
                <a:lnTo>
                  <a:pt x="1718" y="140"/>
                </a:lnTo>
                <a:lnTo>
                  <a:pt x="1716" y="146"/>
                </a:lnTo>
                <a:lnTo>
                  <a:pt x="1714" y="152"/>
                </a:lnTo>
                <a:lnTo>
                  <a:pt x="1709" y="157"/>
                </a:lnTo>
                <a:lnTo>
                  <a:pt x="1704" y="160"/>
                </a:lnTo>
                <a:lnTo>
                  <a:pt x="1698" y="163"/>
                </a:lnTo>
                <a:lnTo>
                  <a:pt x="1692" y="165"/>
                </a:lnTo>
                <a:lnTo>
                  <a:pt x="1686" y="166"/>
                </a:lnTo>
                <a:lnTo>
                  <a:pt x="1686" y="166"/>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133"/>
          <p:cNvSpPr>
            <a:spLocks/>
          </p:cNvSpPr>
          <p:nvPr/>
        </p:nvSpPr>
        <p:spPr bwMode="auto">
          <a:xfrm>
            <a:off x="5530352" y="3668704"/>
            <a:ext cx="2759069" cy="280337"/>
          </a:xfrm>
          <a:custGeom>
            <a:avLst/>
            <a:gdLst>
              <a:gd name="T0" fmla="*/ 1547 w 1579"/>
              <a:gd name="T1" fmla="*/ 167 h 167"/>
              <a:gd name="T2" fmla="*/ 33 w 1579"/>
              <a:gd name="T3" fmla="*/ 167 h 167"/>
              <a:gd name="T4" fmla="*/ 33 w 1579"/>
              <a:gd name="T5" fmla="*/ 167 h 167"/>
              <a:gd name="T6" fmla="*/ 27 w 1579"/>
              <a:gd name="T7" fmla="*/ 166 h 167"/>
              <a:gd name="T8" fmla="*/ 21 w 1579"/>
              <a:gd name="T9" fmla="*/ 164 h 167"/>
              <a:gd name="T10" fmla="*/ 15 w 1579"/>
              <a:gd name="T11" fmla="*/ 161 h 167"/>
              <a:gd name="T12" fmla="*/ 10 w 1579"/>
              <a:gd name="T13" fmla="*/ 157 h 167"/>
              <a:gd name="T14" fmla="*/ 6 w 1579"/>
              <a:gd name="T15" fmla="*/ 153 h 167"/>
              <a:gd name="T16" fmla="*/ 3 w 1579"/>
              <a:gd name="T17" fmla="*/ 147 h 167"/>
              <a:gd name="T18" fmla="*/ 1 w 1579"/>
              <a:gd name="T19" fmla="*/ 141 h 167"/>
              <a:gd name="T20" fmla="*/ 0 w 1579"/>
              <a:gd name="T21" fmla="*/ 135 h 167"/>
              <a:gd name="T22" fmla="*/ 0 w 1579"/>
              <a:gd name="T23" fmla="*/ 33 h 167"/>
              <a:gd name="T24" fmla="*/ 0 w 1579"/>
              <a:gd name="T25" fmla="*/ 33 h 167"/>
              <a:gd name="T26" fmla="*/ 1 w 1579"/>
              <a:gd name="T27" fmla="*/ 27 h 167"/>
              <a:gd name="T28" fmla="*/ 3 w 1579"/>
              <a:gd name="T29" fmla="*/ 21 h 167"/>
              <a:gd name="T30" fmla="*/ 6 w 1579"/>
              <a:gd name="T31" fmla="*/ 16 h 167"/>
              <a:gd name="T32" fmla="*/ 10 w 1579"/>
              <a:gd name="T33" fmla="*/ 11 h 167"/>
              <a:gd name="T34" fmla="*/ 15 w 1579"/>
              <a:gd name="T35" fmla="*/ 7 h 167"/>
              <a:gd name="T36" fmla="*/ 21 w 1579"/>
              <a:gd name="T37" fmla="*/ 4 h 167"/>
              <a:gd name="T38" fmla="*/ 27 w 1579"/>
              <a:gd name="T39" fmla="*/ 1 h 167"/>
              <a:gd name="T40" fmla="*/ 33 w 1579"/>
              <a:gd name="T41" fmla="*/ 0 h 167"/>
              <a:gd name="T42" fmla="*/ 1547 w 1579"/>
              <a:gd name="T43" fmla="*/ 0 h 167"/>
              <a:gd name="T44" fmla="*/ 1547 w 1579"/>
              <a:gd name="T45" fmla="*/ 0 h 167"/>
              <a:gd name="T46" fmla="*/ 1553 w 1579"/>
              <a:gd name="T47" fmla="*/ 1 h 167"/>
              <a:gd name="T48" fmla="*/ 1559 w 1579"/>
              <a:gd name="T49" fmla="*/ 4 h 167"/>
              <a:gd name="T50" fmla="*/ 1565 w 1579"/>
              <a:gd name="T51" fmla="*/ 7 h 167"/>
              <a:gd name="T52" fmla="*/ 1570 w 1579"/>
              <a:gd name="T53" fmla="*/ 11 h 167"/>
              <a:gd name="T54" fmla="*/ 1574 w 1579"/>
              <a:gd name="T55" fmla="*/ 16 h 167"/>
              <a:gd name="T56" fmla="*/ 1576 w 1579"/>
              <a:gd name="T57" fmla="*/ 21 h 167"/>
              <a:gd name="T58" fmla="*/ 1578 w 1579"/>
              <a:gd name="T59" fmla="*/ 27 h 167"/>
              <a:gd name="T60" fmla="*/ 1579 w 1579"/>
              <a:gd name="T61" fmla="*/ 33 h 167"/>
              <a:gd name="T62" fmla="*/ 1579 w 1579"/>
              <a:gd name="T63" fmla="*/ 135 h 167"/>
              <a:gd name="T64" fmla="*/ 1579 w 1579"/>
              <a:gd name="T65" fmla="*/ 135 h 167"/>
              <a:gd name="T66" fmla="*/ 1578 w 1579"/>
              <a:gd name="T67" fmla="*/ 141 h 167"/>
              <a:gd name="T68" fmla="*/ 1576 w 1579"/>
              <a:gd name="T69" fmla="*/ 147 h 167"/>
              <a:gd name="T70" fmla="*/ 1574 w 1579"/>
              <a:gd name="T71" fmla="*/ 153 h 167"/>
              <a:gd name="T72" fmla="*/ 1570 w 1579"/>
              <a:gd name="T73" fmla="*/ 157 h 167"/>
              <a:gd name="T74" fmla="*/ 1565 w 1579"/>
              <a:gd name="T75" fmla="*/ 161 h 167"/>
              <a:gd name="T76" fmla="*/ 1559 w 1579"/>
              <a:gd name="T77" fmla="*/ 164 h 167"/>
              <a:gd name="T78" fmla="*/ 1553 w 1579"/>
              <a:gd name="T79" fmla="*/ 166 h 167"/>
              <a:gd name="T80" fmla="*/ 1547 w 1579"/>
              <a:gd name="T81" fmla="*/ 167 h 167"/>
              <a:gd name="T82" fmla="*/ 1547 w 1579"/>
              <a:gd name="T83" fmla="*/ 16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79" h="167">
                <a:moveTo>
                  <a:pt x="1547" y="167"/>
                </a:moveTo>
                <a:lnTo>
                  <a:pt x="33" y="167"/>
                </a:lnTo>
                <a:lnTo>
                  <a:pt x="33" y="167"/>
                </a:lnTo>
                <a:lnTo>
                  <a:pt x="27" y="166"/>
                </a:lnTo>
                <a:lnTo>
                  <a:pt x="21" y="164"/>
                </a:lnTo>
                <a:lnTo>
                  <a:pt x="15" y="161"/>
                </a:lnTo>
                <a:lnTo>
                  <a:pt x="10" y="157"/>
                </a:lnTo>
                <a:lnTo>
                  <a:pt x="6" y="153"/>
                </a:lnTo>
                <a:lnTo>
                  <a:pt x="3" y="147"/>
                </a:lnTo>
                <a:lnTo>
                  <a:pt x="1" y="141"/>
                </a:lnTo>
                <a:lnTo>
                  <a:pt x="0" y="135"/>
                </a:lnTo>
                <a:lnTo>
                  <a:pt x="0" y="33"/>
                </a:lnTo>
                <a:lnTo>
                  <a:pt x="0" y="33"/>
                </a:lnTo>
                <a:lnTo>
                  <a:pt x="1" y="27"/>
                </a:lnTo>
                <a:lnTo>
                  <a:pt x="3" y="21"/>
                </a:lnTo>
                <a:lnTo>
                  <a:pt x="6" y="16"/>
                </a:lnTo>
                <a:lnTo>
                  <a:pt x="10" y="11"/>
                </a:lnTo>
                <a:lnTo>
                  <a:pt x="15" y="7"/>
                </a:lnTo>
                <a:lnTo>
                  <a:pt x="21" y="4"/>
                </a:lnTo>
                <a:lnTo>
                  <a:pt x="27" y="1"/>
                </a:lnTo>
                <a:lnTo>
                  <a:pt x="33" y="0"/>
                </a:lnTo>
                <a:lnTo>
                  <a:pt x="1547" y="0"/>
                </a:lnTo>
                <a:lnTo>
                  <a:pt x="1547" y="0"/>
                </a:lnTo>
                <a:lnTo>
                  <a:pt x="1553" y="1"/>
                </a:lnTo>
                <a:lnTo>
                  <a:pt x="1559" y="4"/>
                </a:lnTo>
                <a:lnTo>
                  <a:pt x="1565" y="7"/>
                </a:lnTo>
                <a:lnTo>
                  <a:pt x="1570" y="11"/>
                </a:lnTo>
                <a:lnTo>
                  <a:pt x="1574" y="16"/>
                </a:lnTo>
                <a:lnTo>
                  <a:pt x="1576" y="21"/>
                </a:lnTo>
                <a:lnTo>
                  <a:pt x="1578" y="27"/>
                </a:lnTo>
                <a:lnTo>
                  <a:pt x="1579" y="33"/>
                </a:lnTo>
                <a:lnTo>
                  <a:pt x="1579" y="135"/>
                </a:lnTo>
                <a:lnTo>
                  <a:pt x="1579" y="135"/>
                </a:lnTo>
                <a:lnTo>
                  <a:pt x="1578" y="141"/>
                </a:lnTo>
                <a:lnTo>
                  <a:pt x="1576" y="147"/>
                </a:lnTo>
                <a:lnTo>
                  <a:pt x="1574" y="153"/>
                </a:lnTo>
                <a:lnTo>
                  <a:pt x="1570" y="157"/>
                </a:lnTo>
                <a:lnTo>
                  <a:pt x="1565" y="161"/>
                </a:lnTo>
                <a:lnTo>
                  <a:pt x="1559" y="164"/>
                </a:lnTo>
                <a:lnTo>
                  <a:pt x="1553" y="166"/>
                </a:lnTo>
                <a:lnTo>
                  <a:pt x="1547" y="167"/>
                </a:lnTo>
                <a:lnTo>
                  <a:pt x="1547" y="167"/>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134"/>
          <p:cNvSpPr>
            <a:spLocks/>
          </p:cNvSpPr>
          <p:nvPr/>
        </p:nvSpPr>
        <p:spPr bwMode="auto">
          <a:xfrm>
            <a:off x="5530351" y="4757534"/>
            <a:ext cx="3088697" cy="292521"/>
          </a:xfrm>
          <a:custGeom>
            <a:avLst/>
            <a:gdLst>
              <a:gd name="T0" fmla="*/ 1735 w 1768"/>
              <a:gd name="T1" fmla="*/ 166 h 166"/>
              <a:gd name="T2" fmla="*/ 33 w 1768"/>
              <a:gd name="T3" fmla="*/ 166 h 166"/>
              <a:gd name="T4" fmla="*/ 33 w 1768"/>
              <a:gd name="T5" fmla="*/ 166 h 166"/>
              <a:gd name="T6" fmla="*/ 27 w 1768"/>
              <a:gd name="T7" fmla="*/ 166 h 166"/>
              <a:gd name="T8" fmla="*/ 21 w 1768"/>
              <a:gd name="T9" fmla="*/ 164 h 166"/>
              <a:gd name="T10" fmla="*/ 15 w 1768"/>
              <a:gd name="T11" fmla="*/ 160 h 166"/>
              <a:gd name="T12" fmla="*/ 10 w 1768"/>
              <a:gd name="T13" fmla="*/ 156 h 166"/>
              <a:gd name="T14" fmla="*/ 6 w 1768"/>
              <a:gd name="T15" fmla="*/ 151 h 166"/>
              <a:gd name="T16" fmla="*/ 3 w 1768"/>
              <a:gd name="T17" fmla="*/ 146 h 166"/>
              <a:gd name="T18" fmla="*/ 1 w 1768"/>
              <a:gd name="T19" fmla="*/ 140 h 166"/>
              <a:gd name="T20" fmla="*/ 0 w 1768"/>
              <a:gd name="T21" fmla="*/ 133 h 166"/>
              <a:gd name="T22" fmla="*/ 0 w 1768"/>
              <a:gd name="T23" fmla="*/ 32 h 166"/>
              <a:gd name="T24" fmla="*/ 0 w 1768"/>
              <a:gd name="T25" fmla="*/ 32 h 166"/>
              <a:gd name="T26" fmla="*/ 1 w 1768"/>
              <a:gd name="T27" fmla="*/ 26 h 166"/>
              <a:gd name="T28" fmla="*/ 3 w 1768"/>
              <a:gd name="T29" fmla="*/ 20 h 166"/>
              <a:gd name="T30" fmla="*/ 6 w 1768"/>
              <a:gd name="T31" fmla="*/ 14 h 166"/>
              <a:gd name="T32" fmla="*/ 10 w 1768"/>
              <a:gd name="T33" fmla="*/ 10 h 166"/>
              <a:gd name="T34" fmla="*/ 15 w 1768"/>
              <a:gd name="T35" fmla="*/ 6 h 166"/>
              <a:gd name="T36" fmla="*/ 21 w 1768"/>
              <a:gd name="T37" fmla="*/ 3 h 166"/>
              <a:gd name="T38" fmla="*/ 27 w 1768"/>
              <a:gd name="T39" fmla="*/ 1 h 166"/>
              <a:gd name="T40" fmla="*/ 33 w 1768"/>
              <a:gd name="T41" fmla="*/ 0 h 166"/>
              <a:gd name="T42" fmla="*/ 1735 w 1768"/>
              <a:gd name="T43" fmla="*/ 0 h 166"/>
              <a:gd name="T44" fmla="*/ 1735 w 1768"/>
              <a:gd name="T45" fmla="*/ 0 h 166"/>
              <a:gd name="T46" fmla="*/ 1741 w 1768"/>
              <a:gd name="T47" fmla="*/ 1 h 166"/>
              <a:gd name="T48" fmla="*/ 1747 w 1768"/>
              <a:gd name="T49" fmla="*/ 3 h 166"/>
              <a:gd name="T50" fmla="*/ 1754 w 1768"/>
              <a:gd name="T51" fmla="*/ 6 h 166"/>
              <a:gd name="T52" fmla="*/ 1759 w 1768"/>
              <a:gd name="T53" fmla="*/ 10 h 166"/>
              <a:gd name="T54" fmla="*/ 1763 w 1768"/>
              <a:gd name="T55" fmla="*/ 14 h 166"/>
              <a:gd name="T56" fmla="*/ 1765 w 1768"/>
              <a:gd name="T57" fmla="*/ 20 h 166"/>
              <a:gd name="T58" fmla="*/ 1767 w 1768"/>
              <a:gd name="T59" fmla="*/ 26 h 166"/>
              <a:gd name="T60" fmla="*/ 1768 w 1768"/>
              <a:gd name="T61" fmla="*/ 32 h 166"/>
              <a:gd name="T62" fmla="*/ 1768 w 1768"/>
              <a:gd name="T63" fmla="*/ 133 h 166"/>
              <a:gd name="T64" fmla="*/ 1768 w 1768"/>
              <a:gd name="T65" fmla="*/ 133 h 166"/>
              <a:gd name="T66" fmla="*/ 1767 w 1768"/>
              <a:gd name="T67" fmla="*/ 140 h 166"/>
              <a:gd name="T68" fmla="*/ 1765 w 1768"/>
              <a:gd name="T69" fmla="*/ 146 h 166"/>
              <a:gd name="T70" fmla="*/ 1763 w 1768"/>
              <a:gd name="T71" fmla="*/ 151 h 166"/>
              <a:gd name="T72" fmla="*/ 1759 w 1768"/>
              <a:gd name="T73" fmla="*/ 156 h 166"/>
              <a:gd name="T74" fmla="*/ 1754 w 1768"/>
              <a:gd name="T75" fmla="*/ 160 h 166"/>
              <a:gd name="T76" fmla="*/ 1747 w 1768"/>
              <a:gd name="T77" fmla="*/ 164 h 166"/>
              <a:gd name="T78" fmla="*/ 1741 w 1768"/>
              <a:gd name="T79" fmla="*/ 166 h 166"/>
              <a:gd name="T80" fmla="*/ 1735 w 1768"/>
              <a:gd name="T81" fmla="*/ 166 h 166"/>
              <a:gd name="T82" fmla="*/ 1735 w 1768"/>
              <a:gd name="T83"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68" h="166">
                <a:moveTo>
                  <a:pt x="1735" y="166"/>
                </a:moveTo>
                <a:lnTo>
                  <a:pt x="33" y="166"/>
                </a:lnTo>
                <a:lnTo>
                  <a:pt x="33" y="166"/>
                </a:lnTo>
                <a:lnTo>
                  <a:pt x="27" y="166"/>
                </a:lnTo>
                <a:lnTo>
                  <a:pt x="21" y="164"/>
                </a:lnTo>
                <a:lnTo>
                  <a:pt x="15" y="160"/>
                </a:lnTo>
                <a:lnTo>
                  <a:pt x="10" y="156"/>
                </a:lnTo>
                <a:lnTo>
                  <a:pt x="6" y="151"/>
                </a:lnTo>
                <a:lnTo>
                  <a:pt x="3" y="146"/>
                </a:lnTo>
                <a:lnTo>
                  <a:pt x="1" y="140"/>
                </a:lnTo>
                <a:lnTo>
                  <a:pt x="0" y="133"/>
                </a:lnTo>
                <a:lnTo>
                  <a:pt x="0" y="32"/>
                </a:lnTo>
                <a:lnTo>
                  <a:pt x="0" y="32"/>
                </a:lnTo>
                <a:lnTo>
                  <a:pt x="1" y="26"/>
                </a:lnTo>
                <a:lnTo>
                  <a:pt x="3" y="20"/>
                </a:lnTo>
                <a:lnTo>
                  <a:pt x="6" y="14"/>
                </a:lnTo>
                <a:lnTo>
                  <a:pt x="10" y="10"/>
                </a:lnTo>
                <a:lnTo>
                  <a:pt x="15" y="6"/>
                </a:lnTo>
                <a:lnTo>
                  <a:pt x="21" y="3"/>
                </a:lnTo>
                <a:lnTo>
                  <a:pt x="27" y="1"/>
                </a:lnTo>
                <a:lnTo>
                  <a:pt x="33" y="0"/>
                </a:lnTo>
                <a:lnTo>
                  <a:pt x="1735" y="0"/>
                </a:lnTo>
                <a:lnTo>
                  <a:pt x="1735" y="0"/>
                </a:lnTo>
                <a:lnTo>
                  <a:pt x="1741" y="1"/>
                </a:lnTo>
                <a:lnTo>
                  <a:pt x="1747" y="3"/>
                </a:lnTo>
                <a:lnTo>
                  <a:pt x="1754" y="6"/>
                </a:lnTo>
                <a:lnTo>
                  <a:pt x="1759" y="10"/>
                </a:lnTo>
                <a:lnTo>
                  <a:pt x="1763" y="14"/>
                </a:lnTo>
                <a:lnTo>
                  <a:pt x="1765" y="20"/>
                </a:lnTo>
                <a:lnTo>
                  <a:pt x="1767" y="26"/>
                </a:lnTo>
                <a:lnTo>
                  <a:pt x="1768" y="32"/>
                </a:lnTo>
                <a:lnTo>
                  <a:pt x="1768" y="133"/>
                </a:lnTo>
                <a:lnTo>
                  <a:pt x="1768" y="133"/>
                </a:lnTo>
                <a:lnTo>
                  <a:pt x="1767" y="140"/>
                </a:lnTo>
                <a:lnTo>
                  <a:pt x="1765" y="146"/>
                </a:lnTo>
                <a:lnTo>
                  <a:pt x="1763" y="151"/>
                </a:lnTo>
                <a:lnTo>
                  <a:pt x="1759" y="156"/>
                </a:lnTo>
                <a:lnTo>
                  <a:pt x="1754" y="160"/>
                </a:lnTo>
                <a:lnTo>
                  <a:pt x="1747" y="164"/>
                </a:lnTo>
                <a:lnTo>
                  <a:pt x="1741" y="166"/>
                </a:lnTo>
                <a:lnTo>
                  <a:pt x="1735" y="166"/>
                </a:lnTo>
                <a:lnTo>
                  <a:pt x="1735" y="166"/>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5" name="Freeform 135"/>
          <p:cNvSpPr>
            <a:spLocks/>
          </p:cNvSpPr>
          <p:nvPr/>
        </p:nvSpPr>
        <p:spPr bwMode="auto">
          <a:xfrm>
            <a:off x="4565894" y="1222902"/>
            <a:ext cx="2343989" cy="780057"/>
          </a:xfrm>
          <a:custGeom>
            <a:avLst/>
            <a:gdLst>
              <a:gd name="T0" fmla="*/ 0 w 1347"/>
              <a:gd name="T1" fmla="*/ 447 h 447"/>
              <a:gd name="T2" fmla="*/ 0 w 1347"/>
              <a:gd name="T3" fmla="*/ 0 h 447"/>
              <a:gd name="T4" fmla="*/ 1347 w 1347"/>
              <a:gd name="T5" fmla="*/ 232 h 447"/>
              <a:gd name="T6" fmla="*/ 0 w 1347"/>
              <a:gd name="T7" fmla="*/ 447 h 447"/>
            </a:gdLst>
            <a:ahLst/>
            <a:cxnLst>
              <a:cxn ang="0">
                <a:pos x="T0" y="T1"/>
              </a:cxn>
              <a:cxn ang="0">
                <a:pos x="T2" y="T3"/>
              </a:cxn>
              <a:cxn ang="0">
                <a:pos x="T4" y="T5"/>
              </a:cxn>
              <a:cxn ang="0">
                <a:pos x="T6" y="T7"/>
              </a:cxn>
            </a:cxnLst>
            <a:rect l="0" t="0" r="r" b="b"/>
            <a:pathLst>
              <a:path w="1347" h="447">
                <a:moveTo>
                  <a:pt x="0" y="447"/>
                </a:moveTo>
                <a:lnTo>
                  <a:pt x="0" y="0"/>
                </a:lnTo>
                <a:lnTo>
                  <a:pt x="1347" y="232"/>
                </a:lnTo>
                <a:lnTo>
                  <a:pt x="0" y="447"/>
                </a:lnTo>
                <a:close/>
              </a:path>
            </a:pathLst>
          </a:custGeom>
          <a:solidFill>
            <a:schemeClr val="accent1">
              <a:lumMod val="60000"/>
              <a:lumOff val="40000"/>
              <a:alpha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6" name="Freeform 136"/>
          <p:cNvSpPr>
            <a:spLocks/>
          </p:cNvSpPr>
          <p:nvPr/>
        </p:nvSpPr>
        <p:spPr bwMode="auto">
          <a:xfrm>
            <a:off x="4565895" y="2429557"/>
            <a:ext cx="1982906" cy="773363"/>
          </a:xfrm>
          <a:custGeom>
            <a:avLst/>
            <a:gdLst>
              <a:gd name="T0" fmla="*/ 0 w 1923"/>
              <a:gd name="T1" fmla="*/ 446 h 478"/>
              <a:gd name="T2" fmla="*/ 0 w 1923"/>
              <a:gd name="T3" fmla="*/ 0 h 478"/>
              <a:gd name="T4" fmla="*/ 1923 w 1923"/>
              <a:gd name="T5" fmla="*/ 478 h 478"/>
              <a:gd name="T6" fmla="*/ 0 w 1923"/>
              <a:gd name="T7" fmla="*/ 446 h 478"/>
              <a:gd name="connsiteX0" fmla="*/ 0 w 6884"/>
              <a:gd name="connsiteY0" fmla="*/ 9331 h 10000"/>
              <a:gd name="connsiteX1" fmla="*/ 0 w 6884"/>
              <a:gd name="connsiteY1" fmla="*/ 0 h 10000"/>
              <a:gd name="connsiteX2" fmla="*/ 6884 w 6884"/>
              <a:gd name="connsiteY2" fmla="*/ 10000 h 10000"/>
              <a:gd name="connsiteX3" fmla="*/ 0 w 6884"/>
              <a:gd name="connsiteY3" fmla="*/ 9331 h 10000"/>
              <a:gd name="connsiteX0" fmla="*/ 0 w 10874"/>
              <a:gd name="connsiteY0" fmla="*/ 9331 h 9331"/>
              <a:gd name="connsiteX1" fmla="*/ 0 w 10874"/>
              <a:gd name="connsiteY1" fmla="*/ 0 h 9331"/>
              <a:gd name="connsiteX2" fmla="*/ 10874 w 10874"/>
              <a:gd name="connsiteY2" fmla="*/ 3380 h 9331"/>
              <a:gd name="connsiteX3" fmla="*/ 0 w 10874"/>
              <a:gd name="connsiteY3" fmla="*/ 9331 h 9331"/>
              <a:gd name="connsiteX0" fmla="*/ 0 w 7663"/>
              <a:gd name="connsiteY0" fmla="*/ 10000 h 10000"/>
              <a:gd name="connsiteX1" fmla="*/ 0 w 7663"/>
              <a:gd name="connsiteY1" fmla="*/ 0 h 10000"/>
              <a:gd name="connsiteX2" fmla="*/ 7663 w 7663"/>
              <a:gd name="connsiteY2" fmla="*/ 3504 h 10000"/>
              <a:gd name="connsiteX3" fmla="*/ 0 w 7663"/>
              <a:gd name="connsiteY3" fmla="*/ 10000 h 10000"/>
              <a:gd name="connsiteX0" fmla="*/ 0 w 10334"/>
              <a:gd name="connsiteY0" fmla="*/ 10000 h 10000"/>
              <a:gd name="connsiteX1" fmla="*/ 0 w 10334"/>
              <a:gd name="connsiteY1" fmla="*/ 0 h 10000"/>
              <a:gd name="connsiteX2" fmla="*/ 10334 w 10334"/>
              <a:gd name="connsiteY2" fmla="*/ 3740 h 10000"/>
              <a:gd name="connsiteX3" fmla="*/ 0 w 10334"/>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0334" h="10000">
                <a:moveTo>
                  <a:pt x="0" y="10000"/>
                </a:moveTo>
                <a:lnTo>
                  <a:pt x="0" y="0"/>
                </a:lnTo>
                <a:lnTo>
                  <a:pt x="10334" y="3740"/>
                </a:lnTo>
                <a:lnTo>
                  <a:pt x="0" y="10000"/>
                </a:lnTo>
                <a:close/>
              </a:path>
            </a:pathLst>
          </a:custGeom>
          <a:solidFill>
            <a:schemeClr val="accent1">
              <a:lumMod val="60000"/>
              <a:lumOff val="40000"/>
              <a:alpha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7" name="Freeform 137"/>
          <p:cNvSpPr>
            <a:spLocks/>
          </p:cNvSpPr>
          <p:nvPr/>
        </p:nvSpPr>
        <p:spPr bwMode="auto">
          <a:xfrm>
            <a:off x="4565895" y="3636203"/>
            <a:ext cx="2230418" cy="780057"/>
          </a:xfrm>
          <a:custGeom>
            <a:avLst/>
            <a:gdLst>
              <a:gd name="T0" fmla="*/ 0 w 1002"/>
              <a:gd name="T1" fmla="*/ 447 h 447"/>
              <a:gd name="T2" fmla="*/ 0 w 1002"/>
              <a:gd name="T3" fmla="*/ 0 h 447"/>
              <a:gd name="T4" fmla="*/ 1002 w 1002"/>
              <a:gd name="T5" fmla="*/ 254 h 447"/>
              <a:gd name="T6" fmla="*/ 0 w 1002"/>
              <a:gd name="T7" fmla="*/ 447 h 447"/>
              <a:gd name="connsiteX0" fmla="*/ 0 w 12409"/>
              <a:gd name="connsiteY0" fmla="*/ 10000 h 10000"/>
              <a:gd name="connsiteX1" fmla="*/ 0 w 12409"/>
              <a:gd name="connsiteY1" fmla="*/ 0 h 10000"/>
              <a:gd name="connsiteX2" fmla="*/ 12409 w 12409"/>
              <a:gd name="connsiteY2" fmla="*/ 5682 h 10000"/>
              <a:gd name="connsiteX3" fmla="*/ 0 w 12409"/>
              <a:gd name="connsiteY3" fmla="*/ 10000 h 10000"/>
              <a:gd name="connsiteX0" fmla="*/ 0 w 11152"/>
              <a:gd name="connsiteY0" fmla="*/ 10000 h 10000"/>
              <a:gd name="connsiteX1" fmla="*/ 0 w 11152"/>
              <a:gd name="connsiteY1" fmla="*/ 0 h 10000"/>
              <a:gd name="connsiteX2" fmla="*/ 11152 w 11152"/>
              <a:gd name="connsiteY2" fmla="*/ 2165 h 10000"/>
              <a:gd name="connsiteX3" fmla="*/ 0 w 11152"/>
              <a:gd name="connsiteY3" fmla="*/ 10000 h 10000"/>
              <a:gd name="connsiteX0" fmla="*/ 0 w 12776"/>
              <a:gd name="connsiteY0" fmla="*/ 10000 h 10000"/>
              <a:gd name="connsiteX1" fmla="*/ 0 w 12776"/>
              <a:gd name="connsiteY1" fmla="*/ 0 h 10000"/>
              <a:gd name="connsiteX2" fmla="*/ 12776 w 12776"/>
              <a:gd name="connsiteY2" fmla="*/ 1931 h 10000"/>
              <a:gd name="connsiteX3" fmla="*/ 0 w 12776"/>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2776" h="10000">
                <a:moveTo>
                  <a:pt x="0" y="10000"/>
                </a:moveTo>
                <a:lnTo>
                  <a:pt x="0" y="0"/>
                </a:lnTo>
                <a:lnTo>
                  <a:pt x="12776" y="1931"/>
                </a:lnTo>
                <a:lnTo>
                  <a:pt x="0" y="10000"/>
                </a:lnTo>
                <a:close/>
              </a:path>
            </a:pathLst>
          </a:custGeom>
          <a:solidFill>
            <a:schemeClr val="accent1">
              <a:lumMod val="60000"/>
              <a:lumOff val="40000"/>
              <a:alpha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8" name="Freeform 138"/>
          <p:cNvSpPr>
            <a:spLocks/>
          </p:cNvSpPr>
          <p:nvPr/>
        </p:nvSpPr>
        <p:spPr bwMode="auto">
          <a:xfrm>
            <a:off x="4565895" y="4855042"/>
            <a:ext cx="1987189" cy="767873"/>
          </a:xfrm>
          <a:custGeom>
            <a:avLst/>
            <a:gdLst>
              <a:gd name="T0" fmla="*/ 0 w 1260"/>
              <a:gd name="T1" fmla="*/ 447 h 447"/>
              <a:gd name="T2" fmla="*/ 0 w 1260"/>
              <a:gd name="T3" fmla="*/ 0 h 447"/>
              <a:gd name="T4" fmla="*/ 1260 w 1260"/>
              <a:gd name="T5" fmla="*/ 29 h 447"/>
              <a:gd name="T6" fmla="*/ 0 w 1260"/>
              <a:gd name="T7" fmla="*/ 447 h 447"/>
              <a:gd name="connsiteX0" fmla="*/ 0 w 9043"/>
              <a:gd name="connsiteY0" fmla="*/ 10000 h 10000"/>
              <a:gd name="connsiteX1" fmla="*/ 0 w 9043"/>
              <a:gd name="connsiteY1" fmla="*/ 0 h 10000"/>
              <a:gd name="connsiteX2" fmla="*/ 9043 w 9043"/>
              <a:gd name="connsiteY2" fmla="*/ 887 h 10000"/>
              <a:gd name="connsiteX3" fmla="*/ 0 w 9043"/>
              <a:gd name="connsiteY3" fmla="*/ 10000 h 10000"/>
            </a:gdLst>
            <a:ahLst/>
            <a:cxnLst>
              <a:cxn ang="0">
                <a:pos x="connsiteX0" y="connsiteY0"/>
              </a:cxn>
              <a:cxn ang="0">
                <a:pos x="connsiteX1" y="connsiteY1"/>
              </a:cxn>
              <a:cxn ang="0">
                <a:pos x="connsiteX2" y="connsiteY2"/>
              </a:cxn>
              <a:cxn ang="0">
                <a:pos x="connsiteX3" y="connsiteY3"/>
              </a:cxn>
            </a:cxnLst>
            <a:rect l="l" t="t" r="r" b="b"/>
            <a:pathLst>
              <a:path w="9043" h="10000">
                <a:moveTo>
                  <a:pt x="0" y="10000"/>
                </a:moveTo>
                <a:lnTo>
                  <a:pt x="0" y="0"/>
                </a:lnTo>
                <a:lnTo>
                  <a:pt x="9043" y="887"/>
                </a:lnTo>
                <a:lnTo>
                  <a:pt x="0" y="10000"/>
                </a:lnTo>
                <a:close/>
              </a:path>
            </a:pathLst>
          </a:custGeom>
          <a:solidFill>
            <a:schemeClr val="accent1">
              <a:lumMod val="60000"/>
              <a:lumOff val="40000"/>
              <a:alpha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39" name="Group 238"/>
          <p:cNvGrpSpPr/>
          <p:nvPr/>
        </p:nvGrpSpPr>
        <p:grpSpPr>
          <a:xfrm>
            <a:off x="305211" y="1208614"/>
            <a:ext cx="4321729" cy="808632"/>
            <a:chOff x="406948" y="468485"/>
            <a:chExt cx="5762305" cy="1078176"/>
          </a:xfrm>
        </p:grpSpPr>
        <p:sp>
          <p:nvSpPr>
            <p:cNvPr id="240" name="Freeform 142"/>
            <p:cNvSpPr>
              <a:spLocks/>
            </p:cNvSpPr>
            <p:nvPr/>
          </p:nvSpPr>
          <p:spPr bwMode="auto">
            <a:xfrm>
              <a:off x="406948" y="468485"/>
              <a:ext cx="5762305" cy="1078176"/>
            </a:xfrm>
            <a:custGeom>
              <a:avLst/>
              <a:gdLst>
                <a:gd name="T0" fmla="*/ 2441 w 2476"/>
                <a:gd name="T1" fmla="*/ 447 h 447"/>
                <a:gd name="T2" fmla="*/ 35 w 2476"/>
                <a:gd name="T3" fmla="*/ 447 h 447"/>
                <a:gd name="T4" fmla="*/ 35 w 2476"/>
                <a:gd name="T5" fmla="*/ 447 h 447"/>
                <a:gd name="T6" fmla="*/ 29 w 2476"/>
                <a:gd name="T7" fmla="*/ 446 h 447"/>
                <a:gd name="T8" fmla="*/ 22 w 2476"/>
                <a:gd name="T9" fmla="*/ 444 h 447"/>
                <a:gd name="T10" fmla="*/ 16 w 2476"/>
                <a:gd name="T11" fmla="*/ 441 h 447"/>
                <a:gd name="T12" fmla="*/ 10 w 2476"/>
                <a:gd name="T13" fmla="*/ 437 h 447"/>
                <a:gd name="T14" fmla="*/ 6 w 2476"/>
                <a:gd name="T15" fmla="*/ 432 h 447"/>
                <a:gd name="T16" fmla="*/ 3 w 2476"/>
                <a:gd name="T17" fmla="*/ 425 h 447"/>
                <a:gd name="T18" fmla="*/ 1 w 2476"/>
                <a:gd name="T19" fmla="*/ 418 h 447"/>
                <a:gd name="T20" fmla="*/ 0 w 2476"/>
                <a:gd name="T21" fmla="*/ 412 h 447"/>
                <a:gd name="T22" fmla="*/ 0 w 2476"/>
                <a:gd name="T23" fmla="*/ 35 h 447"/>
                <a:gd name="T24" fmla="*/ 0 w 2476"/>
                <a:gd name="T25" fmla="*/ 35 h 447"/>
                <a:gd name="T26" fmla="*/ 1 w 2476"/>
                <a:gd name="T27" fmla="*/ 28 h 447"/>
                <a:gd name="T28" fmla="*/ 3 w 2476"/>
                <a:gd name="T29" fmla="*/ 21 h 447"/>
                <a:gd name="T30" fmla="*/ 6 w 2476"/>
                <a:gd name="T31" fmla="*/ 16 h 447"/>
                <a:gd name="T32" fmla="*/ 10 w 2476"/>
                <a:gd name="T33" fmla="*/ 11 h 447"/>
                <a:gd name="T34" fmla="*/ 16 w 2476"/>
                <a:gd name="T35" fmla="*/ 5 h 447"/>
                <a:gd name="T36" fmla="*/ 22 w 2476"/>
                <a:gd name="T37" fmla="*/ 2 h 447"/>
                <a:gd name="T38" fmla="*/ 29 w 2476"/>
                <a:gd name="T39" fmla="*/ 0 h 447"/>
                <a:gd name="T40" fmla="*/ 35 w 2476"/>
                <a:gd name="T41" fmla="*/ 0 h 447"/>
                <a:gd name="T42" fmla="*/ 2441 w 2476"/>
                <a:gd name="T43" fmla="*/ 0 h 447"/>
                <a:gd name="T44" fmla="*/ 2441 w 2476"/>
                <a:gd name="T45" fmla="*/ 0 h 447"/>
                <a:gd name="T46" fmla="*/ 2448 w 2476"/>
                <a:gd name="T47" fmla="*/ 0 h 447"/>
                <a:gd name="T48" fmla="*/ 2454 w 2476"/>
                <a:gd name="T49" fmla="*/ 2 h 447"/>
                <a:gd name="T50" fmla="*/ 2460 w 2476"/>
                <a:gd name="T51" fmla="*/ 5 h 447"/>
                <a:gd name="T52" fmla="*/ 2465 w 2476"/>
                <a:gd name="T53" fmla="*/ 11 h 447"/>
                <a:gd name="T54" fmla="*/ 2470 w 2476"/>
                <a:gd name="T55" fmla="*/ 16 h 447"/>
                <a:gd name="T56" fmla="*/ 2473 w 2476"/>
                <a:gd name="T57" fmla="*/ 21 h 447"/>
                <a:gd name="T58" fmla="*/ 2475 w 2476"/>
                <a:gd name="T59" fmla="*/ 28 h 447"/>
                <a:gd name="T60" fmla="*/ 2476 w 2476"/>
                <a:gd name="T61" fmla="*/ 35 h 447"/>
                <a:gd name="T62" fmla="*/ 2476 w 2476"/>
                <a:gd name="T63" fmla="*/ 412 h 447"/>
                <a:gd name="T64" fmla="*/ 2476 w 2476"/>
                <a:gd name="T65" fmla="*/ 412 h 447"/>
                <a:gd name="T66" fmla="*/ 2475 w 2476"/>
                <a:gd name="T67" fmla="*/ 418 h 447"/>
                <a:gd name="T68" fmla="*/ 2473 w 2476"/>
                <a:gd name="T69" fmla="*/ 425 h 447"/>
                <a:gd name="T70" fmla="*/ 2470 w 2476"/>
                <a:gd name="T71" fmla="*/ 432 h 447"/>
                <a:gd name="T72" fmla="*/ 2465 w 2476"/>
                <a:gd name="T73" fmla="*/ 437 h 447"/>
                <a:gd name="T74" fmla="*/ 2460 w 2476"/>
                <a:gd name="T75" fmla="*/ 441 h 447"/>
                <a:gd name="T76" fmla="*/ 2454 w 2476"/>
                <a:gd name="T77" fmla="*/ 444 h 447"/>
                <a:gd name="T78" fmla="*/ 2448 w 2476"/>
                <a:gd name="T79" fmla="*/ 446 h 447"/>
                <a:gd name="T80" fmla="*/ 2441 w 2476"/>
                <a:gd name="T81" fmla="*/ 447 h 447"/>
                <a:gd name="T82" fmla="*/ 2441 w 2476"/>
                <a:gd name="T83" fmla="*/ 447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76" h="447">
                  <a:moveTo>
                    <a:pt x="2441" y="447"/>
                  </a:moveTo>
                  <a:lnTo>
                    <a:pt x="35" y="447"/>
                  </a:lnTo>
                  <a:lnTo>
                    <a:pt x="35" y="447"/>
                  </a:lnTo>
                  <a:lnTo>
                    <a:pt x="29" y="446"/>
                  </a:lnTo>
                  <a:lnTo>
                    <a:pt x="22" y="444"/>
                  </a:lnTo>
                  <a:lnTo>
                    <a:pt x="16" y="441"/>
                  </a:lnTo>
                  <a:lnTo>
                    <a:pt x="10" y="437"/>
                  </a:lnTo>
                  <a:lnTo>
                    <a:pt x="6" y="432"/>
                  </a:lnTo>
                  <a:lnTo>
                    <a:pt x="3" y="425"/>
                  </a:lnTo>
                  <a:lnTo>
                    <a:pt x="1" y="418"/>
                  </a:lnTo>
                  <a:lnTo>
                    <a:pt x="0" y="412"/>
                  </a:lnTo>
                  <a:lnTo>
                    <a:pt x="0" y="35"/>
                  </a:lnTo>
                  <a:lnTo>
                    <a:pt x="0" y="35"/>
                  </a:lnTo>
                  <a:lnTo>
                    <a:pt x="1" y="28"/>
                  </a:lnTo>
                  <a:lnTo>
                    <a:pt x="3" y="21"/>
                  </a:lnTo>
                  <a:lnTo>
                    <a:pt x="6" y="16"/>
                  </a:lnTo>
                  <a:lnTo>
                    <a:pt x="10" y="11"/>
                  </a:lnTo>
                  <a:lnTo>
                    <a:pt x="16" y="5"/>
                  </a:lnTo>
                  <a:lnTo>
                    <a:pt x="22" y="2"/>
                  </a:lnTo>
                  <a:lnTo>
                    <a:pt x="29" y="0"/>
                  </a:lnTo>
                  <a:lnTo>
                    <a:pt x="35" y="0"/>
                  </a:lnTo>
                  <a:lnTo>
                    <a:pt x="2441" y="0"/>
                  </a:lnTo>
                  <a:lnTo>
                    <a:pt x="2441" y="0"/>
                  </a:lnTo>
                  <a:lnTo>
                    <a:pt x="2448" y="0"/>
                  </a:lnTo>
                  <a:lnTo>
                    <a:pt x="2454" y="2"/>
                  </a:lnTo>
                  <a:lnTo>
                    <a:pt x="2460" y="5"/>
                  </a:lnTo>
                  <a:lnTo>
                    <a:pt x="2465" y="11"/>
                  </a:lnTo>
                  <a:lnTo>
                    <a:pt x="2470" y="16"/>
                  </a:lnTo>
                  <a:lnTo>
                    <a:pt x="2473" y="21"/>
                  </a:lnTo>
                  <a:lnTo>
                    <a:pt x="2475" y="28"/>
                  </a:lnTo>
                  <a:lnTo>
                    <a:pt x="2476" y="35"/>
                  </a:lnTo>
                  <a:lnTo>
                    <a:pt x="2476" y="412"/>
                  </a:lnTo>
                  <a:lnTo>
                    <a:pt x="2476" y="412"/>
                  </a:lnTo>
                  <a:lnTo>
                    <a:pt x="2475" y="418"/>
                  </a:lnTo>
                  <a:lnTo>
                    <a:pt x="2473" y="425"/>
                  </a:lnTo>
                  <a:lnTo>
                    <a:pt x="2470" y="432"/>
                  </a:lnTo>
                  <a:lnTo>
                    <a:pt x="2465" y="437"/>
                  </a:lnTo>
                  <a:lnTo>
                    <a:pt x="2460" y="441"/>
                  </a:lnTo>
                  <a:lnTo>
                    <a:pt x="2454" y="444"/>
                  </a:lnTo>
                  <a:lnTo>
                    <a:pt x="2448" y="446"/>
                  </a:lnTo>
                  <a:lnTo>
                    <a:pt x="2441" y="447"/>
                  </a:lnTo>
                  <a:lnTo>
                    <a:pt x="2441" y="447"/>
                  </a:lnTo>
                  <a:close/>
                </a:path>
              </a:pathLst>
            </a:custGeom>
            <a:solidFill>
              <a:schemeClr val="accent3">
                <a:lumMod val="40000"/>
                <a:lumOff val="60000"/>
              </a:schemeClr>
            </a:solidFill>
            <a:ln w="47625">
              <a:solidFill>
                <a:schemeClr val="accent1"/>
              </a:solidFill>
            </a:ln>
          </p:spPr>
          <p:txBody>
            <a:bodyPr vert="horz" wrap="square" lIns="68580" tIns="34290" rIns="68580" bIns="34290" numCol="1" anchor="t" anchorCtr="0" compatLnSpc="1">
              <a:prstTxWarp prst="textNoShape">
                <a:avLst/>
              </a:prstTxWarp>
            </a:bodyPr>
            <a:lstStyle/>
            <a:p>
              <a:endParaRPr lang="en-US" sz="1350"/>
            </a:p>
          </p:txBody>
        </p:sp>
        <p:sp>
          <p:nvSpPr>
            <p:cNvPr id="241" name="TextBox 240"/>
            <p:cNvSpPr txBox="1"/>
            <p:nvPr/>
          </p:nvSpPr>
          <p:spPr>
            <a:xfrm>
              <a:off x="406948" y="468485"/>
              <a:ext cx="5680911" cy="1078176"/>
            </a:xfrm>
            <a:prstGeom prst="rect">
              <a:avLst/>
            </a:prstGeom>
            <a:noFill/>
          </p:spPr>
          <p:txBody>
            <a:bodyPr wrap="square" rtlCol="0" anchor="ctr" anchorCtr="0">
              <a:normAutofit/>
            </a:bodyPr>
            <a:lstStyle/>
            <a:p>
              <a:r>
                <a:rPr lang="en-US" dirty="0">
                  <a:solidFill>
                    <a:schemeClr val="accent1">
                      <a:lumMod val="50000"/>
                    </a:schemeClr>
                  </a:solidFill>
                  <a:latin typeface="Minion Pro SmBd" panose="02040603060306020203" pitchFamily="18" charset="0"/>
                  <a:cs typeface="Courier New" panose="02070309020205020404" pitchFamily="49" charset="0"/>
                </a:rPr>
                <a:t>3-Stage </a:t>
              </a:r>
              <a:r>
                <a:rPr lang="en-GB" dirty="0">
                  <a:solidFill>
                    <a:schemeClr val="accent1">
                      <a:lumMod val="50000"/>
                    </a:schemeClr>
                  </a:solidFill>
                  <a:latin typeface="Minion Pro SmBd" panose="02040603060306020203" pitchFamily="18" charset="0"/>
                  <a:cs typeface="Courier New" panose="02070309020205020404" pitchFamily="49" charset="0"/>
                </a:rPr>
                <a:t>accreditation of training organisations</a:t>
              </a:r>
              <a:endParaRPr lang="en-US" dirty="0">
                <a:solidFill>
                  <a:schemeClr val="accent1">
                    <a:lumMod val="50000"/>
                  </a:schemeClr>
                </a:solidFill>
                <a:latin typeface="Minion Pro SmBd" panose="02040603060306020203" pitchFamily="18" charset="0"/>
                <a:cs typeface="Courier New" panose="02070309020205020404" pitchFamily="49" charset="0"/>
              </a:endParaRPr>
            </a:p>
          </p:txBody>
        </p:sp>
      </p:grpSp>
      <p:grpSp>
        <p:nvGrpSpPr>
          <p:cNvPr id="242" name="Group 241"/>
          <p:cNvGrpSpPr/>
          <p:nvPr/>
        </p:nvGrpSpPr>
        <p:grpSpPr>
          <a:xfrm>
            <a:off x="305211" y="2412038"/>
            <a:ext cx="4321729" cy="808632"/>
            <a:chOff x="406948" y="2073050"/>
            <a:chExt cx="5762305" cy="1078176"/>
          </a:xfrm>
        </p:grpSpPr>
        <p:sp>
          <p:nvSpPr>
            <p:cNvPr id="243" name="Freeform 142"/>
            <p:cNvSpPr>
              <a:spLocks/>
            </p:cNvSpPr>
            <p:nvPr/>
          </p:nvSpPr>
          <p:spPr bwMode="auto">
            <a:xfrm>
              <a:off x="406948" y="2073050"/>
              <a:ext cx="5762305" cy="1078176"/>
            </a:xfrm>
            <a:custGeom>
              <a:avLst/>
              <a:gdLst>
                <a:gd name="T0" fmla="*/ 2441 w 2476"/>
                <a:gd name="T1" fmla="*/ 447 h 447"/>
                <a:gd name="T2" fmla="*/ 35 w 2476"/>
                <a:gd name="T3" fmla="*/ 447 h 447"/>
                <a:gd name="T4" fmla="*/ 35 w 2476"/>
                <a:gd name="T5" fmla="*/ 447 h 447"/>
                <a:gd name="T6" fmla="*/ 29 w 2476"/>
                <a:gd name="T7" fmla="*/ 446 h 447"/>
                <a:gd name="T8" fmla="*/ 22 w 2476"/>
                <a:gd name="T9" fmla="*/ 444 h 447"/>
                <a:gd name="T10" fmla="*/ 16 w 2476"/>
                <a:gd name="T11" fmla="*/ 441 h 447"/>
                <a:gd name="T12" fmla="*/ 10 w 2476"/>
                <a:gd name="T13" fmla="*/ 437 h 447"/>
                <a:gd name="T14" fmla="*/ 6 w 2476"/>
                <a:gd name="T15" fmla="*/ 432 h 447"/>
                <a:gd name="T16" fmla="*/ 3 w 2476"/>
                <a:gd name="T17" fmla="*/ 425 h 447"/>
                <a:gd name="T18" fmla="*/ 1 w 2476"/>
                <a:gd name="T19" fmla="*/ 418 h 447"/>
                <a:gd name="T20" fmla="*/ 0 w 2476"/>
                <a:gd name="T21" fmla="*/ 412 h 447"/>
                <a:gd name="T22" fmla="*/ 0 w 2476"/>
                <a:gd name="T23" fmla="*/ 35 h 447"/>
                <a:gd name="T24" fmla="*/ 0 w 2476"/>
                <a:gd name="T25" fmla="*/ 35 h 447"/>
                <a:gd name="T26" fmla="*/ 1 w 2476"/>
                <a:gd name="T27" fmla="*/ 28 h 447"/>
                <a:gd name="T28" fmla="*/ 3 w 2476"/>
                <a:gd name="T29" fmla="*/ 21 h 447"/>
                <a:gd name="T30" fmla="*/ 6 w 2476"/>
                <a:gd name="T31" fmla="*/ 16 h 447"/>
                <a:gd name="T32" fmla="*/ 10 w 2476"/>
                <a:gd name="T33" fmla="*/ 11 h 447"/>
                <a:gd name="T34" fmla="*/ 16 w 2476"/>
                <a:gd name="T35" fmla="*/ 5 h 447"/>
                <a:gd name="T36" fmla="*/ 22 w 2476"/>
                <a:gd name="T37" fmla="*/ 2 h 447"/>
                <a:gd name="T38" fmla="*/ 29 w 2476"/>
                <a:gd name="T39" fmla="*/ 0 h 447"/>
                <a:gd name="T40" fmla="*/ 35 w 2476"/>
                <a:gd name="T41" fmla="*/ 0 h 447"/>
                <a:gd name="T42" fmla="*/ 2441 w 2476"/>
                <a:gd name="T43" fmla="*/ 0 h 447"/>
                <a:gd name="T44" fmla="*/ 2441 w 2476"/>
                <a:gd name="T45" fmla="*/ 0 h 447"/>
                <a:gd name="T46" fmla="*/ 2448 w 2476"/>
                <a:gd name="T47" fmla="*/ 0 h 447"/>
                <a:gd name="T48" fmla="*/ 2454 w 2476"/>
                <a:gd name="T49" fmla="*/ 2 h 447"/>
                <a:gd name="T50" fmla="*/ 2460 w 2476"/>
                <a:gd name="T51" fmla="*/ 5 h 447"/>
                <a:gd name="T52" fmla="*/ 2465 w 2476"/>
                <a:gd name="T53" fmla="*/ 11 h 447"/>
                <a:gd name="T54" fmla="*/ 2470 w 2476"/>
                <a:gd name="T55" fmla="*/ 16 h 447"/>
                <a:gd name="T56" fmla="*/ 2473 w 2476"/>
                <a:gd name="T57" fmla="*/ 21 h 447"/>
                <a:gd name="T58" fmla="*/ 2475 w 2476"/>
                <a:gd name="T59" fmla="*/ 28 h 447"/>
                <a:gd name="T60" fmla="*/ 2476 w 2476"/>
                <a:gd name="T61" fmla="*/ 35 h 447"/>
                <a:gd name="T62" fmla="*/ 2476 w 2476"/>
                <a:gd name="T63" fmla="*/ 412 h 447"/>
                <a:gd name="T64" fmla="*/ 2476 w 2476"/>
                <a:gd name="T65" fmla="*/ 412 h 447"/>
                <a:gd name="T66" fmla="*/ 2475 w 2476"/>
                <a:gd name="T67" fmla="*/ 418 h 447"/>
                <a:gd name="T68" fmla="*/ 2473 w 2476"/>
                <a:gd name="T69" fmla="*/ 425 h 447"/>
                <a:gd name="T70" fmla="*/ 2470 w 2476"/>
                <a:gd name="T71" fmla="*/ 432 h 447"/>
                <a:gd name="T72" fmla="*/ 2465 w 2476"/>
                <a:gd name="T73" fmla="*/ 437 h 447"/>
                <a:gd name="T74" fmla="*/ 2460 w 2476"/>
                <a:gd name="T75" fmla="*/ 441 h 447"/>
                <a:gd name="T76" fmla="*/ 2454 w 2476"/>
                <a:gd name="T77" fmla="*/ 444 h 447"/>
                <a:gd name="T78" fmla="*/ 2448 w 2476"/>
                <a:gd name="T79" fmla="*/ 446 h 447"/>
                <a:gd name="T80" fmla="*/ 2441 w 2476"/>
                <a:gd name="T81" fmla="*/ 447 h 447"/>
                <a:gd name="T82" fmla="*/ 2441 w 2476"/>
                <a:gd name="T83" fmla="*/ 447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76" h="447">
                  <a:moveTo>
                    <a:pt x="2441" y="447"/>
                  </a:moveTo>
                  <a:lnTo>
                    <a:pt x="35" y="447"/>
                  </a:lnTo>
                  <a:lnTo>
                    <a:pt x="35" y="447"/>
                  </a:lnTo>
                  <a:lnTo>
                    <a:pt x="29" y="446"/>
                  </a:lnTo>
                  <a:lnTo>
                    <a:pt x="22" y="444"/>
                  </a:lnTo>
                  <a:lnTo>
                    <a:pt x="16" y="441"/>
                  </a:lnTo>
                  <a:lnTo>
                    <a:pt x="10" y="437"/>
                  </a:lnTo>
                  <a:lnTo>
                    <a:pt x="6" y="432"/>
                  </a:lnTo>
                  <a:lnTo>
                    <a:pt x="3" y="425"/>
                  </a:lnTo>
                  <a:lnTo>
                    <a:pt x="1" y="418"/>
                  </a:lnTo>
                  <a:lnTo>
                    <a:pt x="0" y="412"/>
                  </a:lnTo>
                  <a:lnTo>
                    <a:pt x="0" y="35"/>
                  </a:lnTo>
                  <a:lnTo>
                    <a:pt x="0" y="35"/>
                  </a:lnTo>
                  <a:lnTo>
                    <a:pt x="1" y="28"/>
                  </a:lnTo>
                  <a:lnTo>
                    <a:pt x="3" y="21"/>
                  </a:lnTo>
                  <a:lnTo>
                    <a:pt x="6" y="16"/>
                  </a:lnTo>
                  <a:lnTo>
                    <a:pt x="10" y="11"/>
                  </a:lnTo>
                  <a:lnTo>
                    <a:pt x="16" y="5"/>
                  </a:lnTo>
                  <a:lnTo>
                    <a:pt x="22" y="2"/>
                  </a:lnTo>
                  <a:lnTo>
                    <a:pt x="29" y="0"/>
                  </a:lnTo>
                  <a:lnTo>
                    <a:pt x="35" y="0"/>
                  </a:lnTo>
                  <a:lnTo>
                    <a:pt x="2441" y="0"/>
                  </a:lnTo>
                  <a:lnTo>
                    <a:pt x="2441" y="0"/>
                  </a:lnTo>
                  <a:lnTo>
                    <a:pt x="2448" y="0"/>
                  </a:lnTo>
                  <a:lnTo>
                    <a:pt x="2454" y="2"/>
                  </a:lnTo>
                  <a:lnTo>
                    <a:pt x="2460" y="5"/>
                  </a:lnTo>
                  <a:lnTo>
                    <a:pt x="2465" y="11"/>
                  </a:lnTo>
                  <a:lnTo>
                    <a:pt x="2470" y="16"/>
                  </a:lnTo>
                  <a:lnTo>
                    <a:pt x="2473" y="21"/>
                  </a:lnTo>
                  <a:lnTo>
                    <a:pt x="2475" y="28"/>
                  </a:lnTo>
                  <a:lnTo>
                    <a:pt x="2476" y="35"/>
                  </a:lnTo>
                  <a:lnTo>
                    <a:pt x="2476" y="412"/>
                  </a:lnTo>
                  <a:lnTo>
                    <a:pt x="2476" y="412"/>
                  </a:lnTo>
                  <a:lnTo>
                    <a:pt x="2475" y="418"/>
                  </a:lnTo>
                  <a:lnTo>
                    <a:pt x="2473" y="425"/>
                  </a:lnTo>
                  <a:lnTo>
                    <a:pt x="2470" y="432"/>
                  </a:lnTo>
                  <a:lnTo>
                    <a:pt x="2465" y="437"/>
                  </a:lnTo>
                  <a:lnTo>
                    <a:pt x="2460" y="441"/>
                  </a:lnTo>
                  <a:lnTo>
                    <a:pt x="2454" y="444"/>
                  </a:lnTo>
                  <a:lnTo>
                    <a:pt x="2448" y="446"/>
                  </a:lnTo>
                  <a:lnTo>
                    <a:pt x="2441" y="447"/>
                  </a:lnTo>
                  <a:lnTo>
                    <a:pt x="2441" y="447"/>
                  </a:lnTo>
                  <a:close/>
                </a:path>
              </a:pathLst>
            </a:custGeom>
            <a:solidFill>
              <a:schemeClr val="accent3">
                <a:lumMod val="40000"/>
                <a:lumOff val="60000"/>
              </a:schemeClr>
            </a:solidFill>
            <a:ln w="47625">
              <a:solidFill>
                <a:schemeClr val="accent1"/>
              </a:solidFill>
            </a:ln>
          </p:spPr>
          <p:txBody>
            <a:bodyPr vert="horz" wrap="square" lIns="68580" tIns="34290" rIns="68580" bIns="34290" numCol="1" anchor="t" anchorCtr="0" compatLnSpc="1">
              <a:prstTxWarp prst="textNoShape">
                <a:avLst/>
              </a:prstTxWarp>
            </a:bodyPr>
            <a:lstStyle/>
            <a:p>
              <a:endParaRPr lang="en-US" sz="1350"/>
            </a:p>
          </p:txBody>
        </p:sp>
        <p:sp>
          <p:nvSpPr>
            <p:cNvPr id="244" name="TextBox 243"/>
            <p:cNvSpPr txBox="1"/>
            <p:nvPr/>
          </p:nvSpPr>
          <p:spPr>
            <a:xfrm>
              <a:off x="553863" y="2092101"/>
              <a:ext cx="5533996" cy="1040076"/>
            </a:xfrm>
            <a:prstGeom prst="rect">
              <a:avLst/>
            </a:prstGeom>
            <a:noFill/>
          </p:spPr>
          <p:txBody>
            <a:bodyPr wrap="square" rtlCol="0" anchor="ctr" anchorCtr="0">
              <a:normAutofit/>
            </a:bodyPr>
            <a:lstStyle/>
            <a:p>
              <a:r>
                <a:rPr lang="en-GB" dirty="0">
                  <a:solidFill>
                    <a:schemeClr val="accent1">
                      <a:lumMod val="50000"/>
                    </a:schemeClr>
                  </a:solidFill>
                  <a:latin typeface="Minion Pro SmBd" panose="02040603060306020203" pitchFamily="18" charset="0"/>
                  <a:cs typeface="Courier New" panose="02070309020205020404" pitchFamily="49" charset="0"/>
                </a:rPr>
                <a:t>Regulation on the issuance of certificates</a:t>
              </a:r>
              <a:endParaRPr lang="en-US" dirty="0">
                <a:solidFill>
                  <a:schemeClr val="accent1">
                    <a:lumMod val="50000"/>
                  </a:schemeClr>
                </a:solidFill>
                <a:latin typeface="Minion Pro SmBd" panose="02040603060306020203" pitchFamily="18" charset="0"/>
                <a:cs typeface="Courier New" panose="02070309020205020404" pitchFamily="49" charset="0"/>
              </a:endParaRPr>
            </a:p>
          </p:txBody>
        </p:sp>
      </p:grpSp>
      <p:grpSp>
        <p:nvGrpSpPr>
          <p:cNvPr id="245" name="Group 244"/>
          <p:cNvGrpSpPr/>
          <p:nvPr/>
        </p:nvGrpSpPr>
        <p:grpSpPr>
          <a:xfrm>
            <a:off x="305211" y="3621914"/>
            <a:ext cx="4321729" cy="808632"/>
            <a:chOff x="406948" y="3686219"/>
            <a:chExt cx="5762305" cy="1078176"/>
          </a:xfrm>
        </p:grpSpPr>
        <p:sp>
          <p:nvSpPr>
            <p:cNvPr id="246" name="Freeform 142"/>
            <p:cNvSpPr>
              <a:spLocks/>
            </p:cNvSpPr>
            <p:nvPr/>
          </p:nvSpPr>
          <p:spPr bwMode="auto">
            <a:xfrm>
              <a:off x="406948" y="3686219"/>
              <a:ext cx="5762305" cy="1078176"/>
            </a:xfrm>
            <a:custGeom>
              <a:avLst/>
              <a:gdLst>
                <a:gd name="T0" fmla="*/ 2441 w 2476"/>
                <a:gd name="T1" fmla="*/ 447 h 447"/>
                <a:gd name="T2" fmla="*/ 35 w 2476"/>
                <a:gd name="T3" fmla="*/ 447 h 447"/>
                <a:gd name="T4" fmla="*/ 35 w 2476"/>
                <a:gd name="T5" fmla="*/ 447 h 447"/>
                <a:gd name="T6" fmla="*/ 29 w 2476"/>
                <a:gd name="T7" fmla="*/ 446 h 447"/>
                <a:gd name="T8" fmla="*/ 22 w 2476"/>
                <a:gd name="T9" fmla="*/ 444 h 447"/>
                <a:gd name="T10" fmla="*/ 16 w 2476"/>
                <a:gd name="T11" fmla="*/ 441 h 447"/>
                <a:gd name="T12" fmla="*/ 10 w 2476"/>
                <a:gd name="T13" fmla="*/ 437 h 447"/>
                <a:gd name="T14" fmla="*/ 6 w 2476"/>
                <a:gd name="T15" fmla="*/ 432 h 447"/>
                <a:gd name="T16" fmla="*/ 3 w 2476"/>
                <a:gd name="T17" fmla="*/ 425 h 447"/>
                <a:gd name="T18" fmla="*/ 1 w 2476"/>
                <a:gd name="T19" fmla="*/ 418 h 447"/>
                <a:gd name="T20" fmla="*/ 0 w 2476"/>
                <a:gd name="T21" fmla="*/ 412 h 447"/>
                <a:gd name="T22" fmla="*/ 0 w 2476"/>
                <a:gd name="T23" fmla="*/ 35 h 447"/>
                <a:gd name="T24" fmla="*/ 0 w 2476"/>
                <a:gd name="T25" fmla="*/ 35 h 447"/>
                <a:gd name="T26" fmla="*/ 1 w 2476"/>
                <a:gd name="T27" fmla="*/ 28 h 447"/>
                <a:gd name="T28" fmla="*/ 3 w 2476"/>
                <a:gd name="T29" fmla="*/ 21 h 447"/>
                <a:gd name="T30" fmla="*/ 6 w 2476"/>
                <a:gd name="T31" fmla="*/ 16 h 447"/>
                <a:gd name="T32" fmla="*/ 10 w 2476"/>
                <a:gd name="T33" fmla="*/ 11 h 447"/>
                <a:gd name="T34" fmla="*/ 16 w 2476"/>
                <a:gd name="T35" fmla="*/ 5 h 447"/>
                <a:gd name="T36" fmla="*/ 22 w 2476"/>
                <a:gd name="T37" fmla="*/ 2 h 447"/>
                <a:gd name="T38" fmla="*/ 29 w 2476"/>
                <a:gd name="T39" fmla="*/ 0 h 447"/>
                <a:gd name="T40" fmla="*/ 35 w 2476"/>
                <a:gd name="T41" fmla="*/ 0 h 447"/>
                <a:gd name="T42" fmla="*/ 2441 w 2476"/>
                <a:gd name="T43" fmla="*/ 0 h 447"/>
                <a:gd name="T44" fmla="*/ 2441 w 2476"/>
                <a:gd name="T45" fmla="*/ 0 h 447"/>
                <a:gd name="T46" fmla="*/ 2448 w 2476"/>
                <a:gd name="T47" fmla="*/ 0 h 447"/>
                <a:gd name="T48" fmla="*/ 2454 w 2476"/>
                <a:gd name="T49" fmla="*/ 2 h 447"/>
                <a:gd name="T50" fmla="*/ 2460 w 2476"/>
                <a:gd name="T51" fmla="*/ 5 h 447"/>
                <a:gd name="T52" fmla="*/ 2465 w 2476"/>
                <a:gd name="T53" fmla="*/ 11 h 447"/>
                <a:gd name="T54" fmla="*/ 2470 w 2476"/>
                <a:gd name="T55" fmla="*/ 16 h 447"/>
                <a:gd name="T56" fmla="*/ 2473 w 2476"/>
                <a:gd name="T57" fmla="*/ 21 h 447"/>
                <a:gd name="T58" fmla="*/ 2475 w 2476"/>
                <a:gd name="T59" fmla="*/ 28 h 447"/>
                <a:gd name="T60" fmla="*/ 2476 w 2476"/>
                <a:gd name="T61" fmla="*/ 35 h 447"/>
                <a:gd name="T62" fmla="*/ 2476 w 2476"/>
                <a:gd name="T63" fmla="*/ 412 h 447"/>
                <a:gd name="T64" fmla="*/ 2476 w 2476"/>
                <a:gd name="T65" fmla="*/ 412 h 447"/>
                <a:gd name="T66" fmla="*/ 2475 w 2476"/>
                <a:gd name="T67" fmla="*/ 418 h 447"/>
                <a:gd name="T68" fmla="*/ 2473 w 2476"/>
                <a:gd name="T69" fmla="*/ 425 h 447"/>
                <a:gd name="T70" fmla="*/ 2470 w 2476"/>
                <a:gd name="T71" fmla="*/ 432 h 447"/>
                <a:gd name="T72" fmla="*/ 2465 w 2476"/>
                <a:gd name="T73" fmla="*/ 437 h 447"/>
                <a:gd name="T74" fmla="*/ 2460 w 2476"/>
                <a:gd name="T75" fmla="*/ 441 h 447"/>
                <a:gd name="T76" fmla="*/ 2454 w 2476"/>
                <a:gd name="T77" fmla="*/ 444 h 447"/>
                <a:gd name="T78" fmla="*/ 2448 w 2476"/>
                <a:gd name="T79" fmla="*/ 446 h 447"/>
                <a:gd name="T80" fmla="*/ 2441 w 2476"/>
                <a:gd name="T81" fmla="*/ 447 h 447"/>
                <a:gd name="T82" fmla="*/ 2441 w 2476"/>
                <a:gd name="T83" fmla="*/ 447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76" h="447">
                  <a:moveTo>
                    <a:pt x="2441" y="447"/>
                  </a:moveTo>
                  <a:lnTo>
                    <a:pt x="35" y="447"/>
                  </a:lnTo>
                  <a:lnTo>
                    <a:pt x="35" y="447"/>
                  </a:lnTo>
                  <a:lnTo>
                    <a:pt x="29" y="446"/>
                  </a:lnTo>
                  <a:lnTo>
                    <a:pt x="22" y="444"/>
                  </a:lnTo>
                  <a:lnTo>
                    <a:pt x="16" y="441"/>
                  </a:lnTo>
                  <a:lnTo>
                    <a:pt x="10" y="437"/>
                  </a:lnTo>
                  <a:lnTo>
                    <a:pt x="6" y="432"/>
                  </a:lnTo>
                  <a:lnTo>
                    <a:pt x="3" y="425"/>
                  </a:lnTo>
                  <a:lnTo>
                    <a:pt x="1" y="418"/>
                  </a:lnTo>
                  <a:lnTo>
                    <a:pt x="0" y="412"/>
                  </a:lnTo>
                  <a:lnTo>
                    <a:pt x="0" y="35"/>
                  </a:lnTo>
                  <a:lnTo>
                    <a:pt x="0" y="35"/>
                  </a:lnTo>
                  <a:lnTo>
                    <a:pt x="1" y="28"/>
                  </a:lnTo>
                  <a:lnTo>
                    <a:pt x="3" y="21"/>
                  </a:lnTo>
                  <a:lnTo>
                    <a:pt x="6" y="16"/>
                  </a:lnTo>
                  <a:lnTo>
                    <a:pt x="10" y="11"/>
                  </a:lnTo>
                  <a:lnTo>
                    <a:pt x="16" y="5"/>
                  </a:lnTo>
                  <a:lnTo>
                    <a:pt x="22" y="2"/>
                  </a:lnTo>
                  <a:lnTo>
                    <a:pt x="29" y="0"/>
                  </a:lnTo>
                  <a:lnTo>
                    <a:pt x="35" y="0"/>
                  </a:lnTo>
                  <a:lnTo>
                    <a:pt x="2441" y="0"/>
                  </a:lnTo>
                  <a:lnTo>
                    <a:pt x="2441" y="0"/>
                  </a:lnTo>
                  <a:lnTo>
                    <a:pt x="2448" y="0"/>
                  </a:lnTo>
                  <a:lnTo>
                    <a:pt x="2454" y="2"/>
                  </a:lnTo>
                  <a:lnTo>
                    <a:pt x="2460" y="5"/>
                  </a:lnTo>
                  <a:lnTo>
                    <a:pt x="2465" y="11"/>
                  </a:lnTo>
                  <a:lnTo>
                    <a:pt x="2470" y="16"/>
                  </a:lnTo>
                  <a:lnTo>
                    <a:pt x="2473" y="21"/>
                  </a:lnTo>
                  <a:lnTo>
                    <a:pt x="2475" y="28"/>
                  </a:lnTo>
                  <a:lnTo>
                    <a:pt x="2476" y="35"/>
                  </a:lnTo>
                  <a:lnTo>
                    <a:pt x="2476" y="412"/>
                  </a:lnTo>
                  <a:lnTo>
                    <a:pt x="2476" y="412"/>
                  </a:lnTo>
                  <a:lnTo>
                    <a:pt x="2475" y="418"/>
                  </a:lnTo>
                  <a:lnTo>
                    <a:pt x="2473" y="425"/>
                  </a:lnTo>
                  <a:lnTo>
                    <a:pt x="2470" y="432"/>
                  </a:lnTo>
                  <a:lnTo>
                    <a:pt x="2465" y="437"/>
                  </a:lnTo>
                  <a:lnTo>
                    <a:pt x="2460" y="441"/>
                  </a:lnTo>
                  <a:lnTo>
                    <a:pt x="2454" y="444"/>
                  </a:lnTo>
                  <a:lnTo>
                    <a:pt x="2448" y="446"/>
                  </a:lnTo>
                  <a:lnTo>
                    <a:pt x="2441" y="447"/>
                  </a:lnTo>
                  <a:lnTo>
                    <a:pt x="2441" y="447"/>
                  </a:lnTo>
                  <a:close/>
                </a:path>
              </a:pathLst>
            </a:custGeom>
            <a:solidFill>
              <a:schemeClr val="accent3">
                <a:lumMod val="40000"/>
                <a:lumOff val="60000"/>
              </a:schemeClr>
            </a:solidFill>
            <a:ln w="47625">
              <a:solidFill>
                <a:schemeClr val="accent1"/>
              </a:solidFill>
            </a:ln>
          </p:spPr>
          <p:txBody>
            <a:bodyPr vert="horz" wrap="square" lIns="68580" tIns="34290" rIns="68580" bIns="34290" numCol="1" anchor="t" anchorCtr="0" compatLnSpc="1">
              <a:prstTxWarp prst="textNoShape">
                <a:avLst/>
              </a:prstTxWarp>
            </a:bodyPr>
            <a:lstStyle/>
            <a:p>
              <a:endParaRPr lang="en-US" sz="1350"/>
            </a:p>
          </p:txBody>
        </p:sp>
        <p:sp>
          <p:nvSpPr>
            <p:cNvPr id="247" name="TextBox 246"/>
            <p:cNvSpPr txBox="1"/>
            <p:nvPr/>
          </p:nvSpPr>
          <p:spPr>
            <a:xfrm>
              <a:off x="553863" y="3705270"/>
              <a:ext cx="5533996" cy="1040076"/>
            </a:xfrm>
            <a:prstGeom prst="rect">
              <a:avLst/>
            </a:prstGeom>
            <a:noFill/>
          </p:spPr>
          <p:txBody>
            <a:bodyPr wrap="square" rtlCol="0" anchor="ctr" anchorCtr="0">
              <a:normAutofit/>
            </a:bodyPr>
            <a:lstStyle/>
            <a:p>
              <a:r>
                <a:rPr lang="en-US" dirty="0">
                  <a:solidFill>
                    <a:schemeClr val="accent1">
                      <a:lumMod val="50000"/>
                    </a:schemeClr>
                  </a:solidFill>
                  <a:latin typeface="Minion Pro SmBd" panose="02040603060306020203" pitchFamily="18" charset="0"/>
                  <a:cs typeface="Courier New" panose="02070309020205020404" pitchFamily="49" charset="0"/>
                </a:rPr>
                <a:t>Certification / Qualification of trainers, e.g. WSQ DACE and ACTA</a:t>
              </a:r>
            </a:p>
          </p:txBody>
        </p:sp>
      </p:grpSp>
      <p:grpSp>
        <p:nvGrpSpPr>
          <p:cNvPr id="248" name="Group 247"/>
          <p:cNvGrpSpPr/>
          <p:nvPr/>
        </p:nvGrpSpPr>
        <p:grpSpPr>
          <a:xfrm>
            <a:off x="305211" y="4828569"/>
            <a:ext cx="4321729" cy="808632"/>
            <a:chOff x="406948" y="5295092"/>
            <a:chExt cx="5762305" cy="1078176"/>
          </a:xfrm>
        </p:grpSpPr>
        <p:sp>
          <p:nvSpPr>
            <p:cNvPr id="249" name="Freeform 142"/>
            <p:cNvSpPr>
              <a:spLocks/>
            </p:cNvSpPr>
            <p:nvPr/>
          </p:nvSpPr>
          <p:spPr bwMode="auto">
            <a:xfrm>
              <a:off x="406948" y="5295092"/>
              <a:ext cx="5762305" cy="1078176"/>
            </a:xfrm>
            <a:custGeom>
              <a:avLst/>
              <a:gdLst>
                <a:gd name="T0" fmla="*/ 2441 w 2476"/>
                <a:gd name="T1" fmla="*/ 447 h 447"/>
                <a:gd name="T2" fmla="*/ 35 w 2476"/>
                <a:gd name="T3" fmla="*/ 447 h 447"/>
                <a:gd name="T4" fmla="*/ 35 w 2476"/>
                <a:gd name="T5" fmla="*/ 447 h 447"/>
                <a:gd name="T6" fmla="*/ 29 w 2476"/>
                <a:gd name="T7" fmla="*/ 446 h 447"/>
                <a:gd name="T8" fmla="*/ 22 w 2476"/>
                <a:gd name="T9" fmla="*/ 444 h 447"/>
                <a:gd name="T10" fmla="*/ 16 w 2476"/>
                <a:gd name="T11" fmla="*/ 441 h 447"/>
                <a:gd name="T12" fmla="*/ 10 w 2476"/>
                <a:gd name="T13" fmla="*/ 437 h 447"/>
                <a:gd name="T14" fmla="*/ 6 w 2476"/>
                <a:gd name="T15" fmla="*/ 432 h 447"/>
                <a:gd name="T16" fmla="*/ 3 w 2476"/>
                <a:gd name="T17" fmla="*/ 425 h 447"/>
                <a:gd name="T18" fmla="*/ 1 w 2476"/>
                <a:gd name="T19" fmla="*/ 418 h 447"/>
                <a:gd name="T20" fmla="*/ 0 w 2476"/>
                <a:gd name="T21" fmla="*/ 412 h 447"/>
                <a:gd name="T22" fmla="*/ 0 w 2476"/>
                <a:gd name="T23" fmla="*/ 35 h 447"/>
                <a:gd name="T24" fmla="*/ 0 w 2476"/>
                <a:gd name="T25" fmla="*/ 35 h 447"/>
                <a:gd name="T26" fmla="*/ 1 w 2476"/>
                <a:gd name="T27" fmla="*/ 28 h 447"/>
                <a:gd name="T28" fmla="*/ 3 w 2476"/>
                <a:gd name="T29" fmla="*/ 21 h 447"/>
                <a:gd name="T30" fmla="*/ 6 w 2476"/>
                <a:gd name="T31" fmla="*/ 16 h 447"/>
                <a:gd name="T32" fmla="*/ 10 w 2476"/>
                <a:gd name="T33" fmla="*/ 11 h 447"/>
                <a:gd name="T34" fmla="*/ 16 w 2476"/>
                <a:gd name="T35" fmla="*/ 5 h 447"/>
                <a:gd name="T36" fmla="*/ 22 w 2476"/>
                <a:gd name="T37" fmla="*/ 2 h 447"/>
                <a:gd name="T38" fmla="*/ 29 w 2476"/>
                <a:gd name="T39" fmla="*/ 0 h 447"/>
                <a:gd name="T40" fmla="*/ 35 w 2476"/>
                <a:gd name="T41" fmla="*/ 0 h 447"/>
                <a:gd name="T42" fmla="*/ 2441 w 2476"/>
                <a:gd name="T43" fmla="*/ 0 h 447"/>
                <a:gd name="T44" fmla="*/ 2441 w 2476"/>
                <a:gd name="T45" fmla="*/ 0 h 447"/>
                <a:gd name="T46" fmla="*/ 2448 w 2476"/>
                <a:gd name="T47" fmla="*/ 0 h 447"/>
                <a:gd name="T48" fmla="*/ 2454 w 2476"/>
                <a:gd name="T49" fmla="*/ 2 h 447"/>
                <a:gd name="T50" fmla="*/ 2460 w 2476"/>
                <a:gd name="T51" fmla="*/ 5 h 447"/>
                <a:gd name="T52" fmla="*/ 2465 w 2476"/>
                <a:gd name="T53" fmla="*/ 11 h 447"/>
                <a:gd name="T54" fmla="*/ 2470 w 2476"/>
                <a:gd name="T55" fmla="*/ 16 h 447"/>
                <a:gd name="T56" fmla="*/ 2473 w 2476"/>
                <a:gd name="T57" fmla="*/ 21 h 447"/>
                <a:gd name="T58" fmla="*/ 2475 w 2476"/>
                <a:gd name="T59" fmla="*/ 28 h 447"/>
                <a:gd name="T60" fmla="*/ 2476 w 2476"/>
                <a:gd name="T61" fmla="*/ 35 h 447"/>
                <a:gd name="T62" fmla="*/ 2476 w 2476"/>
                <a:gd name="T63" fmla="*/ 412 h 447"/>
                <a:gd name="T64" fmla="*/ 2476 w 2476"/>
                <a:gd name="T65" fmla="*/ 412 h 447"/>
                <a:gd name="T66" fmla="*/ 2475 w 2476"/>
                <a:gd name="T67" fmla="*/ 418 h 447"/>
                <a:gd name="T68" fmla="*/ 2473 w 2476"/>
                <a:gd name="T69" fmla="*/ 425 h 447"/>
                <a:gd name="T70" fmla="*/ 2470 w 2476"/>
                <a:gd name="T71" fmla="*/ 432 h 447"/>
                <a:gd name="T72" fmla="*/ 2465 w 2476"/>
                <a:gd name="T73" fmla="*/ 437 h 447"/>
                <a:gd name="T74" fmla="*/ 2460 w 2476"/>
                <a:gd name="T75" fmla="*/ 441 h 447"/>
                <a:gd name="T76" fmla="*/ 2454 w 2476"/>
                <a:gd name="T77" fmla="*/ 444 h 447"/>
                <a:gd name="T78" fmla="*/ 2448 w 2476"/>
                <a:gd name="T79" fmla="*/ 446 h 447"/>
                <a:gd name="T80" fmla="*/ 2441 w 2476"/>
                <a:gd name="T81" fmla="*/ 447 h 447"/>
                <a:gd name="T82" fmla="*/ 2441 w 2476"/>
                <a:gd name="T83" fmla="*/ 447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76" h="447">
                  <a:moveTo>
                    <a:pt x="2441" y="447"/>
                  </a:moveTo>
                  <a:lnTo>
                    <a:pt x="35" y="447"/>
                  </a:lnTo>
                  <a:lnTo>
                    <a:pt x="35" y="447"/>
                  </a:lnTo>
                  <a:lnTo>
                    <a:pt x="29" y="446"/>
                  </a:lnTo>
                  <a:lnTo>
                    <a:pt x="22" y="444"/>
                  </a:lnTo>
                  <a:lnTo>
                    <a:pt x="16" y="441"/>
                  </a:lnTo>
                  <a:lnTo>
                    <a:pt x="10" y="437"/>
                  </a:lnTo>
                  <a:lnTo>
                    <a:pt x="6" y="432"/>
                  </a:lnTo>
                  <a:lnTo>
                    <a:pt x="3" y="425"/>
                  </a:lnTo>
                  <a:lnTo>
                    <a:pt x="1" y="418"/>
                  </a:lnTo>
                  <a:lnTo>
                    <a:pt x="0" y="412"/>
                  </a:lnTo>
                  <a:lnTo>
                    <a:pt x="0" y="35"/>
                  </a:lnTo>
                  <a:lnTo>
                    <a:pt x="0" y="35"/>
                  </a:lnTo>
                  <a:lnTo>
                    <a:pt x="1" y="28"/>
                  </a:lnTo>
                  <a:lnTo>
                    <a:pt x="3" y="21"/>
                  </a:lnTo>
                  <a:lnTo>
                    <a:pt x="6" y="16"/>
                  </a:lnTo>
                  <a:lnTo>
                    <a:pt x="10" y="11"/>
                  </a:lnTo>
                  <a:lnTo>
                    <a:pt x="16" y="5"/>
                  </a:lnTo>
                  <a:lnTo>
                    <a:pt x="22" y="2"/>
                  </a:lnTo>
                  <a:lnTo>
                    <a:pt x="29" y="0"/>
                  </a:lnTo>
                  <a:lnTo>
                    <a:pt x="35" y="0"/>
                  </a:lnTo>
                  <a:lnTo>
                    <a:pt x="2441" y="0"/>
                  </a:lnTo>
                  <a:lnTo>
                    <a:pt x="2441" y="0"/>
                  </a:lnTo>
                  <a:lnTo>
                    <a:pt x="2448" y="0"/>
                  </a:lnTo>
                  <a:lnTo>
                    <a:pt x="2454" y="2"/>
                  </a:lnTo>
                  <a:lnTo>
                    <a:pt x="2460" y="5"/>
                  </a:lnTo>
                  <a:lnTo>
                    <a:pt x="2465" y="11"/>
                  </a:lnTo>
                  <a:lnTo>
                    <a:pt x="2470" y="16"/>
                  </a:lnTo>
                  <a:lnTo>
                    <a:pt x="2473" y="21"/>
                  </a:lnTo>
                  <a:lnTo>
                    <a:pt x="2475" y="28"/>
                  </a:lnTo>
                  <a:lnTo>
                    <a:pt x="2476" y="35"/>
                  </a:lnTo>
                  <a:lnTo>
                    <a:pt x="2476" y="412"/>
                  </a:lnTo>
                  <a:lnTo>
                    <a:pt x="2476" y="412"/>
                  </a:lnTo>
                  <a:lnTo>
                    <a:pt x="2475" y="418"/>
                  </a:lnTo>
                  <a:lnTo>
                    <a:pt x="2473" y="425"/>
                  </a:lnTo>
                  <a:lnTo>
                    <a:pt x="2470" y="432"/>
                  </a:lnTo>
                  <a:lnTo>
                    <a:pt x="2465" y="437"/>
                  </a:lnTo>
                  <a:lnTo>
                    <a:pt x="2460" y="441"/>
                  </a:lnTo>
                  <a:lnTo>
                    <a:pt x="2454" y="444"/>
                  </a:lnTo>
                  <a:lnTo>
                    <a:pt x="2448" y="446"/>
                  </a:lnTo>
                  <a:lnTo>
                    <a:pt x="2441" y="447"/>
                  </a:lnTo>
                  <a:lnTo>
                    <a:pt x="2441" y="447"/>
                  </a:lnTo>
                  <a:close/>
                </a:path>
              </a:pathLst>
            </a:custGeom>
            <a:solidFill>
              <a:schemeClr val="accent3">
                <a:lumMod val="40000"/>
                <a:lumOff val="60000"/>
              </a:schemeClr>
            </a:solidFill>
            <a:ln w="47625">
              <a:solidFill>
                <a:schemeClr val="accent1"/>
              </a:solidFill>
            </a:ln>
          </p:spPr>
          <p:txBody>
            <a:bodyPr vert="horz" wrap="square" lIns="68580" tIns="34290" rIns="68580" bIns="34290" numCol="1" anchor="t" anchorCtr="0" compatLnSpc="1">
              <a:prstTxWarp prst="textNoShape">
                <a:avLst/>
              </a:prstTxWarp>
            </a:bodyPr>
            <a:lstStyle/>
            <a:p>
              <a:endParaRPr lang="en-US" sz="1350"/>
            </a:p>
          </p:txBody>
        </p:sp>
        <p:sp>
          <p:nvSpPr>
            <p:cNvPr id="250" name="TextBox 249"/>
            <p:cNvSpPr txBox="1"/>
            <p:nvPr/>
          </p:nvSpPr>
          <p:spPr>
            <a:xfrm>
              <a:off x="553863" y="5328283"/>
              <a:ext cx="5533996" cy="1040076"/>
            </a:xfrm>
            <a:prstGeom prst="rect">
              <a:avLst/>
            </a:prstGeom>
            <a:noFill/>
          </p:spPr>
          <p:txBody>
            <a:bodyPr wrap="square" rtlCol="0" anchor="ctr" anchorCtr="0">
              <a:normAutofit/>
            </a:bodyPr>
            <a:lstStyle/>
            <a:p>
              <a:r>
                <a:rPr lang="en-GB" dirty="0">
                  <a:solidFill>
                    <a:schemeClr val="accent1">
                      <a:lumMod val="50000"/>
                    </a:schemeClr>
                  </a:solidFill>
                  <a:latin typeface="Minion Pro SmBd" panose="02040603060306020203" pitchFamily="18" charset="0"/>
                  <a:cs typeface="Courier New" panose="02070309020205020404" pitchFamily="49" charset="0"/>
                </a:rPr>
                <a:t>National certification of career coaches / counsellors and advisers</a:t>
              </a:r>
            </a:p>
          </p:txBody>
        </p:sp>
      </p:grpSp>
      <p:grpSp>
        <p:nvGrpSpPr>
          <p:cNvPr id="175" name="Group 174"/>
          <p:cNvGrpSpPr/>
          <p:nvPr/>
        </p:nvGrpSpPr>
        <p:grpSpPr>
          <a:xfrm>
            <a:off x="5883692" y="330711"/>
            <a:ext cx="4306071" cy="4815152"/>
            <a:chOff x="3314168" y="376149"/>
            <a:chExt cx="8055891" cy="9008292"/>
          </a:xfrm>
          <a:effectLst>
            <a:outerShdw blurRad="114300" dist="76200" dir="8100000" algn="tr" rotWithShape="0">
              <a:prstClr val="black">
                <a:alpha val="40000"/>
              </a:prstClr>
            </a:outerShdw>
          </a:effectLst>
        </p:grpSpPr>
        <p:sp>
          <p:nvSpPr>
            <p:cNvPr id="176" name="Freeform 295"/>
            <p:cNvSpPr>
              <a:spLocks/>
            </p:cNvSpPr>
            <p:nvPr/>
          </p:nvSpPr>
          <p:spPr bwMode="auto">
            <a:xfrm rot="20454744" flipH="1">
              <a:off x="5266709" y="4356188"/>
              <a:ext cx="4339498" cy="3918225"/>
            </a:xfrm>
            <a:custGeom>
              <a:avLst/>
              <a:gdLst>
                <a:gd name="T0" fmla="*/ 601 w 884"/>
                <a:gd name="T1" fmla="*/ 545 h 828"/>
                <a:gd name="T2" fmla="*/ 416 w 884"/>
                <a:gd name="T3" fmla="*/ 828 h 828"/>
                <a:gd name="T4" fmla="*/ 0 w 884"/>
                <a:gd name="T5" fmla="*/ 828 h 828"/>
                <a:gd name="T6" fmla="*/ 354 w 884"/>
                <a:gd name="T7" fmla="*/ 321 h 828"/>
                <a:gd name="T8" fmla="*/ 354 w 884"/>
                <a:gd name="T9" fmla="*/ 152 h 828"/>
                <a:gd name="T10" fmla="*/ 393 w 884"/>
                <a:gd name="T11" fmla="*/ 58 h 828"/>
                <a:gd name="T12" fmla="*/ 548 w 884"/>
                <a:gd name="T13" fmla="*/ 114 h 828"/>
                <a:gd name="T14" fmla="*/ 563 w 884"/>
                <a:gd name="T15" fmla="*/ 135 h 828"/>
                <a:gd name="T16" fmla="*/ 720 w 884"/>
                <a:gd name="T17" fmla="*/ 0 h 828"/>
                <a:gd name="T18" fmla="*/ 784 w 884"/>
                <a:gd name="T19" fmla="*/ 107 h 828"/>
                <a:gd name="T20" fmla="*/ 843 w 884"/>
                <a:gd name="T21" fmla="*/ 275 h 828"/>
                <a:gd name="T22" fmla="*/ 884 w 884"/>
                <a:gd name="T23" fmla="*/ 397 h 828"/>
                <a:gd name="T24" fmla="*/ 776 w 884"/>
                <a:gd name="T25" fmla="*/ 472 h 828"/>
                <a:gd name="T26" fmla="*/ 701 w 884"/>
                <a:gd name="T27" fmla="*/ 531 h 828"/>
                <a:gd name="T28" fmla="*/ 601 w 884"/>
                <a:gd name="T29" fmla="*/ 545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4" h="828">
                  <a:moveTo>
                    <a:pt x="601" y="545"/>
                  </a:moveTo>
                  <a:cubicBezTo>
                    <a:pt x="416" y="828"/>
                    <a:pt x="416" y="828"/>
                    <a:pt x="416" y="828"/>
                  </a:cubicBezTo>
                  <a:cubicBezTo>
                    <a:pt x="0" y="828"/>
                    <a:pt x="0" y="828"/>
                    <a:pt x="0" y="828"/>
                  </a:cubicBezTo>
                  <a:cubicBezTo>
                    <a:pt x="354" y="321"/>
                    <a:pt x="354" y="321"/>
                    <a:pt x="354" y="321"/>
                  </a:cubicBezTo>
                  <a:cubicBezTo>
                    <a:pt x="354" y="152"/>
                    <a:pt x="354" y="152"/>
                    <a:pt x="354" y="152"/>
                  </a:cubicBezTo>
                  <a:cubicBezTo>
                    <a:pt x="354" y="117"/>
                    <a:pt x="368" y="83"/>
                    <a:pt x="393" y="58"/>
                  </a:cubicBezTo>
                  <a:cubicBezTo>
                    <a:pt x="548" y="114"/>
                    <a:pt x="548" y="114"/>
                    <a:pt x="548" y="114"/>
                  </a:cubicBezTo>
                  <a:cubicBezTo>
                    <a:pt x="539" y="124"/>
                    <a:pt x="550" y="140"/>
                    <a:pt x="563" y="135"/>
                  </a:cubicBezTo>
                  <a:cubicBezTo>
                    <a:pt x="720" y="0"/>
                    <a:pt x="720" y="0"/>
                    <a:pt x="720" y="0"/>
                  </a:cubicBezTo>
                  <a:cubicBezTo>
                    <a:pt x="784" y="107"/>
                    <a:pt x="784" y="107"/>
                    <a:pt x="784" y="107"/>
                  </a:cubicBezTo>
                  <a:cubicBezTo>
                    <a:pt x="843" y="275"/>
                    <a:pt x="843" y="275"/>
                    <a:pt x="843" y="275"/>
                  </a:cubicBezTo>
                  <a:cubicBezTo>
                    <a:pt x="884" y="397"/>
                    <a:pt x="884" y="397"/>
                    <a:pt x="884" y="397"/>
                  </a:cubicBezTo>
                  <a:cubicBezTo>
                    <a:pt x="776" y="472"/>
                    <a:pt x="776" y="472"/>
                    <a:pt x="776" y="472"/>
                  </a:cubicBezTo>
                  <a:cubicBezTo>
                    <a:pt x="701" y="531"/>
                    <a:pt x="701" y="531"/>
                    <a:pt x="701" y="531"/>
                  </a:cubicBezTo>
                  <a:cubicBezTo>
                    <a:pt x="675" y="558"/>
                    <a:pt x="627" y="555"/>
                    <a:pt x="601" y="54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7" name="Rounded Rectangle 10"/>
            <p:cNvSpPr/>
            <p:nvPr/>
          </p:nvSpPr>
          <p:spPr>
            <a:xfrm rot="20524898">
              <a:off x="3314168" y="376149"/>
              <a:ext cx="4085025" cy="7751513"/>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8" name="Freeform 297"/>
            <p:cNvSpPr>
              <a:spLocks/>
            </p:cNvSpPr>
            <p:nvPr/>
          </p:nvSpPr>
          <p:spPr bwMode="auto">
            <a:xfrm rot="20454744" flipH="1">
              <a:off x="4607602" y="5127111"/>
              <a:ext cx="1480136" cy="899264"/>
            </a:xfrm>
            <a:custGeom>
              <a:avLst/>
              <a:gdLst>
                <a:gd name="T0" fmla="*/ 296 w 306"/>
                <a:gd name="T1" fmla="*/ 53 h 189"/>
                <a:gd name="T2" fmla="*/ 296 w 306"/>
                <a:gd name="T3" fmla="*/ 53 h 189"/>
                <a:gd name="T4" fmla="*/ 253 w 306"/>
                <a:gd name="T5" fmla="*/ 131 h 189"/>
                <a:gd name="T6" fmla="*/ 89 w 306"/>
                <a:gd name="T7" fmla="*/ 180 h 189"/>
                <a:gd name="T8" fmla="*/ 10 w 306"/>
                <a:gd name="T9" fmla="*/ 137 h 189"/>
                <a:gd name="T10" fmla="*/ 10 w 306"/>
                <a:gd name="T11" fmla="*/ 137 h 189"/>
                <a:gd name="T12" fmla="*/ 53 w 306"/>
                <a:gd name="T13" fmla="*/ 58 h 189"/>
                <a:gd name="T14" fmla="*/ 217 w 306"/>
                <a:gd name="T15" fmla="*/ 10 h 189"/>
                <a:gd name="T16" fmla="*/ 296 w 306"/>
                <a:gd name="T17" fmla="*/ 5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89">
                  <a:moveTo>
                    <a:pt x="296" y="53"/>
                  </a:moveTo>
                  <a:cubicBezTo>
                    <a:pt x="296" y="53"/>
                    <a:pt x="296" y="53"/>
                    <a:pt x="296" y="53"/>
                  </a:cubicBezTo>
                  <a:cubicBezTo>
                    <a:pt x="306" y="86"/>
                    <a:pt x="287" y="121"/>
                    <a:pt x="253" y="131"/>
                  </a:cubicBezTo>
                  <a:cubicBezTo>
                    <a:pt x="89" y="180"/>
                    <a:pt x="89" y="180"/>
                    <a:pt x="89" y="180"/>
                  </a:cubicBezTo>
                  <a:cubicBezTo>
                    <a:pt x="55" y="189"/>
                    <a:pt x="20" y="170"/>
                    <a:pt x="10" y="137"/>
                  </a:cubicBezTo>
                  <a:cubicBezTo>
                    <a:pt x="10" y="137"/>
                    <a:pt x="10" y="137"/>
                    <a:pt x="10" y="137"/>
                  </a:cubicBezTo>
                  <a:cubicBezTo>
                    <a:pt x="0" y="103"/>
                    <a:pt x="20" y="68"/>
                    <a:pt x="53" y="58"/>
                  </a:cubicBezTo>
                  <a:cubicBezTo>
                    <a:pt x="217" y="10"/>
                    <a:pt x="217" y="10"/>
                    <a:pt x="217" y="10"/>
                  </a:cubicBezTo>
                  <a:cubicBezTo>
                    <a:pt x="251" y="0"/>
                    <a:pt x="286" y="19"/>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9" name="Freeform 298"/>
            <p:cNvSpPr>
              <a:spLocks/>
            </p:cNvSpPr>
            <p:nvPr/>
          </p:nvSpPr>
          <p:spPr bwMode="auto">
            <a:xfrm rot="20454744" flipH="1">
              <a:off x="5502045" y="5309207"/>
              <a:ext cx="538231" cy="513866"/>
            </a:xfrm>
            <a:custGeom>
              <a:avLst/>
              <a:gdLst>
                <a:gd name="T0" fmla="*/ 111 w 111"/>
                <a:gd name="T1" fmla="*/ 89 h 110"/>
                <a:gd name="T2" fmla="*/ 67 w 111"/>
                <a:gd name="T3" fmla="*/ 102 h 110"/>
                <a:gd name="T4" fmla="*/ 9 w 111"/>
                <a:gd name="T5" fmla="*/ 74 h 110"/>
                <a:gd name="T6" fmla="*/ 6 w 111"/>
                <a:gd name="T7" fmla="*/ 64 h 110"/>
                <a:gd name="T8" fmla="*/ 41 w 111"/>
                <a:gd name="T9" fmla="*/ 13 h 110"/>
                <a:gd name="T10" fmla="*/ 84 w 111"/>
                <a:gd name="T11" fmla="*/ 0 h 110"/>
                <a:gd name="T12" fmla="*/ 111 w 111"/>
                <a:gd name="T13" fmla="*/ 89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89"/>
                  </a:moveTo>
                  <a:cubicBezTo>
                    <a:pt x="67" y="102"/>
                    <a:pt x="67" y="102"/>
                    <a:pt x="67" y="102"/>
                  </a:cubicBezTo>
                  <a:cubicBezTo>
                    <a:pt x="40" y="110"/>
                    <a:pt x="15" y="95"/>
                    <a:pt x="9" y="74"/>
                  </a:cubicBezTo>
                  <a:cubicBezTo>
                    <a:pt x="6" y="64"/>
                    <a:pt x="6" y="64"/>
                    <a:pt x="6" y="64"/>
                  </a:cubicBezTo>
                  <a:cubicBezTo>
                    <a:pt x="0" y="43"/>
                    <a:pt x="14" y="20"/>
                    <a:pt x="41" y="13"/>
                  </a:cubicBezTo>
                  <a:cubicBezTo>
                    <a:pt x="84" y="0"/>
                    <a:pt x="84" y="0"/>
                    <a:pt x="84" y="0"/>
                  </a:cubicBezTo>
                  <a:lnTo>
                    <a:pt x="111" y="89"/>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0" name="Freeform 299"/>
            <p:cNvSpPr>
              <a:spLocks/>
            </p:cNvSpPr>
            <p:nvPr/>
          </p:nvSpPr>
          <p:spPr bwMode="auto">
            <a:xfrm rot="20454744" flipH="1">
              <a:off x="4481194" y="4553300"/>
              <a:ext cx="1513785" cy="899264"/>
            </a:xfrm>
            <a:custGeom>
              <a:avLst/>
              <a:gdLst>
                <a:gd name="T0" fmla="*/ 296 w 306"/>
                <a:gd name="T1" fmla="*/ 53 h 190"/>
                <a:gd name="T2" fmla="*/ 296 w 306"/>
                <a:gd name="T3" fmla="*/ 53 h 190"/>
                <a:gd name="T4" fmla="*/ 253 w 306"/>
                <a:gd name="T5" fmla="*/ 132 h 190"/>
                <a:gd name="T6" fmla="*/ 88 w 306"/>
                <a:gd name="T7" fmla="*/ 180 h 190"/>
                <a:gd name="T8" fmla="*/ 10 w 306"/>
                <a:gd name="T9" fmla="*/ 137 h 190"/>
                <a:gd name="T10" fmla="*/ 10 w 306"/>
                <a:gd name="T11" fmla="*/ 137 h 190"/>
                <a:gd name="T12" fmla="*/ 53 w 306"/>
                <a:gd name="T13" fmla="*/ 59 h 190"/>
                <a:gd name="T14" fmla="*/ 217 w 306"/>
                <a:gd name="T15" fmla="*/ 10 h 190"/>
                <a:gd name="T16" fmla="*/ 296 w 306"/>
                <a:gd name="T17" fmla="*/ 5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90">
                  <a:moveTo>
                    <a:pt x="296" y="53"/>
                  </a:moveTo>
                  <a:cubicBezTo>
                    <a:pt x="296" y="53"/>
                    <a:pt x="296" y="53"/>
                    <a:pt x="296" y="53"/>
                  </a:cubicBezTo>
                  <a:cubicBezTo>
                    <a:pt x="306" y="87"/>
                    <a:pt x="286" y="122"/>
                    <a:pt x="253" y="132"/>
                  </a:cubicBezTo>
                  <a:cubicBezTo>
                    <a:pt x="88" y="180"/>
                    <a:pt x="88" y="180"/>
                    <a:pt x="88" y="180"/>
                  </a:cubicBezTo>
                  <a:cubicBezTo>
                    <a:pt x="55" y="190"/>
                    <a:pt x="20" y="171"/>
                    <a:pt x="10" y="137"/>
                  </a:cubicBezTo>
                  <a:cubicBezTo>
                    <a:pt x="10" y="137"/>
                    <a:pt x="10" y="137"/>
                    <a:pt x="10" y="137"/>
                  </a:cubicBezTo>
                  <a:cubicBezTo>
                    <a:pt x="0" y="104"/>
                    <a:pt x="19" y="68"/>
                    <a:pt x="53" y="59"/>
                  </a:cubicBezTo>
                  <a:cubicBezTo>
                    <a:pt x="217" y="10"/>
                    <a:pt x="217" y="10"/>
                    <a:pt x="217" y="10"/>
                  </a:cubicBezTo>
                  <a:cubicBezTo>
                    <a:pt x="251" y="0"/>
                    <a:pt x="286" y="20"/>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1" name="Freeform 300"/>
            <p:cNvSpPr>
              <a:spLocks/>
            </p:cNvSpPr>
            <p:nvPr/>
          </p:nvSpPr>
          <p:spPr bwMode="auto">
            <a:xfrm rot="20454744" flipH="1">
              <a:off x="5366080" y="4710550"/>
              <a:ext cx="538231" cy="513866"/>
            </a:xfrm>
            <a:custGeom>
              <a:avLst/>
              <a:gdLst>
                <a:gd name="T0" fmla="*/ 110 w 110"/>
                <a:gd name="T1" fmla="*/ 90 h 110"/>
                <a:gd name="T2" fmla="*/ 66 w 110"/>
                <a:gd name="T3" fmla="*/ 103 h 110"/>
                <a:gd name="T4" fmla="*/ 9 w 110"/>
                <a:gd name="T5" fmla="*/ 75 h 110"/>
                <a:gd name="T6" fmla="*/ 6 w 110"/>
                <a:gd name="T7" fmla="*/ 64 h 110"/>
                <a:gd name="T8" fmla="*/ 40 w 110"/>
                <a:gd name="T9" fmla="*/ 13 h 110"/>
                <a:gd name="T10" fmla="*/ 84 w 110"/>
                <a:gd name="T11" fmla="*/ 0 h 110"/>
                <a:gd name="T12" fmla="*/ 110 w 110"/>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0" h="110">
                  <a:moveTo>
                    <a:pt x="110" y="90"/>
                  </a:moveTo>
                  <a:cubicBezTo>
                    <a:pt x="66" y="103"/>
                    <a:pt x="66" y="103"/>
                    <a:pt x="66" y="103"/>
                  </a:cubicBezTo>
                  <a:cubicBezTo>
                    <a:pt x="40" y="110"/>
                    <a:pt x="15" y="96"/>
                    <a:pt x="9" y="75"/>
                  </a:cubicBezTo>
                  <a:cubicBezTo>
                    <a:pt x="6" y="64"/>
                    <a:pt x="6" y="64"/>
                    <a:pt x="6" y="64"/>
                  </a:cubicBezTo>
                  <a:cubicBezTo>
                    <a:pt x="0" y="44"/>
                    <a:pt x="13" y="21"/>
                    <a:pt x="40" y="13"/>
                  </a:cubicBezTo>
                  <a:cubicBezTo>
                    <a:pt x="84" y="0"/>
                    <a:pt x="84" y="0"/>
                    <a:pt x="84" y="0"/>
                  </a:cubicBezTo>
                  <a:lnTo>
                    <a:pt x="110"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2" name="Freeform 301"/>
            <p:cNvSpPr>
              <a:spLocks/>
            </p:cNvSpPr>
            <p:nvPr/>
          </p:nvSpPr>
          <p:spPr bwMode="auto">
            <a:xfrm rot="20454744" flipH="1">
              <a:off x="4846036" y="5735014"/>
              <a:ext cx="1412856" cy="867159"/>
            </a:xfrm>
            <a:custGeom>
              <a:avLst/>
              <a:gdLst>
                <a:gd name="T0" fmla="*/ 276 w 286"/>
                <a:gd name="T1" fmla="*/ 52 h 183"/>
                <a:gd name="T2" fmla="*/ 276 w 286"/>
                <a:gd name="T3" fmla="*/ 52 h 183"/>
                <a:gd name="T4" fmla="*/ 233 w 286"/>
                <a:gd name="T5" fmla="*/ 131 h 183"/>
                <a:gd name="T6" fmla="*/ 89 w 286"/>
                <a:gd name="T7" fmla="*/ 173 h 183"/>
                <a:gd name="T8" fmla="*/ 10 w 286"/>
                <a:gd name="T9" fmla="*/ 130 h 183"/>
                <a:gd name="T10" fmla="*/ 10 w 286"/>
                <a:gd name="T11" fmla="*/ 130 h 183"/>
                <a:gd name="T12" fmla="*/ 53 w 286"/>
                <a:gd name="T13" fmla="*/ 52 h 183"/>
                <a:gd name="T14" fmla="*/ 197 w 286"/>
                <a:gd name="T15" fmla="*/ 9 h 183"/>
                <a:gd name="T16" fmla="*/ 276 w 286"/>
                <a:gd name="T17" fmla="*/ 5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6" h="183">
                  <a:moveTo>
                    <a:pt x="276" y="52"/>
                  </a:moveTo>
                  <a:cubicBezTo>
                    <a:pt x="276" y="52"/>
                    <a:pt x="276" y="52"/>
                    <a:pt x="276" y="52"/>
                  </a:cubicBezTo>
                  <a:cubicBezTo>
                    <a:pt x="286" y="86"/>
                    <a:pt x="266" y="121"/>
                    <a:pt x="233" y="131"/>
                  </a:cubicBezTo>
                  <a:cubicBezTo>
                    <a:pt x="89" y="173"/>
                    <a:pt x="89" y="173"/>
                    <a:pt x="89" y="173"/>
                  </a:cubicBezTo>
                  <a:cubicBezTo>
                    <a:pt x="56" y="183"/>
                    <a:pt x="20" y="164"/>
                    <a:pt x="10" y="130"/>
                  </a:cubicBezTo>
                  <a:cubicBezTo>
                    <a:pt x="10" y="130"/>
                    <a:pt x="10" y="130"/>
                    <a:pt x="10" y="130"/>
                  </a:cubicBezTo>
                  <a:cubicBezTo>
                    <a:pt x="0" y="97"/>
                    <a:pt x="20" y="62"/>
                    <a:pt x="53" y="52"/>
                  </a:cubicBezTo>
                  <a:cubicBezTo>
                    <a:pt x="197" y="9"/>
                    <a:pt x="197" y="9"/>
                    <a:pt x="197" y="9"/>
                  </a:cubicBezTo>
                  <a:cubicBezTo>
                    <a:pt x="231" y="0"/>
                    <a:pt x="266" y="19"/>
                    <a:pt x="276" y="5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3" name="Freeform 302"/>
            <p:cNvSpPr>
              <a:spLocks/>
            </p:cNvSpPr>
            <p:nvPr/>
          </p:nvSpPr>
          <p:spPr bwMode="auto">
            <a:xfrm rot="20454744" flipH="1">
              <a:off x="5669799" y="5896888"/>
              <a:ext cx="538231" cy="513866"/>
            </a:xfrm>
            <a:custGeom>
              <a:avLst/>
              <a:gdLst>
                <a:gd name="T0" fmla="*/ 111 w 111"/>
                <a:gd name="T1" fmla="*/ 90 h 111"/>
                <a:gd name="T2" fmla="*/ 67 w 111"/>
                <a:gd name="T3" fmla="*/ 103 h 111"/>
                <a:gd name="T4" fmla="*/ 9 w 111"/>
                <a:gd name="T5" fmla="*/ 75 h 111"/>
                <a:gd name="T6" fmla="*/ 6 w 111"/>
                <a:gd name="T7" fmla="*/ 65 h 111"/>
                <a:gd name="T8" fmla="*/ 41 w 111"/>
                <a:gd name="T9" fmla="*/ 13 h 111"/>
                <a:gd name="T10" fmla="*/ 85 w 111"/>
                <a:gd name="T11" fmla="*/ 0 h 111"/>
                <a:gd name="T12" fmla="*/ 111 w 111"/>
                <a:gd name="T13" fmla="*/ 90 h 111"/>
              </a:gdLst>
              <a:ahLst/>
              <a:cxnLst>
                <a:cxn ang="0">
                  <a:pos x="T0" y="T1"/>
                </a:cxn>
                <a:cxn ang="0">
                  <a:pos x="T2" y="T3"/>
                </a:cxn>
                <a:cxn ang="0">
                  <a:pos x="T4" y="T5"/>
                </a:cxn>
                <a:cxn ang="0">
                  <a:pos x="T6" y="T7"/>
                </a:cxn>
                <a:cxn ang="0">
                  <a:pos x="T8" y="T9"/>
                </a:cxn>
                <a:cxn ang="0">
                  <a:pos x="T10" y="T11"/>
                </a:cxn>
                <a:cxn ang="0">
                  <a:pos x="T12" y="T13"/>
                </a:cxn>
              </a:cxnLst>
              <a:rect l="0" t="0" r="r" b="b"/>
              <a:pathLst>
                <a:path w="111" h="111">
                  <a:moveTo>
                    <a:pt x="111" y="90"/>
                  </a:moveTo>
                  <a:cubicBezTo>
                    <a:pt x="67" y="103"/>
                    <a:pt x="67" y="103"/>
                    <a:pt x="67" y="103"/>
                  </a:cubicBezTo>
                  <a:cubicBezTo>
                    <a:pt x="40" y="111"/>
                    <a:pt x="15" y="96"/>
                    <a:pt x="9"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4" name="Freeform 303"/>
            <p:cNvSpPr>
              <a:spLocks/>
            </p:cNvSpPr>
            <p:nvPr/>
          </p:nvSpPr>
          <p:spPr bwMode="auto">
            <a:xfrm rot="20454744" flipH="1">
              <a:off x="5075832" y="6323568"/>
              <a:ext cx="1278298" cy="835031"/>
            </a:xfrm>
            <a:custGeom>
              <a:avLst/>
              <a:gdLst>
                <a:gd name="T0" fmla="*/ 249 w 259"/>
                <a:gd name="T1" fmla="*/ 53 h 176"/>
                <a:gd name="T2" fmla="*/ 249 w 259"/>
                <a:gd name="T3" fmla="*/ 53 h 176"/>
                <a:gd name="T4" fmla="*/ 206 w 259"/>
                <a:gd name="T5" fmla="*/ 132 h 176"/>
                <a:gd name="T6" fmla="*/ 88 w 259"/>
                <a:gd name="T7" fmla="*/ 166 h 176"/>
                <a:gd name="T8" fmla="*/ 9 w 259"/>
                <a:gd name="T9" fmla="*/ 123 h 176"/>
                <a:gd name="T10" fmla="*/ 9 w 259"/>
                <a:gd name="T11" fmla="*/ 123 h 176"/>
                <a:gd name="T12" fmla="*/ 52 w 259"/>
                <a:gd name="T13" fmla="*/ 45 h 176"/>
                <a:gd name="T14" fmla="*/ 170 w 259"/>
                <a:gd name="T15" fmla="*/ 10 h 176"/>
                <a:gd name="T16" fmla="*/ 249 w 259"/>
                <a:gd name="T17" fmla="*/ 5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 h="176">
                  <a:moveTo>
                    <a:pt x="249" y="53"/>
                  </a:moveTo>
                  <a:cubicBezTo>
                    <a:pt x="249" y="53"/>
                    <a:pt x="249" y="53"/>
                    <a:pt x="249" y="53"/>
                  </a:cubicBezTo>
                  <a:cubicBezTo>
                    <a:pt x="259" y="86"/>
                    <a:pt x="239" y="122"/>
                    <a:pt x="206" y="132"/>
                  </a:cubicBezTo>
                  <a:cubicBezTo>
                    <a:pt x="88" y="166"/>
                    <a:pt x="88" y="166"/>
                    <a:pt x="88" y="166"/>
                  </a:cubicBezTo>
                  <a:cubicBezTo>
                    <a:pt x="55" y="176"/>
                    <a:pt x="19" y="157"/>
                    <a:pt x="9" y="123"/>
                  </a:cubicBezTo>
                  <a:cubicBezTo>
                    <a:pt x="9" y="123"/>
                    <a:pt x="9" y="123"/>
                    <a:pt x="9" y="123"/>
                  </a:cubicBezTo>
                  <a:cubicBezTo>
                    <a:pt x="0" y="90"/>
                    <a:pt x="19" y="55"/>
                    <a:pt x="52" y="45"/>
                  </a:cubicBezTo>
                  <a:cubicBezTo>
                    <a:pt x="170" y="10"/>
                    <a:pt x="170" y="10"/>
                    <a:pt x="170" y="10"/>
                  </a:cubicBezTo>
                  <a:cubicBezTo>
                    <a:pt x="204" y="0"/>
                    <a:pt x="239" y="20"/>
                    <a:pt x="249"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5" name="Freeform 304"/>
            <p:cNvSpPr>
              <a:spLocks/>
            </p:cNvSpPr>
            <p:nvPr/>
          </p:nvSpPr>
          <p:spPr bwMode="auto">
            <a:xfrm rot="20454744" flipH="1">
              <a:off x="5730759" y="6481702"/>
              <a:ext cx="571881" cy="513866"/>
            </a:xfrm>
            <a:custGeom>
              <a:avLst/>
              <a:gdLst>
                <a:gd name="T0" fmla="*/ 111 w 111"/>
                <a:gd name="T1" fmla="*/ 90 h 110"/>
                <a:gd name="T2" fmla="*/ 67 w 111"/>
                <a:gd name="T3" fmla="*/ 103 h 110"/>
                <a:gd name="T4" fmla="*/ 10 w 111"/>
                <a:gd name="T5" fmla="*/ 75 h 110"/>
                <a:gd name="T6" fmla="*/ 6 w 111"/>
                <a:gd name="T7" fmla="*/ 65 h 110"/>
                <a:gd name="T8" fmla="*/ 41 w 111"/>
                <a:gd name="T9" fmla="*/ 13 h 110"/>
                <a:gd name="T10" fmla="*/ 85 w 111"/>
                <a:gd name="T11" fmla="*/ 0 h 110"/>
                <a:gd name="T12" fmla="*/ 111 w 111"/>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90"/>
                  </a:moveTo>
                  <a:cubicBezTo>
                    <a:pt x="67" y="103"/>
                    <a:pt x="67" y="103"/>
                    <a:pt x="67" y="103"/>
                  </a:cubicBezTo>
                  <a:cubicBezTo>
                    <a:pt x="40" y="110"/>
                    <a:pt x="16" y="96"/>
                    <a:pt x="10"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6" name="Freeform 305"/>
            <p:cNvSpPr>
              <a:spLocks/>
            </p:cNvSpPr>
            <p:nvPr/>
          </p:nvSpPr>
          <p:spPr bwMode="auto">
            <a:xfrm rot="20454744" flipH="1">
              <a:off x="5110871" y="4217350"/>
              <a:ext cx="2186573" cy="1188324"/>
            </a:xfrm>
            <a:custGeom>
              <a:avLst/>
              <a:gdLst>
                <a:gd name="T0" fmla="*/ 0 w 447"/>
                <a:gd name="T1" fmla="*/ 240 h 250"/>
                <a:gd name="T2" fmla="*/ 44 w 447"/>
                <a:gd name="T3" fmla="*/ 146 h 250"/>
                <a:gd name="T4" fmla="*/ 164 w 447"/>
                <a:gd name="T5" fmla="*/ 25 h 250"/>
                <a:gd name="T6" fmla="*/ 224 w 447"/>
                <a:gd name="T7" fmla="*/ 0 h 250"/>
                <a:gd name="T8" fmla="*/ 389 w 447"/>
                <a:gd name="T9" fmla="*/ 1 h 250"/>
                <a:gd name="T10" fmla="*/ 441 w 447"/>
                <a:gd name="T11" fmla="*/ 76 h 250"/>
                <a:gd name="T12" fmla="*/ 367 w 447"/>
                <a:gd name="T13" fmla="*/ 128 h 250"/>
                <a:gd name="T14" fmla="*/ 258 w 447"/>
                <a:gd name="T15" fmla="*/ 127 h 250"/>
                <a:gd name="T16" fmla="*/ 194 w 447"/>
                <a:gd name="T17" fmla="*/ 206 h 250"/>
                <a:gd name="T18" fmla="*/ 167 w 447"/>
                <a:gd name="T19" fmla="*/ 232 h 250"/>
                <a:gd name="T20" fmla="*/ 104 w 447"/>
                <a:gd name="T21" fmla="*/ 250 h 250"/>
                <a:gd name="T22" fmla="*/ 0 w 447"/>
                <a:gd name="T23" fmla="*/ 24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7" h="250">
                  <a:moveTo>
                    <a:pt x="0" y="240"/>
                  </a:moveTo>
                  <a:cubicBezTo>
                    <a:pt x="0" y="205"/>
                    <a:pt x="18" y="171"/>
                    <a:pt x="44" y="146"/>
                  </a:cubicBezTo>
                  <a:cubicBezTo>
                    <a:pt x="164" y="25"/>
                    <a:pt x="164" y="25"/>
                    <a:pt x="164" y="25"/>
                  </a:cubicBezTo>
                  <a:cubicBezTo>
                    <a:pt x="180" y="9"/>
                    <a:pt x="202" y="0"/>
                    <a:pt x="224" y="0"/>
                  </a:cubicBezTo>
                  <a:cubicBezTo>
                    <a:pt x="389" y="1"/>
                    <a:pt x="389" y="1"/>
                    <a:pt x="389" y="1"/>
                  </a:cubicBezTo>
                  <a:cubicBezTo>
                    <a:pt x="424" y="7"/>
                    <a:pt x="447" y="41"/>
                    <a:pt x="441" y="76"/>
                  </a:cubicBezTo>
                  <a:cubicBezTo>
                    <a:pt x="435" y="111"/>
                    <a:pt x="402" y="134"/>
                    <a:pt x="367" y="128"/>
                  </a:cubicBezTo>
                  <a:cubicBezTo>
                    <a:pt x="258" y="127"/>
                    <a:pt x="258" y="127"/>
                    <a:pt x="258" y="127"/>
                  </a:cubicBezTo>
                  <a:cubicBezTo>
                    <a:pt x="194" y="206"/>
                    <a:pt x="194" y="206"/>
                    <a:pt x="194" y="206"/>
                  </a:cubicBezTo>
                  <a:cubicBezTo>
                    <a:pt x="185" y="216"/>
                    <a:pt x="153" y="237"/>
                    <a:pt x="167" y="232"/>
                  </a:cubicBezTo>
                  <a:cubicBezTo>
                    <a:pt x="104" y="250"/>
                    <a:pt x="104" y="250"/>
                    <a:pt x="104" y="250"/>
                  </a:cubicBezTo>
                  <a:lnTo>
                    <a:pt x="0" y="24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7" name="Freeform 306"/>
            <p:cNvSpPr>
              <a:spLocks/>
            </p:cNvSpPr>
            <p:nvPr/>
          </p:nvSpPr>
          <p:spPr bwMode="auto">
            <a:xfrm rot="20454744" flipH="1">
              <a:off x="7009736" y="6137181"/>
              <a:ext cx="1951087" cy="1573723"/>
            </a:xfrm>
            <a:custGeom>
              <a:avLst/>
              <a:gdLst>
                <a:gd name="T0" fmla="*/ 58 w 58"/>
                <a:gd name="T1" fmla="*/ 32 h 49"/>
                <a:gd name="T2" fmla="*/ 11 w 58"/>
                <a:gd name="T3" fmla="*/ 0 h 49"/>
                <a:gd name="T4" fmla="*/ 0 w 58"/>
                <a:gd name="T5" fmla="*/ 17 h 49"/>
                <a:gd name="T6" fmla="*/ 47 w 58"/>
                <a:gd name="T7" fmla="*/ 49 h 49"/>
                <a:gd name="T8" fmla="*/ 58 w 58"/>
                <a:gd name="T9" fmla="*/ 32 h 49"/>
              </a:gdLst>
              <a:ahLst/>
              <a:cxnLst>
                <a:cxn ang="0">
                  <a:pos x="T0" y="T1"/>
                </a:cxn>
                <a:cxn ang="0">
                  <a:pos x="T2" y="T3"/>
                </a:cxn>
                <a:cxn ang="0">
                  <a:pos x="T4" y="T5"/>
                </a:cxn>
                <a:cxn ang="0">
                  <a:pos x="T6" y="T7"/>
                </a:cxn>
                <a:cxn ang="0">
                  <a:pos x="T8" y="T9"/>
                </a:cxn>
              </a:cxnLst>
              <a:rect l="0" t="0" r="r" b="b"/>
              <a:pathLst>
                <a:path w="58" h="49">
                  <a:moveTo>
                    <a:pt x="58" y="32"/>
                  </a:moveTo>
                  <a:lnTo>
                    <a:pt x="11" y="0"/>
                  </a:lnTo>
                  <a:lnTo>
                    <a:pt x="0" y="17"/>
                  </a:lnTo>
                  <a:lnTo>
                    <a:pt x="47" y="49"/>
                  </a:lnTo>
                  <a:lnTo>
                    <a:pt x="58" y="32"/>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8" name="Freeform 307"/>
            <p:cNvSpPr>
              <a:spLocks/>
            </p:cNvSpPr>
            <p:nvPr/>
          </p:nvSpPr>
          <p:spPr bwMode="auto">
            <a:xfrm rot="20454744" flipH="1">
              <a:off x="7428564" y="6138338"/>
              <a:ext cx="3941495" cy="3246103"/>
            </a:xfrm>
            <a:custGeom>
              <a:avLst/>
              <a:gdLst>
                <a:gd name="T0" fmla="*/ 89 w 89"/>
                <a:gd name="T1" fmla="*/ 38 h 51"/>
                <a:gd name="T2" fmla="*/ 34 w 89"/>
                <a:gd name="T3" fmla="*/ 0 h 51"/>
                <a:gd name="T4" fmla="*/ 0 w 89"/>
                <a:gd name="T5" fmla="*/ 51 h 51"/>
                <a:gd name="T6" fmla="*/ 80 w 89"/>
                <a:gd name="T7" fmla="*/ 51 h 51"/>
                <a:gd name="T8" fmla="*/ 89 w 89"/>
                <a:gd name="T9" fmla="*/ 38 h 51"/>
                <a:gd name="connsiteX0" fmla="*/ 13165 w 13165"/>
                <a:gd name="connsiteY0" fmla="*/ 7451 h 18343"/>
                <a:gd name="connsiteX1" fmla="*/ 6985 w 13165"/>
                <a:gd name="connsiteY1" fmla="*/ 0 h 18343"/>
                <a:gd name="connsiteX2" fmla="*/ 0 w 13165"/>
                <a:gd name="connsiteY2" fmla="*/ 18343 h 18343"/>
                <a:gd name="connsiteX3" fmla="*/ 12154 w 13165"/>
                <a:gd name="connsiteY3" fmla="*/ 10000 h 18343"/>
                <a:gd name="connsiteX4" fmla="*/ 13165 w 13165"/>
                <a:gd name="connsiteY4" fmla="*/ 7451 h 18343"/>
                <a:gd name="connsiteX0" fmla="*/ 13165 w 13165"/>
                <a:gd name="connsiteY0" fmla="*/ 7451 h 18343"/>
                <a:gd name="connsiteX1" fmla="*/ 6985 w 13165"/>
                <a:gd name="connsiteY1" fmla="*/ 0 h 18343"/>
                <a:gd name="connsiteX2" fmla="*/ 0 w 13165"/>
                <a:gd name="connsiteY2" fmla="*/ 18343 h 18343"/>
                <a:gd name="connsiteX3" fmla="*/ 9823 w 13165"/>
                <a:gd name="connsiteY3" fmla="*/ 15204 h 18343"/>
                <a:gd name="connsiteX4" fmla="*/ 13165 w 13165"/>
                <a:gd name="connsiteY4" fmla="*/ 7451 h 18343"/>
                <a:gd name="connsiteX0" fmla="*/ 13165 w 13165"/>
                <a:gd name="connsiteY0" fmla="*/ 7451 h 19818"/>
                <a:gd name="connsiteX1" fmla="*/ 6985 w 13165"/>
                <a:gd name="connsiteY1" fmla="*/ 0 h 19818"/>
                <a:gd name="connsiteX2" fmla="*/ 0 w 13165"/>
                <a:gd name="connsiteY2" fmla="*/ 18343 h 19818"/>
                <a:gd name="connsiteX3" fmla="*/ 7856 w 13165"/>
                <a:gd name="connsiteY3" fmla="*/ 19818 h 19818"/>
                <a:gd name="connsiteX4" fmla="*/ 13165 w 13165"/>
                <a:gd name="connsiteY4" fmla="*/ 7451 h 19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5" h="19818">
                  <a:moveTo>
                    <a:pt x="13165" y="7451"/>
                  </a:moveTo>
                  <a:lnTo>
                    <a:pt x="6985" y="0"/>
                  </a:lnTo>
                  <a:lnTo>
                    <a:pt x="0" y="18343"/>
                  </a:lnTo>
                  <a:lnTo>
                    <a:pt x="7856" y="19818"/>
                  </a:lnTo>
                  <a:lnTo>
                    <a:pt x="13165" y="7451"/>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9" name="Freeform 308"/>
            <p:cNvSpPr>
              <a:spLocks/>
            </p:cNvSpPr>
            <p:nvPr/>
          </p:nvSpPr>
          <p:spPr bwMode="auto">
            <a:xfrm rot="20454744" flipH="1">
              <a:off x="7781239" y="7875482"/>
              <a:ext cx="370045" cy="353293"/>
            </a:xfrm>
            <a:custGeom>
              <a:avLst/>
              <a:gdLst>
                <a:gd name="T0" fmla="*/ 62 w 72"/>
                <a:gd name="T1" fmla="*/ 54 h 72"/>
                <a:gd name="T2" fmla="*/ 19 w 72"/>
                <a:gd name="T3" fmla="*/ 62 h 72"/>
                <a:gd name="T4" fmla="*/ 10 w 72"/>
                <a:gd name="T5" fmla="*/ 18 h 72"/>
                <a:gd name="T6" fmla="*/ 54 w 72"/>
                <a:gd name="T7" fmla="*/ 10 h 72"/>
                <a:gd name="T8" fmla="*/ 62 w 72"/>
                <a:gd name="T9" fmla="*/ 54 h 72"/>
              </a:gdLst>
              <a:ahLst/>
              <a:cxnLst>
                <a:cxn ang="0">
                  <a:pos x="T0" y="T1"/>
                </a:cxn>
                <a:cxn ang="0">
                  <a:pos x="T2" y="T3"/>
                </a:cxn>
                <a:cxn ang="0">
                  <a:pos x="T4" y="T5"/>
                </a:cxn>
                <a:cxn ang="0">
                  <a:pos x="T6" y="T7"/>
                </a:cxn>
                <a:cxn ang="0">
                  <a:pos x="T8" y="T9"/>
                </a:cxn>
              </a:cxnLst>
              <a:rect l="0" t="0" r="r" b="b"/>
              <a:pathLst>
                <a:path w="72" h="72">
                  <a:moveTo>
                    <a:pt x="62" y="54"/>
                  </a:moveTo>
                  <a:cubicBezTo>
                    <a:pt x="53" y="68"/>
                    <a:pt x="33" y="72"/>
                    <a:pt x="19" y="62"/>
                  </a:cubicBezTo>
                  <a:cubicBezTo>
                    <a:pt x="4" y="52"/>
                    <a:pt x="0" y="33"/>
                    <a:pt x="10" y="18"/>
                  </a:cubicBezTo>
                  <a:cubicBezTo>
                    <a:pt x="20" y="4"/>
                    <a:pt x="40" y="0"/>
                    <a:pt x="54" y="10"/>
                  </a:cubicBezTo>
                  <a:cubicBezTo>
                    <a:pt x="68" y="20"/>
                    <a:pt x="72" y="39"/>
                    <a:pt x="62" y="54"/>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90" name="Group 189"/>
          <p:cNvGrpSpPr/>
          <p:nvPr/>
        </p:nvGrpSpPr>
        <p:grpSpPr>
          <a:xfrm>
            <a:off x="5884213" y="1629860"/>
            <a:ext cx="4317667" cy="4884123"/>
            <a:chOff x="3314168" y="376149"/>
            <a:chExt cx="8077584" cy="9137323"/>
          </a:xfrm>
          <a:effectLst>
            <a:outerShdw blurRad="114300" dist="76200" dir="8100000" algn="tr" rotWithShape="0">
              <a:prstClr val="black">
                <a:alpha val="40000"/>
              </a:prstClr>
            </a:outerShdw>
          </a:effectLst>
        </p:grpSpPr>
        <p:sp>
          <p:nvSpPr>
            <p:cNvPr id="191" name="Freeform 295"/>
            <p:cNvSpPr>
              <a:spLocks/>
            </p:cNvSpPr>
            <p:nvPr/>
          </p:nvSpPr>
          <p:spPr bwMode="auto">
            <a:xfrm rot="20454744" flipH="1">
              <a:off x="5266709" y="4356188"/>
              <a:ext cx="4339498" cy="3918225"/>
            </a:xfrm>
            <a:custGeom>
              <a:avLst/>
              <a:gdLst>
                <a:gd name="T0" fmla="*/ 601 w 884"/>
                <a:gd name="T1" fmla="*/ 545 h 828"/>
                <a:gd name="T2" fmla="*/ 416 w 884"/>
                <a:gd name="T3" fmla="*/ 828 h 828"/>
                <a:gd name="T4" fmla="*/ 0 w 884"/>
                <a:gd name="T5" fmla="*/ 828 h 828"/>
                <a:gd name="T6" fmla="*/ 354 w 884"/>
                <a:gd name="T7" fmla="*/ 321 h 828"/>
                <a:gd name="T8" fmla="*/ 354 w 884"/>
                <a:gd name="T9" fmla="*/ 152 h 828"/>
                <a:gd name="T10" fmla="*/ 393 w 884"/>
                <a:gd name="T11" fmla="*/ 58 h 828"/>
                <a:gd name="T12" fmla="*/ 548 w 884"/>
                <a:gd name="T13" fmla="*/ 114 h 828"/>
                <a:gd name="T14" fmla="*/ 563 w 884"/>
                <a:gd name="T15" fmla="*/ 135 h 828"/>
                <a:gd name="T16" fmla="*/ 720 w 884"/>
                <a:gd name="T17" fmla="*/ 0 h 828"/>
                <a:gd name="T18" fmla="*/ 784 w 884"/>
                <a:gd name="T19" fmla="*/ 107 h 828"/>
                <a:gd name="T20" fmla="*/ 843 w 884"/>
                <a:gd name="T21" fmla="*/ 275 h 828"/>
                <a:gd name="T22" fmla="*/ 884 w 884"/>
                <a:gd name="T23" fmla="*/ 397 h 828"/>
                <a:gd name="T24" fmla="*/ 776 w 884"/>
                <a:gd name="T25" fmla="*/ 472 h 828"/>
                <a:gd name="T26" fmla="*/ 701 w 884"/>
                <a:gd name="T27" fmla="*/ 531 h 828"/>
                <a:gd name="T28" fmla="*/ 601 w 884"/>
                <a:gd name="T29" fmla="*/ 545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4" h="828">
                  <a:moveTo>
                    <a:pt x="601" y="545"/>
                  </a:moveTo>
                  <a:cubicBezTo>
                    <a:pt x="416" y="828"/>
                    <a:pt x="416" y="828"/>
                    <a:pt x="416" y="828"/>
                  </a:cubicBezTo>
                  <a:cubicBezTo>
                    <a:pt x="0" y="828"/>
                    <a:pt x="0" y="828"/>
                    <a:pt x="0" y="828"/>
                  </a:cubicBezTo>
                  <a:cubicBezTo>
                    <a:pt x="354" y="321"/>
                    <a:pt x="354" y="321"/>
                    <a:pt x="354" y="321"/>
                  </a:cubicBezTo>
                  <a:cubicBezTo>
                    <a:pt x="354" y="152"/>
                    <a:pt x="354" y="152"/>
                    <a:pt x="354" y="152"/>
                  </a:cubicBezTo>
                  <a:cubicBezTo>
                    <a:pt x="354" y="117"/>
                    <a:pt x="368" y="83"/>
                    <a:pt x="393" y="58"/>
                  </a:cubicBezTo>
                  <a:cubicBezTo>
                    <a:pt x="548" y="114"/>
                    <a:pt x="548" y="114"/>
                    <a:pt x="548" y="114"/>
                  </a:cubicBezTo>
                  <a:cubicBezTo>
                    <a:pt x="539" y="124"/>
                    <a:pt x="550" y="140"/>
                    <a:pt x="563" y="135"/>
                  </a:cubicBezTo>
                  <a:cubicBezTo>
                    <a:pt x="720" y="0"/>
                    <a:pt x="720" y="0"/>
                    <a:pt x="720" y="0"/>
                  </a:cubicBezTo>
                  <a:cubicBezTo>
                    <a:pt x="784" y="107"/>
                    <a:pt x="784" y="107"/>
                    <a:pt x="784" y="107"/>
                  </a:cubicBezTo>
                  <a:cubicBezTo>
                    <a:pt x="843" y="275"/>
                    <a:pt x="843" y="275"/>
                    <a:pt x="843" y="275"/>
                  </a:cubicBezTo>
                  <a:cubicBezTo>
                    <a:pt x="884" y="397"/>
                    <a:pt x="884" y="397"/>
                    <a:pt x="884" y="397"/>
                  </a:cubicBezTo>
                  <a:cubicBezTo>
                    <a:pt x="776" y="472"/>
                    <a:pt x="776" y="472"/>
                    <a:pt x="776" y="472"/>
                  </a:cubicBezTo>
                  <a:cubicBezTo>
                    <a:pt x="701" y="531"/>
                    <a:pt x="701" y="531"/>
                    <a:pt x="701" y="531"/>
                  </a:cubicBezTo>
                  <a:cubicBezTo>
                    <a:pt x="675" y="558"/>
                    <a:pt x="627" y="555"/>
                    <a:pt x="601" y="54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2" name="Rounded Rectangle 10"/>
            <p:cNvSpPr/>
            <p:nvPr/>
          </p:nvSpPr>
          <p:spPr>
            <a:xfrm rot="20524898">
              <a:off x="3314168" y="376149"/>
              <a:ext cx="4085025" cy="7751513"/>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3" name="Freeform 297"/>
            <p:cNvSpPr>
              <a:spLocks/>
            </p:cNvSpPr>
            <p:nvPr/>
          </p:nvSpPr>
          <p:spPr bwMode="auto">
            <a:xfrm rot="20454744" flipH="1">
              <a:off x="4607602" y="5127111"/>
              <a:ext cx="1480136" cy="899264"/>
            </a:xfrm>
            <a:custGeom>
              <a:avLst/>
              <a:gdLst>
                <a:gd name="T0" fmla="*/ 296 w 306"/>
                <a:gd name="T1" fmla="*/ 53 h 189"/>
                <a:gd name="T2" fmla="*/ 296 w 306"/>
                <a:gd name="T3" fmla="*/ 53 h 189"/>
                <a:gd name="T4" fmla="*/ 253 w 306"/>
                <a:gd name="T5" fmla="*/ 131 h 189"/>
                <a:gd name="T6" fmla="*/ 89 w 306"/>
                <a:gd name="T7" fmla="*/ 180 h 189"/>
                <a:gd name="T8" fmla="*/ 10 w 306"/>
                <a:gd name="T9" fmla="*/ 137 h 189"/>
                <a:gd name="T10" fmla="*/ 10 w 306"/>
                <a:gd name="T11" fmla="*/ 137 h 189"/>
                <a:gd name="T12" fmla="*/ 53 w 306"/>
                <a:gd name="T13" fmla="*/ 58 h 189"/>
                <a:gd name="T14" fmla="*/ 217 w 306"/>
                <a:gd name="T15" fmla="*/ 10 h 189"/>
                <a:gd name="T16" fmla="*/ 296 w 306"/>
                <a:gd name="T17" fmla="*/ 5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89">
                  <a:moveTo>
                    <a:pt x="296" y="53"/>
                  </a:moveTo>
                  <a:cubicBezTo>
                    <a:pt x="296" y="53"/>
                    <a:pt x="296" y="53"/>
                    <a:pt x="296" y="53"/>
                  </a:cubicBezTo>
                  <a:cubicBezTo>
                    <a:pt x="306" y="86"/>
                    <a:pt x="287" y="121"/>
                    <a:pt x="253" y="131"/>
                  </a:cubicBezTo>
                  <a:cubicBezTo>
                    <a:pt x="89" y="180"/>
                    <a:pt x="89" y="180"/>
                    <a:pt x="89" y="180"/>
                  </a:cubicBezTo>
                  <a:cubicBezTo>
                    <a:pt x="55" y="189"/>
                    <a:pt x="20" y="170"/>
                    <a:pt x="10" y="137"/>
                  </a:cubicBezTo>
                  <a:cubicBezTo>
                    <a:pt x="10" y="137"/>
                    <a:pt x="10" y="137"/>
                    <a:pt x="10" y="137"/>
                  </a:cubicBezTo>
                  <a:cubicBezTo>
                    <a:pt x="0" y="103"/>
                    <a:pt x="20" y="68"/>
                    <a:pt x="53" y="58"/>
                  </a:cubicBezTo>
                  <a:cubicBezTo>
                    <a:pt x="217" y="10"/>
                    <a:pt x="217" y="10"/>
                    <a:pt x="217" y="10"/>
                  </a:cubicBezTo>
                  <a:cubicBezTo>
                    <a:pt x="251" y="0"/>
                    <a:pt x="286" y="19"/>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4" name="Freeform 298"/>
            <p:cNvSpPr>
              <a:spLocks/>
            </p:cNvSpPr>
            <p:nvPr/>
          </p:nvSpPr>
          <p:spPr bwMode="auto">
            <a:xfrm rot="20454744" flipH="1">
              <a:off x="5502045" y="5309207"/>
              <a:ext cx="538231" cy="513866"/>
            </a:xfrm>
            <a:custGeom>
              <a:avLst/>
              <a:gdLst>
                <a:gd name="T0" fmla="*/ 111 w 111"/>
                <a:gd name="T1" fmla="*/ 89 h 110"/>
                <a:gd name="T2" fmla="*/ 67 w 111"/>
                <a:gd name="T3" fmla="*/ 102 h 110"/>
                <a:gd name="T4" fmla="*/ 9 w 111"/>
                <a:gd name="T5" fmla="*/ 74 h 110"/>
                <a:gd name="T6" fmla="*/ 6 w 111"/>
                <a:gd name="T7" fmla="*/ 64 h 110"/>
                <a:gd name="T8" fmla="*/ 41 w 111"/>
                <a:gd name="T9" fmla="*/ 13 h 110"/>
                <a:gd name="T10" fmla="*/ 84 w 111"/>
                <a:gd name="T11" fmla="*/ 0 h 110"/>
                <a:gd name="T12" fmla="*/ 111 w 111"/>
                <a:gd name="T13" fmla="*/ 89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89"/>
                  </a:moveTo>
                  <a:cubicBezTo>
                    <a:pt x="67" y="102"/>
                    <a:pt x="67" y="102"/>
                    <a:pt x="67" y="102"/>
                  </a:cubicBezTo>
                  <a:cubicBezTo>
                    <a:pt x="40" y="110"/>
                    <a:pt x="15" y="95"/>
                    <a:pt x="9" y="74"/>
                  </a:cubicBezTo>
                  <a:cubicBezTo>
                    <a:pt x="6" y="64"/>
                    <a:pt x="6" y="64"/>
                    <a:pt x="6" y="64"/>
                  </a:cubicBezTo>
                  <a:cubicBezTo>
                    <a:pt x="0" y="43"/>
                    <a:pt x="14" y="20"/>
                    <a:pt x="41" y="13"/>
                  </a:cubicBezTo>
                  <a:cubicBezTo>
                    <a:pt x="84" y="0"/>
                    <a:pt x="84" y="0"/>
                    <a:pt x="84" y="0"/>
                  </a:cubicBezTo>
                  <a:lnTo>
                    <a:pt x="111" y="89"/>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5" name="Freeform 299"/>
            <p:cNvSpPr>
              <a:spLocks/>
            </p:cNvSpPr>
            <p:nvPr/>
          </p:nvSpPr>
          <p:spPr bwMode="auto">
            <a:xfrm rot="20454744" flipH="1">
              <a:off x="4481194" y="4553300"/>
              <a:ext cx="1513785" cy="899264"/>
            </a:xfrm>
            <a:custGeom>
              <a:avLst/>
              <a:gdLst>
                <a:gd name="T0" fmla="*/ 296 w 306"/>
                <a:gd name="T1" fmla="*/ 53 h 190"/>
                <a:gd name="T2" fmla="*/ 296 w 306"/>
                <a:gd name="T3" fmla="*/ 53 h 190"/>
                <a:gd name="T4" fmla="*/ 253 w 306"/>
                <a:gd name="T5" fmla="*/ 132 h 190"/>
                <a:gd name="T6" fmla="*/ 88 w 306"/>
                <a:gd name="T7" fmla="*/ 180 h 190"/>
                <a:gd name="T8" fmla="*/ 10 w 306"/>
                <a:gd name="T9" fmla="*/ 137 h 190"/>
                <a:gd name="T10" fmla="*/ 10 w 306"/>
                <a:gd name="T11" fmla="*/ 137 h 190"/>
                <a:gd name="T12" fmla="*/ 53 w 306"/>
                <a:gd name="T13" fmla="*/ 59 h 190"/>
                <a:gd name="T14" fmla="*/ 217 w 306"/>
                <a:gd name="T15" fmla="*/ 10 h 190"/>
                <a:gd name="T16" fmla="*/ 296 w 306"/>
                <a:gd name="T17" fmla="*/ 5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90">
                  <a:moveTo>
                    <a:pt x="296" y="53"/>
                  </a:moveTo>
                  <a:cubicBezTo>
                    <a:pt x="296" y="53"/>
                    <a:pt x="296" y="53"/>
                    <a:pt x="296" y="53"/>
                  </a:cubicBezTo>
                  <a:cubicBezTo>
                    <a:pt x="306" y="87"/>
                    <a:pt x="286" y="122"/>
                    <a:pt x="253" y="132"/>
                  </a:cubicBezTo>
                  <a:cubicBezTo>
                    <a:pt x="88" y="180"/>
                    <a:pt x="88" y="180"/>
                    <a:pt x="88" y="180"/>
                  </a:cubicBezTo>
                  <a:cubicBezTo>
                    <a:pt x="55" y="190"/>
                    <a:pt x="20" y="171"/>
                    <a:pt x="10" y="137"/>
                  </a:cubicBezTo>
                  <a:cubicBezTo>
                    <a:pt x="10" y="137"/>
                    <a:pt x="10" y="137"/>
                    <a:pt x="10" y="137"/>
                  </a:cubicBezTo>
                  <a:cubicBezTo>
                    <a:pt x="0" y="104"/>
                    <a:pt x="19" y="68"/>
                    <a:pt x="53" y="59"/>
                  </a:cubicBezTo>
                  <a:cubicBezTo>
                    <a:pt x="217" y="10"/>
                    <a:pt x="217" y="10"/>
                    <a:pt x="217" y="10"/>
                  </a:cubicBezTo>
                  <a:cubicBezTo>
                    <a:pt x="251" y="0"/>
                    <a:pt x="286" y="20"/>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6" name="Freeform 300"/>
            <p:cNvSpPr>
              <a:spLocks/>
            </p:cNvSpPr>
            <p:nvPr/>
          </p:nvSpPr>
          <p:spPr bwMode="auto">
            <a:xfrm rot="20454744" flipH="1">
              <a:off x="5366080" y="4710550"/>
              <a:ext cx="538231" cy="513866"/>
            </a:xfrm>
            <a:custGeom>
              <a:avLst/>
              <a:gdLst>
                <a:gd name="T0" fmla="*/ 110 w 110"/>
                <a:gd name="T1" fmla="*/ 90 h 110"/>
                <a:gd name="T2" fmla="*/ 66 w 110"/>
                <a:gd name="T3" fmla="*/ 103 h 110"/>
                <a:gd name="T4" fmla="*/ 9 w 110"/>
                <a:gd name="T5" fmla="*/ 75 h 110"/>
                <a:gd name="T6" fmla="*/ 6 w 110"/>
                <a:gd name="T7" fmla="*/ 64 h 110"/>
                <a:gd name="T8" fmla="*/ 40 w 110"/>
                <a:gd name="T9" fmla="*/ 13 h 110"/>
                <a:gd name="T10" fmla="*/ 84 w 110"/>
                <a:gd name="T11" fmla="*/ 0 h 110"/>
                <a:gd name="T12" fmla="*/ 110 w 110"/>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0" h="110">
                  <a:moveTo>
                    <a:pt x="110" y="90"/>
                  </a:moveTo>
                  <a:cubicBezTo>
                    <a:pt x="66" y="103"/>
                    <a:pt x="66" y="103"/>
                    <a:pt x="66" y="103"/>
                  </a:cubicBezTo>
                  <a:cubicBezTo>
                    <a:pt x="40" y="110"/>
                    <a:pt x="15" y="96"/>
                    <a:pt x="9" y="75"/>
                  </a:cubicBezTo>
                  <a:cubicBezTo>
                    <a:pt x="6" y="64"/>
                    <a:pt x="6" y="64"/>
                    <a:pt x="6" y="64"/>
                  </a:cubicBezTo>
                  <a:cubicBezTo>
                    <a:pt x="0" y="44"/>
                    <a:pt x="13" y="21"/>
                    <a:pt x="40" y="13"/>
                  </a:cubicBezTo>
                  <a:cubicBezTo>
                    <a:pt x="84" y="0"/>
                    <a:pt x="84" y="0"/>
                    <a:pt x="84" y="0"/>
                  </a:cubicBezTo>
                  <a:lnTo>
                    <a:pt x="110"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7" name="Freeform 301"/>
            <p:cNvSpPr>
              <a:spLocks/>
            </p:cNvSpPr>
            <p:nvPr/>
          </p:nvSpPr>
          <p:spPr bwMode="auto">
            <a:xfrm rot="20454744" flipH="1">
              <a:off x="4846036" y="5735014"/>
              <a:ext cx="1412856" cy="867159"/>
            </a:xfrm>
            <a:custGeom>
              <a:avLst/>
              <a:gdLst>
                <a:gd name="T0" fmla="*/ 276 w 286"/>
                <a:gd name="T1" fmla="*/ 52 h 183"/>
                <a:gd name="T2" fmla="*/ 276 w 286"/>
                <a:gd name="T3" fmla="*/ 52 h 183"/>
                <a:gd name="T4" fmla="*/ 233 w 286"/>
                <a:gd name="T5" fmla="*/ 131 h 183"/>
                <a:gd name="T6" fmla="*/ 89 w 286"/>
                <a:gd name="T7" fmla="*/ 173 h 183"/>
                <a:gd name="T8" fmla="*/ 10 w 286"/>
                <a:gd name="T9" fmla="*/ 130 h 183"/>
                <a:gd name="T10" fmla="*/ 10 w 286"/>
                <a:gd name="T11" fmla="*/ 130 h 183"/>
                <a:gd name="T12" fmla="*/ 53 w 286"/>
                <a:gd name="T13" fmla="*/ 52 h 183"/>
                <a:gd name="T14" fmla="*/ 197 w 286"/>
                <a:gd name="T15" fmla="*/ 9 h 183"/>
                <a:gd name="T16" fmla="*/ 276 w 286"/>
                <a:gd name="T17" fmla="*/ 5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6" h="183">
                  <a:moveTo>
                    <a:pt x="276" y="52"/>
                  </a:moveTo>
                  <a:cubicBezTo>
                    <a:pt x="276" y="52"/>
                    <a:pt x="276" y="52"/>
                    <a:pt x="276" y="52"/>
                  </a:cubicBezTo>
                  <a:cubicBezTo>
                    <a:pt x="286" y="86"/>
                    <a:pt x="266" y="121"/>
                    <a:pt x="233" y="131"/>
                  </a:cubicBezTo>
                  <a:cubicBezTo>
                    <a:pt x="89" y="173"/>
                    <a:pt x="89" y="173"/>
                    <a:pt x="89" y="173"/>
                  </a:cubicBezTo>
                  <a:cubicBezTo>
                    <a:pt x="56" y="183"/>
                    <a:pt x="20" y="164"/>
                    <a:pt x="10" y="130"/>
                  </a:cubicBezTo>
                  <a:cubicBezTo>
                    <a:pt x="10" y="130"/>
                    <a:pt x="10" y="130"/>
                    <a:pt x="10" y="130"/>
                  </a:cubicBezTo>
                  <a:cubicBezTo>
                    <a:pt x="0" y="97"/>
                    <a:pt x="20" y="62"/>
                    <a:pt x="53" y="52"/>
                  </a:cubicBezTo>
                  <a:cubicBezTo>
                    <a:pt x="197" y="9"/>
                    <a:pt x="197" y="9"/>
                    <a:pt x="197" y="9"/>
                  </a:cubicBezTo>
                  <a:cubicBezTo>
                    <a:pt x="231" y="0"/>
                    <a:pt x="266" y="19"/>
                    <a:pt x="276" y="5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8" name="Freeform 302"/>
            <p:cNvSpPr>
              <a:spLocks/>
            </p:cNvSpPr>
            <p:nvPr/>
          </p:nvSpPr>
          <p:spPr bwMode="auto">
            <a:xfrm rot="20454744" flipH="1">
              <a:off x="5669799" y="5896888"/>
              <a:ext cx="538231" cy="513866"/>
            </a:xfrm>
            <a:custGeom>
              <a:avLst/>
              <a:gdLst>
                <a:gd name="T0" fmla="*/ 111 w 111"/>
                <a:gd name="T1" fmla="*/ 90 h 111"/>
                <a:gd name="T2" fmla="*/ 67 w 111"/>
                <a:gd name="T3" fmla="*/ 103 h 111"/>
                <a:gd name="T4" fmla="*/ 9 w 111"/>
                <a:gd name="T5" fmla="*/ 75 h 111"/>
                <a:gd name="T6" fmla="*/ 6 w 111"/>
                <a:gd name="T7" fmla="*/ 65 h 111"/>
                <a:gd name="T8" fmla="*/ 41 w 111"/>
                <a:gd name="T9" fmla="*/ 13 h 111"/>
                <a:gd name="T10" fmla="*/ 85 w 111"/>
                <a:gd name="T11" fmla="*/ 0 h 111"/>
                <a:gd name="T12" fmla="*/ 111 w 111"/>
                <a:gd name="T13" fmla="*/ 90 h 111"/>
              </a:gdLst>
              <a:ahLst/>
              <a:cxnLst>
                <a:cxn ang="0">
                  <a:pos x="T0" y="T1"/>
                </a:cxn>
                <a:cxn ang="0">
                  <a:pos x="T2" y="T3"/>
                </a:cxn>
                <a:cxn ang="0">
                  <a:pos x="T4" y="T5"/>
                </a:cxn>
                <a:cxn ang="0">
                  <a:pos x="T6" y="T7"/>
                </a:cxn>
                <a:cxn ang="0">
                  <a:pos x="T8" y="T9"/>
                </a:cxn>
                <a:cxn ang="0">
                  <a:pos x="T10" y="T11"/>
                </a:cxn>
                <a:cxn ang="0">
                  <a:pos x="T12" y="T13"/>
                </a:cxn>
              </a:cxnLst>
              <a:rect l="0" t="0" r="r" b="b"/>
              <a:pathLst>
                <a:path w="111" h="111">
                  <a:moveTo>
                    <a:pt x="111" y="90"/>
                  </a:moveTo>
                  <a:cubicBezTo>
                    <a:pt x="67" y="103"/>
                    <a:pt x="67" y="103"/>
                    <a:pt x="67" y="103"/>
                  </a:cubicBezTo>
                  <a:cubicBezTo>
                    <a:pt x="40" y="111"/>
                    <a:pt x="15" y="96"/>
                    <a:pt x="9"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9" name="Freeform 303"/>
            <p:cNvSpPr>
              <a:spLocks/>
            </p:cNvSpPr>
            <p:nvPr/>
          </p:nvSpPr>
          <p:spPr bwMode="auto">
            <a:xfrm rot="20454744" flipH="1">
              <a:off x="5075832" y="6323568"/>
              <a:ext cx="1278298" cy="835031"/>
            </a:xfrm>
            <a:custGeom>
              <a:avLst/>
              <a:gdLst>
                <a:gd name="T0" fmla="*/ 249 w 259"/>
                <a:gd name="T1" fmla="*/ 53 h 176"/>
                <a:gd name="T2" fmla="*/ 249 w 259"/>
                <a:gd name="T3" fmla="*/ 53 h 176"/>
                <a:gd name="T4" fmla="*/ 206 w 259"/>
                <a:gd name="T5" fmla="*/ 132 h 176"/>
                <a:gd name="T6" fmla="*/ 88 w 259"/>
                <a:gd name="T7" fmla="*/ 166 h 176"/>
                <a:gd name="T8" fmla="*/ 9 w 259"/>
                <a:gd name="T9" fmla="*/ 123 h 176"/>
                <a:gd name="T10" fmla="*/ 9 w 259"/>
                <a:gd name="T11" fmla="*/ 123 h 176"/>
                <a:gd name="T12" fmla="*/ 52 w 259"/>
                <a:gd name="T13" fmla="*/ 45 h 176"/>
                <a:gd name="T14" fmla="*/ 170 w 259"/>
                <a:gd name="T15" fmla="*/ 10 h 176"/>
                <a:gd name="T16" fmla="*/ 249 w 259"/>
                <a:gd name="T17" fmla="*/ 5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 h="176">
                  <a:moveTo>
                    <a:pt x="249" y="53"/>
                  </a:moveTo>
                  <a:cubicBezTo>
                    <a:pt x="249" y="53"/>
                    <a:pt x="249" y="53"/>
                    <a:pt x="249" y="53"/>
                  </a:cubicBezTo>
                  <a:cubicBezTo>
                    <a:pt x="259" y="86"/>
                    <a:pt x="239" y="122"/>
                    <a:pt x="206" y="132"/>
                  </a:cubicBezTo>
                  <a:cubicBezTo>
                    <a:pt x="88" y="166"/>
                    <a:pt x="88" y="166"/>
                    <a:pt x="88" y="166"/>
                  </a:cubicBezTo>
                  <a:cubicBezTo>
                    <a:pt x="55" y="176"/>
                    <a:pt x="19" y="157"/>
                    <a:pt x="9" y="123"/>
                  </a:cubicBezTo>
                  <a:cubicBezTo>
                    <a:pt x="9" y="123"/>
                    <a:pt x="9" y="123"/>
                    <a:pt x="9" y="123"/>
                  </a:cubicBezTo>
                  <a:cubicBezTo>
                    <a:pt x="0" y="90"/>
                    <a:pt x="19" y="55"/>
                    <a:pt x="52" y="45"/>
                  </a:cubicBezTo>
                  <a:cubicBezTo>
                    <a:pt x="170" y="10"/>
                    <a:pt x="170" y="10"/>
                    <a:pt x="170" y="10"/>
                  </a:cubicBezTo>
                  <a:cubicBezTo>
                    <a:pt x="204" y="0"/>
                    <a:pt x="239" y="20"/>
                    <a:pt x="249"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0" name="Freeform 304"/>
            <p:cNvSpPr>
              <a:spLocks/>
            </p:cNvSpPr>
            <p:nvPr/>
          </p:nvSpPr>
          <p:spPr bwMode="auto">
            <a:xfrm rot="20454744" flipH="1">
              <a:off x="5730759" y="6481702"/>
              <a:ext cx="571881" cy="513866"/>
            </a:xfrm>
            <a:custGeom>
              <a:avLst/>
              <a:gdLst>
                <a:gd name="T0" fmla="*/ 111 w 111"/>
                <a:gd name="T1" fmla="*/ 90 h 110"/>
                <a:gd name="T2" fmla="*/ 67 w 111"/>
                <a:gd name="T3" fmla="*/ 103 h 110"/>
                <a:gd name="T4" fmla="*/ 10 w 111"/>
                <a:gd name="T5" fmla="*/ 75 h 110"/>
                <a:gd name="T6" fmla="*/ 6 w 111"/>
                <a:gd name="T7" fmla="*/ 65 h 110"/>
                <a:gd name="T8" fmla="*/ 41 w 111"/>
                <a:gd name="T9" fmla="*/ 13 h 110"/>
                <a:gd name="T10" fmla="*/ 85 w 111"/>
                <a:gd name="T11" fmla="*/ 0 h 110"/>
                <a:gd name="T12" fmla="*/ 111 w 111"/>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90"/>
                  </a:moveTo>
                  <a:cubicBezTo>
                    <a:pt x="67" y="103"/>
                    <a:pt x="67" y="103"/>
                    <a:pt x="67" y="103"/>
                  </a:cubicBezTo>
                  <a:cubicBezTo>
                    <a:pt x="40" y="110"/>
                    <a:pt x="16" y="96"/>
                    <a:pt x="10"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1" name="Freeform 305"/>
            <p:cNvSpPr>
              <a:spLocks/>
            </p:cNvSpPr>
            <p:nvPr/>
          </p:nvSpPr>
          <p:spPr bwMode="auto">
            <a:xfrm rot="20454744" flipH="1">
              <a:off x="5110871" y="4217350"/>
              <a:ext cx="2186573" cy="1188324"/>
            </a:xfrm>
            <a:custGeom>
              <a:avLst/>
              <a:gdLst>
                <a:gd name="T0" fmla="*/ 0 w 447"/>
                <a:gd name="T1" fmla="*/ 240 h 250"/>
                <a:gd name="T2" fmla="*/ 44 w 447"/>
                <a:gd name="T3" fmla="*/ 146 h 250"/>
                <a:gd name="T4" fmla="*/ 164 w 447"/>
                <a:gd name="T5" fmla="*/ 25 h 250"/>
                <a:gd name="T6" fmla="*/ 224 w 447"/>
                <a:gd name="T7" fmla="*/ 0 h 250"/>
                <a:gd name="T8" fmla="*/ 389 w 447"/>
                <a:gd name="T9" fmla="*/ 1 h 250"/>
                <a:gd name="T10" fmla="*/ 441 w 447"/>
                <a:gd name="T11" fmla="*/ 76 h 250"/>
                <a:gd name="T12" fmla="*/ 367 w 447"/>
                <a:gd name="T13" fmla="*/ 128 h 250"/>
                <a:gd name="T14" fmla="*/ 258 w 447"/>
                <a:gd name="T15" fmla="*/ 127 h 250"/>
                <a:gd name="T16" fmla="*/ 194 w 447"/>
                <a:gd name="T17" fmla="*/ 206 h 250"/>
                <a:gd name="T18" fmla="*/ 167 w 447"/>
                <a:gd name="T19" fmla="*/ 232 h 250"/>
                <a:gd name="T20" fmla="*/ 104 w 447"/>
                <a:gd name="T21" fmla="*/ 250 h 250"/>
                <a:gd name="T22" fmla="*/ 0 w 447"/>
                <a:gd name="T23" fmla="*/ 24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7" h="250">
                  <a:moveTo>
                    <a:pt x="0" y="240"/>
                  </a:moveTo>
                  <a:cubicBezTo>
                    <a:pt x="0" y="205"/>
                    <a:pt x="18" y="171"/>
                    <a:pt x="44" y="146"/>
                  </a:cubicBezTo>
                  <a:cubicBezTo>
                    <a:pt x="164" y="25"/>
                    <a:pt x="164" y="25"/>
                    <a:pt x="164" y="25"/>
                  </a:cubicBezTo>
                  <a:cubicBezTo>
                    <a:pt x="180" y="9"/>
                    <a:pt x="202" y="0"/>
                    <a:pt x="224" y="0"/>
                  </a:cubicBezTo>
                  <a:cubicBezTo>
                    <a:pt x="389" y="1"/>
                    <a:pt x="389" y="1"/>
                    <a:pt x="389" y="1"/>
                  </a:cubicBezTo>
                  <a:cubicBezTo>
                    <a:pt x="424" y="7"/>
                    <a:pt x="447" y="41"/>
                    <a:pt x="441" y="76"/>
                  </a:cubicBezTo>
                  <a:cubicBezTo>
                    <a:pt x="435" y="111"/>
                    <a:pt x="402" y="134"/>
                    <a:pt x="367" y="128"/>
                  </a:cubicBezTo>
                  <a:cubicBezTo>
                    <a:pt x="258" y="127"/>
                    <a:pt x="258" y="127"/>
                    <a:pt x="258" y="127"/>
                  </a:cubicBezTo>
                  <a:cubicBezTo>
                    <a:pt x="194" y="206"/>
                    <a:pt x="194" y="206"/>
                    <a:pt x="194" y="206"/>
                  </a:cubicBezTo>
                  <a:cubicBezTo>
                    <a:pt x="185" y="216"/>
                    <a:pt x="153" y="237"/>
                    <a:pt x="167" y="232"/>
                  </a:cubicBezTo>
                  <a:cubicBezTo>
                    <a:pt x="104" y="250"/>
                    <a:pt x="104" y="250"/>
                    <a:pt x="104" y="250"/>
                  </a:cubicBezTo>
                  <a:lnTo>
                    <a:pt x="0" y="24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2" name="Freeform 306"/>
            <p:cNvSpPr>
              <a:spLocks/>
            </p:cNvSpPr>
            <p:nvPr/>
          </p:nvSpPr>
          <p:spPr bwMode="auto">
            <a:xfrm rot="20454744" flipH="1">
              <a:off x="7009736" y="6137181"/>
              <a:ext cx="1951087" cy="1573723"/>
            </a:xfrm>
            <a:custGeom>
              <a:avLst/>
              <a:gdLst>
                <a:gd name="T0" fmla="*/ 58 w 58"/>
                <a:gd name="T1" fmla="*/ 32 h 49"/>
                <a:gd name="T2" fmla="*/ 11 w 58"/>
                <a:gd name="T3" fmla="*/ 0 h 49"/>
                <a:gd name="T4" fmla="*/ 0 w 58"/>
                <a:gd name="T5" fmla="*/ 17 h 49"/>
                <a:gd name="T6" fmla="*/ 47 w 58"/>
                <a:gd name="T7" fmla="*/ 49 h 49"/>
                <a:gd name="T8" fmla="*/ 58 w 58"/>
                <a:gd name="T9" fmla="*/ 32 h 49"/>
              </a:gdLst>
              <a:ahLst/>
              <a:cxnLst>
                <a:cxn ang="0">
                  <a:pos x="T0" y="T1"/>
                </a:cxn>
                <a:cxn ang="0">
                  <a:pos x="T2" y="T3"/>
                </a:cxn>
                <a:cxn ang="0">
                  <a:pos x="T4" y="T5"/>
                </a:cxn>
                <a:cxn ang="0">
                  <a:pos x="T6" y="T7"/>
                </a:cxn>
                <a:cxn ang="0">
                  <a:pos x="T8" y="T9"/>
                </a:cxn>
              </a:cxnLst>
              <a:rect l="0" t="0" r="r" b="b"/>
              <a:pathLst>
                <a:path w="58" h="49">
                  <a:moveTo>
                    <a:pt x="58" y="32"/>
                  </a:moveTo>
                  <a:lnTo>
                    <a:pt x="11" y="0"/>
                  </a:lnTo>
                  <a:lnTo>
                    <a:pt x="0" y="17"/>
                  </a:lnTo>
                  <a:lnTo>
                    <a:pt x="47" y="49"/>
                  </a:lnTo>
                  <a:lnTo>
                    <a:pt x="58" y="32"/>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3" name="Freeform 307"/>
            <p:cNvSpPr>
              <a:spLocks/>
            </p:cNvSpPr>
            <p:nvPr/>
          </p:nvSpPr>
          <p:spPr bwMode="auto">
            <a:xfrm rot="20454744" flipH="1">
              <a:off x="7450257" y="6134693"/>
              <a:ext cx="3941495" cy="3378779"/>
            </a:xfrm>
            <a:custGeom>
              <a:avLst/>
              <a:gdLst>
                <a:gd name="T0" fmla="*/ 89 w 89"/>
                <a:gd name="T1" fmla="*/ 38 h 51"/>
                <a:gd name="T2" fmla="*/ 34 w 89"/>
                <a:gd name="T3" fmla="*/ 0 h 51"/>
                <a:gd name="T4" fmla="*/ 0 w 89"/>
                <a:gd name="T5" fmla="*/ 51 h 51"/>
                <a:gd name="T6" fmla="*/ 80 w 89"/>
                <a:gd name="T7" fmla="*/ 51 h 51"/>
                <a:gd name="T8" fmla="*/ 89 w 89"/>
                <a:gd name="T9" fmla="*/ 38 h 51"/>
                <a:gd name="connsiteX0" fmla="*/ 13165 w 13165"/>
                <a:gd name="connsiteY0" fmla="*/ 7451 h 18343"/>
                <a:gd name="connsiteX1" fmla="*/ 6985 w 13165"/>
                <a:gd name="connsiteY1" fmla="*/ 0 h 18343"/>
                <a:gd name="connsiteX2" fmla="*/ 0 w 13165"/>
                <a:gd name="connsiteY2" fmla="*/ 18343 h 18343"/>
                <a:gd name="connsiteX3" fmla="*/ 12154 w 13165"/>
                <a:gd name="connsiteY3" fmla="*/ 10000 h 18343"/>
                <a:gd name="connsiteX4" fmla="*/ 13165 w 13165"/>
                <a:gd name="connsiteY4" fmla="*/ 7451 h 18343"/>
                <a:gd name="connsiteX0" fmla="*/ 13165 w 13165"/>
                <a:gd name="connsiteY0" fmla="*/ 7451 h 18343"/>
                <a:gd name="connsiteX1" fmla="*/ 6985 w 13165"/>
                <a:gd name="connsiteY1" fmla="*/ 0 h 18343"/>
                <a:gd name="connsiteX2" fmla="*/ 0 w 13165"/>
                <a:gd name="connsiteY2" fmla="*/ 18343 h 18343"/>
                <a:gd name="connsiteX3" fmla="*/ 9823 w 13165"/>
                <a:gd name="connsiteY3" fmla="*/ 15204 h 18343"/>
                <a:gd name="connsiteX4" fmla="*/ 13165 w 13165"/>
                <a:gd name="connsiteY4" fmla="*/ 7451 h 18343"/>
                <a:gd name="connsiteX0" fmla="*/ 13165 w 13165"/>
                <a:gd name="connsiteY0" fmla="*/ 7451 h 18343"/>
                <a:gd name="connsiteX1" fmla="*/ 6985 w 13165"/>
                <a:gd name="connsiteY1" fmla="*/ 0 h 18343"/>
                <a:gd name="connsiteX2" fmla="*/ 0 w 13165"/>
                <a:gd name="connsiteY2" fmla="*/ 18343 h 18343"/>
                <a:gd name="connsiteX3" fmla="*/ 8883 w 13165"/>
                <a:gd name="connsiteY3" fmla="*/ 17347 h 18343"/>
                <a:gd name="connsiteX4" fmla="*/ 13165 w 13165"/>
                <a:gd name="connsiteY4" fmla="*/ 7451 h 18343"/>
                <a:gd name="connsiteX0" fmla="*/ 13165 w 13165"/>
                <a:gd name="connsiteY0" fmla="*/ 7451 h 20504"/>
                <a:gd name="connsiteX1" fmla="*/ 6985 w 13165"/>
                <a:gd name="connsiteY1" fmla="*/ 0 h 20504"/>
                <a:gd name="connsiteX2" fmla="*/ 0 w 13165"/>
                <a:gd name="connsiteY2" fmla="*/ 18343 h 20504"/>
                <a:gd name="connsiteX3" fmla="*/ 7465 w 13165"/>
                <a:gd name="connsiteY3" fmla="*/ 20504 h 20504"/>
                <a:gd name="connsiteX4" fmla="*/ 13165 w 13165"/>
                <a:gd name="connsiteY4" fmla="*/ 7451 h 20504"/>
                <a:gd name="connsiteX0" fmla="*/ 13165 w 13165"/>
                <a:gd name="connsiteY0" fmla="*/ 7451 h 20628"/>
                <a:gd name="connsiteX1" fmla="*/ 6985 w 13165"/>
                <a:gd name="connsiteY1" fmla="*/ 0 h 20628"/>
                <a:gd name="connsiteX2" fmla="*/ 0 w 13165"/>
                <a:gd name="connsiteY2" fmla="*/ 18343 h 20628"/>
                <a:gd name="connsiteX3" fmla="*/ 7534 w 13165"/>
                <a:gd name="connsiteY3" fmla="*/ 20628 h 20628"/>
                <a:gd name="connsiteX4" fmla="*/ 13165 w 13165"/>
                <a:gd name="connsiteY4" fmla="*/ 7451 h 20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5" h="20628">
                  <a:moveTo>
                    <a:pt x="13165" y="7451"/>
                  </a:moveTo>
                  <a:lnTo>
                    <a:pt x="6985" y="0"/>
                  </a:lnTo>
                  <a:lnTo>
                    <a:pt x="0" y="18343"/>
                  </a:lnTo>
                  <a:lnTo>
                    <a:pt x="7534" y="20628"/>
                  </a:lnTo>
                  <a:lnTo>
                    <a:pt x="13165" y="7451"/>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4" name="Freeform 308"/>
            <p:cNvSpPr>
              <a:spLocks/>
            </p:cNvSpPr>
            <p:nvPr/>
          </p:nvSpPr>
          <p:spPr bwMode="auto">
            <a:xfrm rot="20454744" flipH="1">
              <a:off x="7781239" y="7875482"/>
              <a:ext cx="370045" cy="353293"/>
            </a:xfrm>
            <a:custGeom>
              <a:avLst/>
              <a:gdLst>
                <a:gd name="T0" fmla="*/ 62 w 72"/>
                <a:gd name="T1" fmla="*/ 54 h 72"/>
                <a:gd name="T2" fmla="*/ 19 w 72"/>
                <a:gd name="T3" fmla="*/ 62 h 72"/>
                <a:gd name="T4" fmla="*/ 10 w 72"/>
                <a:gd name="T5" fmla="*/ 18 h 72"/>
                <a:gd name="T6" fmla="*/ 54 w 72"/>
                <a:gd name="T7" fmla="*/ 10 h 72"/>
                <a:gd name="T8" fmla="*/ 62 w 72"/>
                <a:gd name="T9" fmla="*/ 54 h 72"/>
              </a:gdLst>
              <a:ahLst/>
              <a:cxnLst>
                <a:cxn ang="0">
                  <a:pos x="T0" y="T1"/>
                </a:cxn>
                <a:cxn ang="0">
                  <a:pos x="T2" y="T3"/>
                </a:cxn>
                <a:cxn ang="0">
                  <a:pos x="T4" y="T5"/>
                </a:cxn>
                <a:cxn ang="0">
                  <a:pos x="T6" y="T7"/>
                </a:cxn>
                <a:cxn ang="0">
                  <a:pos x="T8" y="T9"/>
                </a:cxn>
              </a:cxnLst>
              <a:rect l="0" t="0" r="r" b="b"/>
              <a:pathLst>
                <a:path w="72" h="72">
                  <a:moveTo>
                    <a:pt x="62" y="54"/>
                  </a:moveTo>
                  <a:cubicBezTo>
                    <a:pt x="53" y="68"/>
                    <a:pt x="33" y="72"/>
                    <a:pt x="19" y="62"/>
                  </a:cubicBezTo>
                  <a:cubicBezTo>
                    <a:pt x="4" y="52"/>
                    <a:pt x="0" y="33"/>
                    <a:pt x="10" y="18"/>
                  </a:cubicBezTo>
                  <a:cubicBezTo>
                    <a:pt x="20" y="4"/>
                    <a:pt x="40" y="0"/>
                    <a:pt x="54" y="10"/>
                  </a:cubicBezTo>
                  <a:cubicBezTo>
                    <a:pt x="68" y="20"/>
                    <a:pt x="72" y="39"/>
                    <a:pt x="62" y="54"/>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220" name="Group 219"/>
          <p:cNvGrpSpPr/>
          <p:nvPr/>
        </p:nvGrpSpPr>
        <p:grpSpPr>
          <a:xfrm>
            <a:off x="5888784" y="2619702"/>
            <a:ext cx="4319142" cy="4892892"/>
            <a:chOff x="3314168" y="376149"/>
            <a:chExt cx="8080343" cy="9153729"/>
          </a:xfrm>
          <a:effectLst>
            <a:outerShdw blurRad="114300" dist="76200" dir="8100000" algn="tr" rotWithShape="0">
              <a:prstClr val="black">
                <a:alpha val="40000"/>
              </a:prstClr>
            </a:outerShdw>
          </a:effectLst>
        </p:grpSpPr>
        <p:sp>
          <p:nvSpPr>
            <p:cNvPr id="221" name="Freeform 295"/>
            <p:cNvSpPr>
              <a:spLocks/>
            </p:cNvSpPr>
            <p:nvPr/>
          </p:nvSpPr>
          <p:spPr bwMode="auto">
            <a:xfrm rot="20454744" flipH="1">
              <a:off x="5266709" y="4356188"/>
              <a:ext cx="4339498" cy="3918225"/>
            </a:xfrm>
            <a:custGeom>
              <a:avLst/>
              <a:gdLst>
                <a:gd name="T0" fmla="*/ 601 w 884"/>
                <a:gd name="T1" fmla="*/ 545 h 828"/>
                <a:gd name="T2" fmla="*/ 416 w 884"/>
                <a:gd name="T3" fmla="*/ 828 h 828"/>
                <a:gd name="T4" fmla="*/ 0 w 884"/>
                <a:gd name="T5" fmla="*/ 828 h 828"/>
                <a:gd name="T6" fmla="*/ 354 w 884"/>
                <a:gd name="T7" fmla="*/ 321 h 828"/>
                <a:gd name="T8" fmla="*/ 354 w 884"/>
                <a:gd name="T9" fmla="*/ 152 h 828"/>
                <a:gd name="T10" fmla="*/ 393 w 884"/>
                <a:gd name="T11" fmla="*/ 58 h 828"/>
                <a:gd name="T12" fmla="*/ 548 w 884"/>
                <a:gd name="T13" fmla="*/ 114 h 828"/>
                <a:gd name="T14" fmla="*/ 563 w 884"/>
                <a:gd name="T15" fmla="*/ 135 h 828"/>
                <a:gd name="T16" fmla="*/ 720 w 884"/>
                <a:gd name="T17" fmla="*/ 0 h 828"/>
                <a:gd name="T18" fmla="*/ 784 w 884"/>
                <a:gd name="T19" fmla="*/ 107 h 828"/>
                <a:gd name="T20" fmla="*/ 843 w 884"/>
                <a:gd name="T21" fmla="*/ 275 h 828"/>
                <a:gd name="T22" fmla="*/ 884 w 884"/>
                <a:gd name="T23" fmla="*/ 397 h 828"/>
                <a:gd name="T24" fmla="*/ 776 w 884"/>
                <a:gd name="T25" fmla="*/ 472 h 828"/>
                <a:gd name="T26" fmla="*/ 701 w 884"/>
                <a:gd name="T27" fmla="*/ 531 h 828"/>
                <a:gd name="T28" fmla="*/ 601 w 884"/>
                <a:gd name="T29" fmla="*/ 545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4" h="828">
                  <a:moveTo>
                    <a:pt x="601" y="545"/>
                  </a:moveTo>
                  <a:cubicBezTo>
                    <a:pt x="416" y="828"/>
                    <a:pt x="416" y="828"/>
                    <a:pt x="416" y="828"/>
                  </a:cubicBezTo>
                  <a:cubicBezTo>
                    <a:pt x="0" y="828"/>
                    <a:pt x="0" y="828"/>
                    <a:pt x="0" y="828"/>
                  </a:cubicBezTo>
                  <a:cubicBezTo>
                    <a:pt x="354" y="321"/>
                    <a:pt x="354" y="321"/>
                    <a:pt x="354" y="321"/>
                  </a:cubicBezTo>
                  <a:cubicBezTo>
                    <a:pt x="354" y="152"/>
                    <a:pt x="354" y="152"/>
                    <a:pt x="354" y="152"/>
                  </a:cubicBezTo>
                  <a:cubicBezTo>
                    <a:pt x="354" y="117"/>
                    <a:pt x="368" y="83"/>
                    <a:pt x="393" y="58"/>
                  </a:cubicBezTo>
                  <a:cubicBezTo>
                    <a:pt x="548" y="114"/>
                    <a:pt x="548" y="114"/>
                    <a:pt x="548" y="114"/>
                  </a:cubicBezTo>
                  <a:cubicBezTo>
                    <a:pt x="539" y="124"/>
                    <a:pt x="550" y="140"/>
                    <a:pt x="563" y="135"/>
                  </a:cubicBezTo>
                  <a:cubicBezTo>
                    <a:pt x="720" y="0"/>
                    <a:pt x="720" y="0"/>
                    <a:pt x="720" y="0"/>
                  </a:cubicBezTo>
                  <a:cubicBezTo>
                    <a:pt x="784" y="107"/>
                    <a:pt x="784" y="107"/>
                    <a:pt x="784" y="107"/>
                  </a:cubicBezTo>
                  <a:cubicBezTo>
                    <a:pt x="843" y="275"/>
                    <a:pt x="843" y="275"/>
                    <a:pt x="843" y="275"/>
                  </a:cubicBezTo>
                  <a:cubicBezTo>
                    <a:pt x="884" y="397"/>
                    <a:pt x="884" y="397"/>
                    <a:pt x="884" y="397"/>
                  </a:cubicBezTo>
                  <a:cubicBezTo>
                    <a:pt x="776" y="472"/>
                    <a:pt x="776" y="472"/>
                    <a:pt x="776" y="472"/>
                  </a:cubicBezTo>
                  <a:cubicBezTo>
                    <a:pt x="701" y="531"/>
                    <a:pt x="701" y="531"/>
                    <a:pt x="701" y="531"/>
                  </a:cubicBezTo>
                  <a:cubicBezTo>
                    <a:pt x="675" y="558"/>
                    <a:pt x="627" y="555"/>
                    <a:pt x="601" y="54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2" name="Rounded Rectangle 10"/>
            <p:cNvSpPr/>
            <p:nvPr/>
          </p:nvSpPr>
          <p:spPr>
            <a:xfrm rot="20524898">
              <a:off x="3314168" y="376149"/>
              <a:ext cx="4085025" cy="7751513"/>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3" name="Freeform 297"/>
            <p:cNvSpPr>
              <a:spLocks/>
            </p:cNvSpPr>
            <p:nvPr/>
          </p:nvSpPr>
          <p:spPr bwMode="auto">
            <a:xfrm rot="20454744" flipH="1">
              <a:off x="4607602" y="5127111"/>
              <a:ext cx="1480136" cy="899264"/>
            </a:xfrm>
            <a:custGeom>
              <a:avLst/>
              <a:gdLst>
                <a:gd name="T0" fmla="*/ 296 w 306"/>
                <a:gd name="T1" fmla="*/ 53 h 189"/>
                <a:gd name="T2" fmla="*/ 296 w 306"/>
                <a:gd name="T3" fmla="*/ 53 h 189"/>
                <a:gd name="T4" fmla="*/ 253 w 306"/>
                <a:gd name="T5" fmla="*/ 131 h 189"/>
                <a:gd name="T6" fmla="*/ 89 w 306"/>
                <a:gd name="T7" fmla="*/ 180 h 189"/>
                <a:gd name="T8" fmla="*/ 10 w 306"/>
                <a:gd name="T9" fmla="*/ 137 h 189"/>
                <a:gd name="T10" fmla="*/ 10 w 306"/>
                <a:gd name="T11" fmla="*/ 137 h 189"/>
                <a:gd name="T12" fmla="*/ 53 w 306"/>
                <a:gd name="T13" fmla="*/ 58 h 189"/>
                <a:gd name="T14" fmla="*/ 217 w 306"/>
                <a:gd name="T15" fmla="*/ 10 h 189"/>
                <a:gd name="T16" fmla="*/ 296 w 306"/>
                <a:gd name="T17" fmla="*/ 5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89">
                  <a:moveTo>
                    <a:pt x="296" y="53"/>
                  </a:moveTo>
                  <a:cubicBezTo>
                    <a:pt x="296" y="53"/>
                    <a:pt x="296" y="53"/>
                    <a:pt x="296" y="53"/>
                  </a:cubicBezTo>
                  <a:cubicBezTo>
                    <a:pt x="306" y="86"/>
                    <a:pt x="287" y="121"/>
                    <a:pt x="253" y="131"/>
                  </a:cubicBezTo>
                  <a:cubicBezTo>
                    <a:pt x="89" y="180"/>
                    <a:pt x="89" y="180"/>
                    <a:pt x="89" y="180"/>
                  </a:cubicBezTo>
                  <a:cubicBezTo>
                    <a:pt x="55" y="189"/>
                    <a:pt x="20" y="170"/>
                    <a:pt x="10" y="137"/>
                  </a:cubicBezTo>
                  <a:cubicBezTo>
                    <a:pt x="10" y="137"/>
                    <a:pt x="10" y="137"/>
                    <a:pt x="10" y="137"/>
                  </a:cubicBezTo>
                  <a:cubicBezTo>
                    <a:pt x="0" y="103"/>
                    <a:pt x="20" y="68"/>
                    <a:pt x="53" y="58"/>
                  </a:cubicBezTo>
                  <a:cubicBezTo>
                    <a:pt x="217" y="10"/>
                    <a:pt x="217" y="10"/>
                    <a:pt x="217" y="10"/>
                  </a:cubicBezTo>
                  <a:cubicBezTo>
                    <a:pt x="251" y="0"/>
                    <a:pt x="286" y="19"/>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4" name="Freeform 298"/>
            <p:cNvSpPr>
              <a:spLocks/>
            </p:cNvSpPr>
            <p:nvPr/>
          </p:nvSpPr>
          <p:spPr bwMode="auto">
            <a:xfrm rot="20454744" flipH="1">
              <a:off x="5502045" y="5309207"/>
              <a:ext cx="538231" cy="513866"/>
            </a:xfrm>
            <a:custGeom>
              <a:avLst/>
              <a:gdLst>
                <a:gd name="T0" fmla="*/ 111 w 111"/>
                <a:gd name="T1" fmla="*/ 89 h 110"/>
                <a:gd name="T2" fmla="*/ 67 w 111"/>
                <a:gd name="T3" fmla="*/ 102 h 110"/>
                <a:gd name="T4" fmla="*/ 9 w 111"/>
                <a:gd name="T5" fmla="*/ 74 h 110"/>
                <a:gd name="T6" fmla="*/ 6 w 111"/>
                <a:gd name="T7" fmla="*/ 64 h 110"/>
                <a:gd name="T8" fmla="*/ 41 w 111"/>
                <a:gd name="T9" fmla="*/ 13 h 110"/>
                <a:gd name="T10" fmla="*/ 84 w 111"/>
                <a:gd name="T11" fmla="*/ 0 h 110"/>
                <a:gd name="T12" fmla="*/ 111 w 111"/>
                <a:gd name="T13" fmla="*/ 89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89"/>
                  </a:moveTo>
                  <a:cubicBezTo>
                    <a:pt x="67" y="102"/>
                    <a:pt x="67" y="102"/>
                    <a:pt x="67" y="102"/>
                  </a:cubicBezTo>
                  <a:cubicBezTo>
                    <a:pt x="40" y="110"/>
                    <a:pt x="15" y="95"/>
                    <a:pt x="9" y="74"/>
                  </a:cubicBezTo>
                  <a:cubicBezTo>
                    <a:pt x="6" y="64"/>
                    <a:pt x="6" y="64"/>
                    <a:pt x="6" y="64"/>
                  </a:cubicBezTo>
                  <a:cubicBezTo>
                    <a:pt x="0" y="43"/>
                    <a:pt x="14" y="20"/>
                    <a:pt x="41" y="13"/>
                  </a:cubicBezTo>
                  <a:cubicBezTo>
                    <a:pt x="84" y="0"/>
                    <a:pt x="84" y="0"/>
                    <a:pt x="84" y="0"/>
                  </a:cubicBezTo>
                  <a:lnTo>
                    <a:pt x="111" y="89"/>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5" name="Freeform 299"/>
            <p:cNvSpPr>
              <a:spLocks/>
            </p:cNvSpPr>
            <p:nvPr/>
          </p:nvSpPr>
          <p:spPr bwMode="auto">
            <a:xfrm rot="20454744" flipH="1">
              <a:off x="4481194" y="4553300"/>
              <a:ext cx="1513785" cy="899264"/>
            </a:xfrm>
            <a:custGeom>
              <a:avLst/>
              <a:gdLst>
                <a:gd name="T0" fmla="*/ 296 w 306"/>
                <a:gd name="T1" fmla="*/ 53 h 190"/>
                <a:gd name="T2" fmla="*/ 296 w 306"/>
                <a:gd name="T3" fmla="*/ 53 h 190"/>
                <a:gd name="T4" fmla="*/ 253 w 306"/>
                <a:gd name="T5" fmla="*/ 132 h 190"/>
                <a:gd name="T6" fmla="*/ 88 w 306"/>
                <a:gd name="T7" fmla="*/ 180 h 190"/>
                <a:gd name="T8" fmla="*/ 10 w 306"/>
                <a:gd name="T9" fmla="*/ 137 h 190"/>
                <a:gd name="T10" fmla="*/ 10 w 306"/>
                <a:gd name="T11" fmla="*/ 137 h 190"/>
                <a:gd name="T12" fmla="*/ 53 w 306"/>
                <a:gd name="T13" fmla="*/ 59 h 190"/>
                <a:gd name="T14" fmla="*/ 217 w 306"/>
                <a:gd name="T15" fmla="*/ 10 h 190"/>
                <a:gd name="T16" fmla="*/ 296 w 306"/>
                <a:gd name="T17" fmla="*/ 5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90">
                  <a:moveTo>
                    <a:pt x="296" y="53"/>
                  </a:moveTo>
                  <a:cubicBezTo>
                    <a:pt x="296" y="53"/>
                    <a:pt x="296" y="53"/>
                    <a:pt x="296" y="53"/>
                  </a:cubicBezTo>
                  <a:cubicBezTo>
                    <a:pt x="306" y="87"/>
                    <a:pt x="286" y="122"/>
                    <a:pt x="253" y="132"/>
                  </a:cubicBezTo>
                  <a:cubicBezTo>
                    <a:pt x="88" y="180"/>
                    <a:pt x="88" y="180"/>
                    <a:pt x="88" y="180"/>
                  </a:cubicBezTo>
                  <a:cubicBezTo>
                    <a:pt x="55" y="190"/>
                    <a:pt x="20" y="171"/>
                    <a:pt x="10" y="137"/>
                  </a:cubicBezTo>
                  <a:cubicBezTo>
                    <a:pt x="10" y="137"/>
                    <a:pt x="10" y="137"/>
                    <a:pt x="10" y="137"/>
                  </a:cubicBezTo>
                  <a:cubicBezTo>
                    <a:pt x="0" y="104"/>
                    <a:pt x="19" y="68"/>
                    <a:pt x="53" y="59"/>
                  </a:cubicBezTo>
                  <a:cubicBezTo>
                    <a:pt x="217" y="10"/>
                    <a:pt x="217" y="10"/>
                    <a:pt x="217" y="10"/>
                  </a:cubicBezTo>
                  <a:cubicBezTo>
                    <a:pt x="251" y="0"/>
                    <a:pt x="286" y="20"/>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6" name="Freeform 300"/>
            <p:cNvSpPr>
              <a:spLocks/>
            </p:cNvSpPr>
            <p:nvPr/>
          </p:nvSpPr>
          <p:spPr bwMode="auto">
            <a:xfrm rot="20454744" flipH="1">
              <a:off x="5366080" y="4710550"/>
              <a:ext cx="538231" cy="513866"/>
            </a:xfrm>
            <a:custGeom>
              <a:avLst/>
              <a:gdLst>
                <a:gd name="T0" fmla="*/ 110 w 110"/>
                <a:gd name="T1" fmla="*/ 90 h 110"/>
                <a:gd name="T2" fmla="*/ 66 w 110"/>
                <a:gd name="T3" fmla="*/ 103 h 110"/>
                <a:gd name="T4" fmla="*/ 9 w 110"/>
                <a:gd name="T5" fmla="*/ 75 h 110"/>
                <a:gd name="T6" fmla="*/ 6 w 110"/>
                <a:gd name="T7" fmla="*/ 64 h 110"/>
                <a:gd name="T8" fmla="*/ 40 w 110"/>
                <a:gd name="T9" fmla="*/ 13 h 110"/>
                <a:gd name="T10" fmla="*/ 84 w 110"/>
                <a:gd name="T11" fmla="*/ 0 h 110"/>
                <a:gd name="T12" fmla="*/ 110 w 110"/>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0" h="110">
                  <a:moveTo>
                    <a:pt x="110" y="90"/>
                  </a:moveTo>
                  <a:cubicBezTo>
                    <a:pt x="66" y="103"/>
                    <a:pt x="66" y="103"/>
                    <a:pt x="66" y="103"/>
                  </a:cubicBezTo>
                  <a:cubicBezTo>
                    <a:pt x="40" y="110"/>
                    <a:pt x="15" y="96"/>
                    <a:pt x="9" y="75"/>
                  </a:cubicBezTo>
                  <a:cubicBezTo>
                    <a:pt x="6" y="64"/>
                    <a:pt x="6" y="64"/>
                    <a:pt x="6" y="64"/>
                  </a:cubicBezTo>
                  <a:cubicBezTo>
                    <a:pt x="0" y="44"/>
                    <a:pt x="13" y="21"/>
                    <a:pt x="40" y="13"/>
                  </a:cubicBezTo>
                  <a:cubicBezTo>
                    <a:pt x="84" y="0"/>
                    <a:pt x="84" y="0"/>
                    <a:pt x="84" y="0"/>
                  </a:cubicBezTo>
                  <a:lnTo>
                    <a:pt x="110"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7" name="Freeform 301"/>
            <p:cNvSpPr>
              <a:spLocks/>
            </p:cNvSpPr>
            <p:nvPr/>
          </p:nvSpPr>
          <p:spPr bwMode="auto">
            <a:xfrm rot="20454744" flipH="1">
              <a:off x="4846036" y="5735014"/>
              <a:ext cx="1412856" cy="867159"/>
            </a:xfrm>
            <a:custGeom>
              <a:avLst/>
              <a:gdLst>
                <a:gd name="T0" fmla="*/ 276 w 286"/>
                <a:gd name="T1" fmla="*/ 52 h 183"/>
                <a:gd name="T2" fmla="*/ 276 w 286"/>
                <a:gd name="T3" fmla="*/ 52 h 183"/>
                <a:gd name="T4" fmla="*/ 233 w 286"/>
                <a:gd name="T5" fmla="*/ 131 h 183"/>
                <a:gd name="T6" fmla="*/ 89 w 286"/>
                <a:gd name="T7" fmla="*/ 173 h 183"/>
                <a:gd name="T8" fmla="*/ 10 w 286"/>
                <a:gd name="T9" fmla="*/ 130 h 183"/>
                <a:gd name="T10" fmla="*/ 10 w 286"/>
                <a:gd name="T11" fmla="*/ 130 h 183"/>
                <a:gd name="T12" fmla="*/ 53 w 286"/>
                <a:gd name="T13" fmla="*/ 52 h 183"/>
                <a:gd name="T14" fmla="*/ 197 w 286"/>
                <a:gd name="T15" fmla="*/ 9 h 183"/>
                <a:gd name="T16" fmla="*/ 276 w 286"/>
                <a:gd name="T17" fmla="*/ 5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6" h="183">
                  <a:moveTo>
                    <a:pt x="276" y="52"/>
                  </a:moveTo>
                  <a:cubicBezTo>
                    <a:pt x="276" y="52"/>
                    <a:pt x="276" y="52"/>
                    <a:pt x="276" y="52"/>
                  </a:cubicBezTo>
                  <a:cubicBezTo>
                    <a:pt x="286" y="86"/>
                    <a:pt x="266" y="121"/>
                    <a:pt x="233" y="131"/>
                  </a:cubicBezTo>
                  <a:cubicBezTo>
                    <a:pt x="89" y="173"/>
                    <a:pt x="89" y="173"/>
                    <a:pt x="89" y="173"/>
                  </a:cubicBezTo>
                  <a:cubicBezTo>
                    <a:pt x="56" y="183"/>
                    <a:pt x="20" y="164"/>
                    <a:pt x="10" y="130"/>
                  </a:cubicBezTo>
                  <a:cubicBezTo>
                    <a:pt x="10" y="130"/>
                    <a:pt x="10" y="130"/>
                    <a:pt x="10" y="130"/>
                  </a:cubicBezTo>
                  <a:cubicBezTo>
                    <a:pt x="0" y="97"/>
                    <a:pt x="20" y="62"/>
                    <a:pt x="53" y="52"/>
                  </a:cubicBezTo>
                  <a:cubicBezTo>
                    <a:pt x="197" y="9"/>
                    <a:pt x="197" y="9"/>
                    <a:pt x="197" y="9"/>
                  </a:cubicBezTo>
                  <a:cubicBezTo>
                    <a:pt x="231" y="0"/>
                    <a:pt x="266" y="19"/>
                    <a:pt x="276" y="5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8" name="Freeform 302"/>
            <p:cNvSpPr>
              <a:spLocks/>
            </p:cNvSpPr>
            <p:nvPr/>
          </p:nvSpPr>
          <p:spPr bwMode="auto">
            <a:xfrm rot="20454744" flipH="1">
              <a:off x="5669799" y="5896888"/>
              <a:ext cx="538231" cy="513866"/>
            </a:xfrm>
            <a:custGeom>
              <a:avLst/>
              <a:gdLst>
                <a:gd name="T0" fmla="*/ 111 w 111"/>
                <a:gd name="T1" fmla="*/ 90 h 111"/>
                <a:gd name="T2" fmla="*/ 67 w 111"/>
                <a:gd name="T3" fmla="*/ 103 h 111"/>
                <a:gd name="T4" fmla="*/ 9 w 111"/>
                <a:gd name="T5" fmla="*/ 75 h 111"/>
                <a:gd name="T6" fmla="*/ 6 w 111"/>
                <a:gd name="T7" fmla="*/ 65 h 111"/>
                <a:gd name="T8" fmla="*/ 41 w 111"/>
                <a:gd name="T9" fmla="*/ 13 h 111"/>
                <a:gd name="T10" fmla="*/ 85 w 111"/>
                <a:gd name="T11" fmla="*/ 0 h 111"/>
                <a:gd name="T12" fmla="*/ 111 w 111"/>
                <a:gd name="T13" fmla="*/ 90 h 111"/>
              </a:gdLst>
              <a:ahLst/>
              <a:cxnLst>
                <a:cxn ang="0">
                  <a:pos x="T0" y="T1"/>
                </a:cxn>
                <a:cxn ang="0">
                  <a:pos x="T2" y="T3"/>
                </a:cxn>
                <a:cxn ang="0">
                  <a:pos x="T4" y="T5"/>
                </a:cxn>
                <a:cxn ang="0">
                  <a:pos x="T6" y="T7"/>
                </a:cxn>
                <a:cxn ang="0">
                  <a:pos x="T8" y="T9"/>
                </a:cxn>
                <a:cxn ang="0">
                  <a:pos x="T10" y="T11"/>
                </a:cxn>
                <a:cxn ang="0">
                  <a:pos x="T12" y="T13"/>
                </a:cxn>
              </a:cxnLst>
              <a:rect l="0" t="0" r="r" b="b"/>
              <a:pathLst>
                <a:path w="111" h="111">
                  <a:moveTo>
                    <a:pt x="111" y="90"/>
                  </a:moveTo>
                  <a:cubicBezTo>
                    <a:pt x="67" y="103"/>
                    <a:pt x="67" y="103"/>
                    <a:pt x="67" y="103"/>
                  </a:cubicBezTo>
                  <a:cubicBezTo>
                    <a:pt x="40" y="111"/>
                    <a:pt x="15" y="96"/>
                    <a:pt x="9"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9" name="Freeform 303"/>
            <p:cNvSpPr>
              <a:spLocks/>
            </p:cNvSpPr>
            <p:nvPr/>
          </p:nvSpPr>
          <p:spPr bwMode="auto">
            <a:xfrm rot="20454744" flipH="1">
              <a:off x="5075832" y="6323568"/>
              <a:ext cx="1278298" cy="835031"/>
            </a:xfrm>
            <a:custGeom>
              <a:avLst/>
              <a:gdLst>
                <a:gd name="T0" fmla="*/ 249 w 259"/>
                <a:gd name="T1" fmla="*/ 53 h 176"/>
                <a:gd name="T2" fmla="*/ 249 w 259"/>
                <a:gd name="T3" fmla="*/ 53 h 176"/>
                <a:gd name="T4" fmla="*/ 206 w 259"/>
                <a:gd name="T5" fmla="*/ 132 h 176"/>
                <a:gd name="T6" fmla="*/ 88 w 259"/>
                <a:gd name="T7" fmla="*/ 166 h 176"/>
                <a:gd name="T8" fmla="*/ 9 w 259"/>
                <a:gd name="T9" fmla="*/ 123 h 176"/>
                <a:gd name="T10" fmla="*/ 9 w 259"/>
                <a:gd name="T11" fmla="*/ 123 h 176"/>
                <a:gd name="T12" fmla="*/ 52 w 259"/>
                <a:gd name="T13" fmla="*/ 45 h 176"/>
                <a:gd name="T14" fmla="*/ 170 w 259"/>
                <a:gd name="T15" fmla="*/ 10 h 176"/>
                <a:gd name="T16" fmla="*/ 249 w 259"/>
                <a:gd name="T17" fmla="*/ 5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 h="176">
                  <a:moveTo>
                    <a:pt x="249" y="53"/>
                  </a:moveTo>
                  <a:cubicBezTo>
                    <a:pt x="249" y="53"/>
                    <a:pt x="249" y="53"/>
                    <a:pt x="249" y="53"/>
                  </a:cubicBezTo>
                  <a:cubicBezTo>
                    <a:pt x="259" y="86"/>
                    <a:pt x="239" y="122"/>
                    <a:pt x="206" y="132"/>
                  </a:cubicBezTo>
                  <a:cubicBezTo>
                    <a:pt x="88" y="166"/>
                    <a:pt x="88" y="166"/>
                    <a:pt x="88" y="166"/>
                  </a:cubicBezTo>
                  <a:cubicBezTo>
                    <a:pt x="55" y="176"/>
                    <a:pt x="19" y="157"/>
                    <a:pt x="9" y="123"/>
                  </a:cubicBezTo>
                  <a:cubicBezTo>
                    <a:pt x="9" y="123"/>
                    <a:pt x="9" y="123"/>
                    <a:pt x="9" y="123"/>
                  </a:cubicBezTo>
                  <a:cubicBezTo>
                    <a:pt x="0" y="90"/>
                    <a:pt x="19" y="55"/>
                    <a:pt x="52" y="45"/>
                  </a:cubicBezTo>
                  <a:cubicBezTo>
                    <a:pt x="170" y="10"/>
                    <a:pt x="170" y="10"/>
                    <a:pt x="170" y="10"/>
                  </a:cubicBezTo>
                  <a:cubicBezTo>
                    <a:pt x="204" y="0"/>
                    <a:pt x="239" y="20"/>
                    <a:pt x="249"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0" name="Freeform 304"/>
            <p:cNvSpPr>
              <a:spLocks/>
            </p:cNvSpPr>
            <p:nvPr/>
          </p:nvSpPr>
          <p:spPr bwMode="auto">
            <a:xfrm rot="20454744" flipH="1">
              <a:off x="5730759" y="6481702"/>
              <a:ext cx="571881" cy="513866"/>
            </a:xfrm>
            <a:custGeom>
              <a:avLst/>
              <a:gdLst>
                <a:gd name="T0" fmla="*/ 111 w 111"/>
                <a:gd name="T1" fmla="*/ 90 h 110"/>
                <a:gd name="T2" fmla="*/ 67 w 111"/>
                <a:gd name="T3" fmla="*/ 103 h 110"/>
                <a:gd name="T4" fmla="*/ 10 w 111"/>
                <a:gd name="T5" fmla="*/ 75 h 110"/>
                <a:gd name="T6" fmla="*/ 6 w 111"/>
                <a:gd name="T7" fmla="*/ 65 h 110"/>
                <a:gd name="T8" fmla="*/ 41 w 111"/>
                <a:gd name="T9" fmla="*/ 13 h 110"/>
                <a:gd name="T10" fmla="*/ 85 w 111"/>
                <a:gd name="T11" fmla="*/ 0 h 110"/>
                <a:gd name="T12" fmla="*/ 111 w 111"/>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90"/>
                  </a:moveTo>
                  <a:cubicBezTo>
                    <a:pt x="67" y="103"/>
                    <a:pt x="67" y="103"/>
                    <a:pt x="67" y="103"/>
                  </a:cubicBezTo>
                  <a:cubicBezTo>
                    <a:pt x="40" y="110"/>
                    <a:pt x="16" y="96"/>
                    <a:pt x="10"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1" name="Freeform 305"/>
            <p:cNvSpPr>
              <a:spLocks/>
            </p:cNvSpPr>
            <p:nvPr/>
          </p:nvSpPr>
          <p:spPr bwMode="auto">
            <a:xfrm rot="20454744" flipH="1">
              <a:off x="5110871" y="4217350"/>
              <a:ext cx="2186573" cy="1188324"/>
            </a:xfrm>
            <a:custGeom>
              <a:avLst/>
              <a:gdLst>
                <a:gd name="T0" fmla="*/ 0 w 447"/>
                <a:gd name="T1" fmla="*/ 240 h 250"/>
                <a:gd name="T2" fmla="*/ 44 w 447"/>
                <a:gd name="T3" fmla="*/ 146 h 250"/>
                <a:gd name="T4" fmla="*/ 164 w 447"/>
                <a:gd name="T5" fmla="*/ 25 h 250"/>
                <a:gd name="T6" fmla="*/ 224 w 447"/>
                <a:gd name="T7" fmla="*/ 0 h 250"/>
                <a:gd name="T8" fmla="*/ 389 w 447"/>
                <a:gd name="T9" fmla="*/ 1 h 250"/>
                <a:gd name="T10" fmla="*/ 441 w 447"/>
                <a:gd name="T11" fmla="*/ 76 h 250"/>
                <a:gd name="T12" fmla="*/ 367 w 447"/>
                <a:gd name="T13" fmla="*/ 128 h 250"/>
                <a:gd name="T14" fmla="*/ 258 w 447"/>
                <a:gd name="T15" fmla="*/ 127 h 250"/>
                <a:gd name="T16" fmla="*/ 194 w 447"/>
                <a:gd name="T17" fmla="*/ 206 h 250"/>
                <a:gd name="T18" fmla="*/ 167 w 447"/>
                <a:gd name="T19" fmla="*/ 232 h 250"/>
                <a:gd name="T20" fmla="*/ 104 w 447"/>
                <a:gd name="T21" fmla="*/ 250 h 250"/>
                <a:gd name="T22" fmla="*/ 0 w 447"/>
                <a:gd name="T23" fmla="*/ 24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7" h="250">
                  <a:moveTo>
                    <a:pt x="0" y="240"/>
                  </a:moveTo>
                  <a:cubicBezTo>
                    <a:pt x="0" y="205"/>
                    <a:pt x="18" y="171"/>
                    <a:pt x="44" y="146"/>
                  </a:cubicBezTo>
                  <a:cubicBezTo>
                    <a:pt x="164" y="25"/>
                    <a:pt x="164" y="25"/>
                    <a:pt x="164" y="25"/>
                  </a:cubicBezTo>
                  <a:cubicBezTo>
                    <a:pt x="180" y="9"/>
                    <a:pt x="202" y="0"/>
                    <a:pt x="224" y="0"/>
                  </a:cubicBezTo>
                  <a:cubicBezTo>
                    <a:pt x="389" y="1"/>
                    <a:pt x="389" y="1"/>
                    <a:pt x="389" y="1"/>
                  </a:cubicBezTo>
                  <a:cubicBezTo>
                    <a:pt x="424" y="7"/>
                    <a:pt x="447" y="41"/>
                    <a:pt x="441" y="76"/>
                  </a:cubicBezTo>
                  <a:cubicBezTo>
                    <a:pt x="435" y="111"/>
                    <a:pt x="402" y="134"/>
                    <a:pt x="367" y="128"/>
                  </a:cubicBezTo>
                  <a:cubicBezTo>
                    <a:pt x="258" y="127"/>
                    <a:pt x="258" y="127"/>
                    <a:pt x="258" y="127"/>
                  </a:cubicBezTo>
                  <a:cubicBezTo>
                    <a:pt x="194" y="206"/>
                    <a:pt x="194" y="206"/>
                    <a:pt x="194" y="206"/>
                  </a:cubicBezTo>
                  <a:cubicBezTo>
                    <a:pt x="185" y="216"/>
                    <a:pt x="153" y="237"/>
                    <a:pt x="167" y="232"/>
                  </a:cubicBezTo>
                  <a:cubicBezTo>
                    <a:pt x="104" y="250"/>
                    <a:pt x="104" y="250"/>
                    <a:pt x="104" y="250"/>
                  </a:cubicBezTo>
                  <a:lnTo>
                    <a:pt x="0" y="24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2" name="Freeform 306"/>
            <p:cNvSpPr>
              <a:spLocks/>
            </p:cNvSpPr>
            <p:nvPr/>
          </p:nvSpPr>
          <p:spPr bwMode="auto">
            <a:xfrm rot="20454744" flipH="1">
              <a:off x="7009736" y="6137181"/>
              <a:ext cx="1951087" cy="1573723"/>
            </a:xfrm>
            <a:custGeom>
              <a:avLst/>
              <a:gdLst>
                <a:gd name="T0" fmla="*/ 58 w 58"/>
                <a:gd name="T1" fmla="*/ 32 h 49"/>
                <a:gd name="T2" fmla="*/ 11 w 58"/>
                <a:gd name="T3" fmla="*/ 0 h 49"/>
                <a:gd name="T4" fmla="*/ 0 w 58"/>
                <a:gd name="T5" fmla="*/ 17 h 49"/>
                <a:gd name="T6" fmla="*/ 47 w 58"/>
                <a:gd name="T7" fmla="*/ 49 h 49"/>
                <a:gd name="T8" fmla="*/ 58 w 58"/>
                <a:gd name="T9" fmla="*/ 32 h 49"/>
              </a:gdLst>
              <a:ahLst/>
              <a:cxnLst>
                <a:cxn ang="0">
                  <a:pos x="T0" y="T1"/>
                </a:cxn>
                <a:cxn ang="0">
                  <a:pos x="T2" y="T3"/>
                </a:cxn>
                <a:cxn ang="0">
                  <a:pos x="T4" y="T5"/>
                </a:cxn>
                <a:cxn ang="0">
                  <a:pos x="T6" y="T7"/>
                </a:cxn>
                <a:cxn ang="0">
                  <a:pos x="T8" y="T9"/>
                </a:cxn>
              </a:cxnLst>
              <a:rect l="0" t="0" r="r" b="b"/>
              <a:pathLst>
                <a:path w="58" h="49">
                  <a:moveTo>
                    <a:pt x="58" y="32"/>
                  </a:moveTo>
                  <a:lnTo>
                    <a:pt x="11" y="0"/>
                  </a:lnTo>
                  <a:lnTo>
                    <a:pt x="0" y="17"/>
                  </a:lnTo>
                  <a:lnTo>
                    <a:pt x="47" y="49"/>
                  </a:lnTo>
                  <a:lnTo>
                    <a:pt x="58" y="32"/>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3" name="Freeform 307"/>
            <p:cNvSpPr>
              <a:spLocks/>
            </p:cNvSpPr>
            <p:nvPr/>
          </p:nvSpPr>
          <p:spPr bwMode="auto">
            <a:xfrm rot="20454744" flipH="1">
              <a:off x="7453016" y="6134226"/>
              <a:ext cx="3941495" cy="3395652"/>
            </a:xfrm>
            <a:custGeom>
              <a:avLst/>
              <a:gdLst>
                <a:gd name="T0" fmla="*/ 89 w 89"/>
                <a:gd name="T1" fmla="*/ 38 h 51"/>
                <a:gd name="T2" fmla="*/ 34 w 89"/>
                <a:gd name="T3" fmla="*/ 0 h 51"/>
                <a:gd name="T4" fmla="*/ 0 w 89"/>
                <a:gd name="T5" fmla="*/ 51 h 51"/>
                <a:gd name="T6" fmla="*/ 80 w 89"/>
                <a:gd name="T7" fmla="*/ 51 h 51"/>
                <a:gd name="T8" fmla="*/ 89 w 89"/>
                <a:gd name="T9" fmla="*/ 38 h 51"/>
                <a:gd name="connsiteX0" fmla="*/ 13165 w 13165"/>
                <a:gd name="connsiteY0" fmla="*/ 7451 h 18343"/>
                <a:gd name="connsiteX1" fmla="*/ 6985 w 13165"/>
                <a:gd name="connsiteY1" fmla="*/ 0 h 18343"/>
                <a:gd name="connsiteX2" fmla="*/ 0 w 13165"/>
                <a:gd name="connsiteY2" fmla="*/ 18343 h 18343"/>
                <a:gd name="connsiteX3" fmla="*/ 12154 w 13165"/>
                <a:gd name="connsiteY3" fmla="*/ 10000 h 18343"/>
                <a:gd name="connsiteX4" fmla="*/ 13165 w 13165"/>
                <a:gd name="connsiteY4" fmla="*/ 7451 h 18343"/>
                <a:gd name="connsiteX0" fmla="*/ 13165 w 13165"/>
                <a:gd name="connsiteY0" fmla="*/ 7451 h 18343"/>
                <a:gd name="connsiteX1" fmla="*/ 6985 w 13165"/>
                <a:gd name="connsiteY1" fmla="*/ 0 h 18343"/>
                <a:gd name="connsiteX2" fmla="*/ 0 w 13165"/>
                <a:gd name="connsiteY2" fmla="*/ 18343 h 18343"/>
                <a:gd name="connsiteX3" fmla="*/ 9823 w 13165"/>
                <a:gd name="connsiteY3" fmla="*/ 15204 h 18343"/>
                <a:gd name="connsiteX4" fmla="*/ 13165 w 13165"/>
                <a:gd name="connsiteY4" fmla="*/ 7451 h 18343"/>
                <a:gd name="connsiteX0" fmla="*/ 13165 w 13165"/>
                <a:gd name="connsiteY0" fmla="*/ 7451 h 20104"/>
                <a:gd name="connsiteX1" fmla="*/ 6985 w 13165"/>
                <a:gd name="connsiteY1" fmla="*/ 0 h 20104"/>
                <a:gd name="connsiteX2" fmla="*/ 0 w 13165"/>
                <a:gd name="connsiteY2" fmla="*/ 18343 h 20104"/>
                <a:gd name="connsiteX3" fmla="*/ 7636 w 13165"/>
                <a:gd name="connsiteY3" fmla="*/ 20104 h 20104"/>
                <a:gd name="connsiteX4" fmla="*/ 13165 w 13165"/>
                <a:gd name="connsiteY4" fmla="*/ 7451 h 20104"/>
                <a:gd name="connsiteX0" fmla="*/ 13165 w 13165"/>
                <a:gd name="connsiteY0" fmla="*/ 7451 h 20507"/>
                <a:gd name="connsiteX1" fmla="*/ 6985 w 13165"/>
                <a:gd name="connsiteY1" fmla="*/ 0 h 20507"/>
                <a:gd name="connsiteX2" fmla="*/ 0 w 13165"/>
                <a:gd name="connsiteY2" fmla="*/ 18343 h 20507"/>
                <a:gd name="connsiteX3" fmla="*/ 7529 w 13165"/>
                <a:gd name="connsiteY3" fmla="*/ 20507 h 20507"/>
                <a:gd name="connsiteX4" fmla="*/ 13165 w 13165"/>
                <a:gd name="connsiteY4" fmla="*/ 7451 h 20507"/>
                <a:gd name="connsiteX0" fmla="*/ 13165 w 13165"/>
                <a:gd name="connsiteY0" fmla="*/ 7451 h 20731"/>
                <a:gd name="connsiteX1" fmla="*/ 6985 w 13165"/>
                <a:gd name="connsiteY1" fmla="*/ 0 h 20731"/>
                <a:gd name="connsiteX2" fmla="*/ 0 w 13165"/>
                <a:gd name="connsiteY2" fmla="*/ 18343 h 20731"/>
                <a:gd name="connsiteX3" fmla="*/ 7571 w 13165"/>
                <a:gd name="connsiteY3" fmla="*/ 20731 h 20731"/>
                <a:gd name="connsiteX4" fmla="*/ 13165 w 13165"/>
                <a:gd name="connsiteY4" fmla="*/ 7451 h 20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5" h="20731">
                  <a:moveTo>
                    <a:pt x="13165" y="7451"/>
                  </a:moveTo>
                  <a:lnTo>
                    <a:pt x="6985" y="0"/>
                  </a:lnTo>
                  <a:lnTo>
                    <a:pt x="0" y="18343"/>
                  </a:lnTo>
                  <a:lnTo>
                    <a:pt x="7571" y="20731"/>
                  </a:lnTo>
                  <a:lnTo>
                    <a:pt x="13165" y="7451"/>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4" name="Freeform 308"/>
            <p:cNvSpPr>
              <a:spLocks/>
            </p:cNvSpPr>
            <p:nvPr/>
          </p:nvSpPr>
          <p:spPr bwMode="auto">
            <a:xfrm rot="20454744" flipH="1">
              <a:off x="7781239" y="7875482"/>
              <a:ext cx="370045" cy="353293"/>
            </a:xfrm>
            <a:custGeom>
              <a:avLst/>
              <a:gdLst>
                <a:gd name="T0" fmla="*/ 62 w 72"/>
                <a:gd name="T1" fmla="*/ 54 h 72"/>
                <a:gd name="T2" fmla="*/ 19 w 72"/>
                <a:gd name="T3" fmla="*/ 62 h 72"/>
                <a:gd name="T4" fmla="*/ 10 w 72"/>
                <a:gd name="T5" fmla="*/ 18 h 72"/>
                <a:gd name="T6" fmla="*/ 54 w 72"/>
                <a:gd name="T7" fmla="*/ 10 h 72"/>
                <a:gd name="T8" fmla="*/ 62 w 72"/>
                <a:gd name="T9" fmla="*/ 54 h 72"/>
              </a:gdLst>
              <a:ahLst/>
              <a:cxnLst>
                <a:cxn ang="0">
                  <a:pos x="T0" y="T1"/>
                </a:cxn>
                <a:cxn ang="0">
                  <a:pos x="T2" y="T3"/>
                </a:cxn>
                <a:cxn ang="0">
                  <a:pos x="T4" y="T5"/>
                </a:cxn>
                <a:cxn ang="0">
                  <a:pos x="T6" y="T7"/>
                </a:cxn>
                <a:cxn ang="0">
                  <a:pos x="T8" y="T9"/>
                </a:cxn>
              </a:cxnLst>
              <a:rect l="0" t="0" r="r" b="b"/>
              <a:pathLst>
                <a:path w="72" h="72">
                  <a:moveTo>
                    <a:pt x="62" y="54"/>
                  </a:moveTo>
                  <a:cubicBezTo>
                    <a:pt x="53" y="68"/>
                    <a:pt x="33" y="72"/>
                    <a:pt x="19" y="62"/>
                  </a:cubicBezTo>
                  <a:cubicBezTo>
                    <a:pt x="4" y="52"/>
                    <a:pt x="0" y="33"/>
                    <a:pt x="10" y="18"/>
                  </a:cubicBezTo>
                  <a:cubicBezTo>
                    <a:pt x="20" y="4"/>
                    <a:pt x="40" y="0"/>
                    <a:pt x="54" y="10"/>
                  </a:cubicBezTo>
                  <a:cubicBezTo>
                    <a:pt x="68" y="20"/>
                    <a:pt x="72" y="39"/>
                    <a:pt x="62" y="54"/>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74" name="Rectangle 73"/>
          <p:cNvSpPr/>
          <p:nvPr/>
        </p:nvSpPr>
        <p:spPr>
          <a:xfrm>
            <a:off x="-42041" y="-52552"/>
            <a:ext cx="9228081" cy="909803"/>
          </a:xfrm>
          <a:prstGeom prst="rect">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a:solidFill>
                  <a:schemeClr val="tx1"/>
                </a:solidFill>
              </a:rPr>
              <a:t>Singapore Examples</a:t>
            </a:r>
          </a:p>
        </p:txBody>
      </p:sp>
      <p:pic>
        <p:nvPicPr>
          <p:cNvPr id="75" name="Picture 11" descr="Formallogo(Colour)inPantone (Small)"/>
          <p:cNvPicPr>
            <a:picLocks noChangeAspect="1" noChangeArrowheads="1"/>
          </p:cNvPicPr>
          <p:nvPr/>
        </p:nvPicPr>
        <p:blipFill>
          <a:blip r:embed="rId4" cstate="print"/>
          <a:srcRect/>
          <a:stretch>
            <a:fillRect/>
          </a:stretch>
        </p:blipFill>
        <p:spPr bwMode="auto">
          <a:xfrm>
            <a:off x="7000168" y="142418"/>
            <a:ext cx="2091603" cy="684695"/>
          </a:xfrm>
          <a:prstGeom prst="rect">
            <a:avLst/>
          </a:prstGeom>
          <a:noFill/>
          <a:ln w="9525">
            <a:noFill/>
            <a:miter lim="800000"/>
            <a:headEnd/>
            <a:tailEnd/>
          </a:ln>
        </p:spPr>
      </p:pic>
    </p:spTree>
    <p:extLst>
      <p:ext uri="{BB962C8B-B14F-4D97-AF65-F5344CB8AC3E}">
        <p14:creationId xmlns:p14="http://schemas.microsoft.com/office/powerpoint/2010/main" val="2885062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90000" fill="hold" nodeType="clickEffect">
                                  <p:stCondLst>
                                    <p:cond delay="0"/>
                                  </p:stCondLst>
                                  <p:childTnLst>
                                    <p:set>
                                      <p:cBhvr>
                                        <p:cTn id="6" dur="1" fill="hold">
                                          <p:stCondLst>
                                            <p:cond delay="0"/>
                                          </p:stCondLst>
                                        </p:cTn>
                                        <p:tgtEl>
                                          <p:spTgt spid="175"/>
                                        </p:tgtEl>
                                        <p:attrNameLst>
                                          <p:attrName>style.visibility</p:attrName>
                                        </p:attrNameLst>
                                      </p:cBhvr>
                                      <p:to>
                                        <p:strVal val="visible"/>
                                      </p:to>
                                    </p:set>
                                    <p:anim calcmode="lin" valueType="num">
                                      <p:cBhvr additive="base">
                                        <p:cTn id="7" dur="500" fill="hold"/>
                                        <p:tgtEl>
                                          <p:spTgt spid="175"/>
                                        </p:tgtEl>
                                        <p:attrNameLst>
                                          <p:attrName>ppt_x</p:attrName>
                                        </p:attrNameLst>
                                      </p:cBhvr>
                                      <p:tavLst>
                                        <p:tav tm="0">
                                          <p:val>
                                            <p:strVal val="1+#ppt_w/2"/>
                                          </p:val>
                                        </p:tav>
                                        <p:tav tm="100000">
                                          <p:val>
                                            <p:strVal val="#ppt_x"/>
                                          </p:val>
                                        </p:tav>
                                      </p:tavLst>
                                    </p:anim>
                                    <p:anim calcmode="lin" valueType="num">
                                      <p:cBhvr additive="base">
                                        <p:cTn id="8" dur="500" fill="hold"/>
                                        <p:tgtEl>
                                          <p:spTgt spid="17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235"/>
                                        </p:tgtEl>
                                        <p:attrNameLst>
                                          <p:attrName>style.visibility</p:attrName>
                                        </p:attrNameLst>
                                      </p:cBhvr>
                                      <p:to>
                                        <p:strVal val="visible"/>
                                      </p:to>
                                    </p:set>
                                    <p:animEffect transition="in" filter="wipe(right)">
                                      <p:cBhvr>
                                        <p:cTn id="12" dur="500"/>
                                        <p:tgtEl>
                                          <p:spTgt spid="235"/>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239"/>
                                        </p:tgtEl>
                                        <p:attrNameLst>
                                          <p:attrName>style.visibility</p:attrName>
                                        </p:attrNameLst>
                                      </p:cBhvr>
                                      <p:to>
                                        <p:strVal val="visible"/>
                                      </p:to>
                                    </p:set>
                                    <p:animEffect transition="in" filter="fade">
                                      <p:cBhvr>
                                        <p:cTn id="16" dur="500"/>
                                        <p:tgtEl>
                                          <p:spTgt spid="239"/>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path" presetSubtype="0" accel="50000" decel="50000" fill="hold" nodeType="clickEffect">
                                  <p:stCondLst>
                                    <p:cond delay="0"/>
                                  </p:stCondLst>
                                  <p:childTnLst>
                                    <p:animMotion origin="layout" path="M 5.55556E-7 -4.07407E-6 L 5.55556E-7 0.18936 " pathEditMode="relative" rAng="0" ptsTypes="AA">
                                      <p:cBhvr>
                                        <p:cTn id="20" dur="2000" fill="hold"/>
                                        <p:tgtEl>
                                          <p:spTgt spid="175"/>
                                        </p:tgtEl>
                                        <p:attrNameLst>
                                          <p:attrName>ppt_x</p:attrName>
                                          <p:attrName>ppt_y</p:attrName>
                                        </p:attrNameLst>
                                      </p:cBhvr>
                                      <p:rCtr x="0" y="9468"/>
                                    </p:animMotion>
                                  </p:childTnLst>
                                </p:cTn>
                              </p:par>
                            </p:childTnLst>
                          </p:cTn>
                        </p:par>
                        <p:par>
                          <p:cTn id="21" fill="hold">
                            <p:stCondLst>
                              <p:cond delay="2000"/>
                            </p:stCondLst>
                            <p:childTnLst>
                              <p:par>
                                <p:cTn id="22" presetID="22" presetClass="entr" presetSubtype="2" fill="hold" grpId="0" nodeType="afterEffect">
                                  <p:stCondLst>
                                    <p:cond delay="0"/>
                                  </p:stCondLst>
                                  <p:childTnLst>
                                    <p:set>
                                      <p:cBhvr>
                                        <p:cTn id="23" dur="1" fill="hold">
                                          <p:stCondLst>
                                            <p:cond delay="0"/>
                                          </p:stCondLst>
                                        </p:cTn>
                                        <p:tgtEl>
                                          <p:spTgt spid="236"/>
                                        </p:tgtEl>
                                        <p:attrNameLst>
                                          <p:attrName>style.visibility</p:attrName>
                                        </p:attrNameLst>
                                      </p:cBhvr>
                                      <p:to>
                                        <p:strVal val="visible"/>
                                      </p:to>
                                    </p:set>
                                    <p:animEffect transition="in" filter="wipe(right)">
                                      <p:cBhvr>
                                        <p:cTn id="24" dur="500"/>
                                        <p:tgtEl>
                                          <p:spTgt spid="236"/>
                                        </p:tgtEl>
                                      </p:cBhvr>
                                    </p:animEffect>
                                  </p:childTnLst>
                                </p:cTn>
                              </p:par>
                            </p:childTnLst>
                          </p:cTn>
                        </p:par>
                        <p:par>
                          <p:cTn id="25" fill="hold">
                            <p:stCondLst>
                              <p:cond delay="2500"/>
                            </p:stCondLst>
                            <p:childTnLst>
                              <p:par>
                                <p:cTn id="26" presetID="10" presetClass="entr" presetSubtype="0" fill="hold" nodeType="afterEffect">
                                  <p:stCondLst>
                                    <p:cond delay="0"/>
                                  </p:stCondLst>
                                  <p:childTnLst>
                                    <p:set>
                                      <p:cBhvr>
                                        <p:cTn id="27" dur="1" fill="hold">
                                          <p:stCondLst>
                                            <p:cond delay="0"/>
                                          </p:stCondLst>
                                        </p:cTn>
                                        <p:tgtEl>
                                          <p:spTgt spid="242"/>
                                        </p:tgtEl>
                                        <p:attrNameLst>
                                          <p:attrName>style.visibility</p:attrName>
                                        </p:attrNameLst>
                                      </p:cBhvr>
                                      <p:to>
                                        <p:strVal val="visible"/>
                                      </p:to>
                                    </p:set>
                                    <p:animEffect transition="in" filter="fade">
                                      <p:cBhvr>
                                        <p:cTn id="28" dur="500"/>
                                        <p:tgtEl>
                                          <p:spTgt spid="242"/>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0"/>
                                        </p:tgtEl>
                                        <p:attrNameLst>
                                          <p:attrName>style.visibility</p:attrName>
                                        </p:attrNameLst>
                                      </p:cBhvr>
                                      <p:to>
                                        <p:strVal val="visible"/>
                                      </p:to>
                                    </p:set>
                                  </p:childTnLst>
                                </p:cTn>
                              </p:par>
                              <p:par>
                                <p:cTn id="33" presetID="1" presetClass="exit" presetSubtype="0" fill="hold" nodeType="withEffect">
                                  <p:stCondLst>
                                    <p:cond delay="0"/>
                                  </p:stCondLst>
                                  <p:childTnLst>
                                    <p:set>
                                      <p:cBhvr>
                                        <p:cTn id="34" dur="1" fill="hold">
                                          <p:stCondLst>
                                            <p:cond delay="0"/>
                                          </p:stCondLst>
                                        </p:cTn>
                                        <p:tgtEl>
                                          <p:spTgt spid="175"/>
                                        </p:tgtEl>
                                        <p:attrNameLst>
                                          <p:attrName>style.visibility</p:attrName>
                                        </p:attrNameLst>
                                      </p:cBhvr>
                                      <p:to>
                                        <p:strVal val="hidden"/>
                                      </p:to>
                                    </p:set>
                                  </p:childTnLst>
                                </p:cTn>
                              </p:par>
                              <p:par>
                                <p:cTn id="35" presetID="42" presetClass="path" presetSubtype="0" accel="50000" decel="50000" fill="hold" nodeType="withEffect">
                                  <p:stCondLst>
                                    <p:cond delay="0"/>
                                  </p:stCondLst>
                                  <p:childTnLst>
                                    <p:animMotion origin="layout" path="M 5.55556E-7 4.07407E-6 L 5.55556E-7 0.14398 " pathEditMode="relative" rAng="0" ptsTypes="AA">
                                      <p:cBhvr>
                                        <p:cTn id="36" dur="2000" fill="hold"/>
                                        <p:tgtEl>
                                          <p:spTgt spid="190"/>
                                        </p:tgtEl>
                                        <p:attrNameLst>
                                          <p:attrName>ppt_x</p:attrName>
                                          <p:attrName>ppt_y</p:attrName>
                                        </p:attrNameLst>
                                      </p:cBhvr>
                                      <p:rCtr x="0" y="7199"/>
                                    </p:animMotion>
                                  </p:childTnLst>
                                </p:cTn>
                              </p:par>
                            </p:childTnLst>
                          </p:cTn>
                        </p:par>
                        <p:par>
                          <p:cTn id="37" fill="hold">
                            <p:stCondLst>
                              <p:cond delay="2000"/>
                            </p:stCondLst>
                            <p:childTnLst>
                              <p:par>
                                <p:cTn id="38" presetID="22" presetClass="entr" presetSubtype="2" fill="hold" grpId="0" nodeType="afterEffect">
                                  <p:stCondLst>
                                    <p:cond delay="0"/>
                                  </p:stCondLst>
                                  <p:childTnLst>
                                    <p:set>
                                      <p:cBhvr>
                                        <p:cTn id="39" dur="1" fill="hold">
                                          <p:stCondLst>
                                            <p:cond delay="0"/>
                                          </p:stCondLst>
                                        </p:cTn>
                                        <p:tgtEl>
                                          <p:spTgt spid="237"/>
                                        </p:tgtEl>
                                        <p:attrNameLst>
                                          <p:attrName>style.visibility</p:attrName>
                                        </p:attrNameLst>
                                      </p:cBhvr>
                                      <p:to>
                                        <p:strVal val="visible"/>
                                      </p:to>
                                    </p:set>
                                    <p:animEffect transition="in" filter="wipe(right)">
                                      <p:cBhvr>
                                        <p:cTn id="40" dur="500"/>
                                        <p:tgtEl>
                                          <p:spTgt spid="237"/>
                                        </p:tgtEl>
                                      </p:cBhvr>
                                    </p:animEffect>
                                  </p:childTnLst>
                                </p:cTn>
                              </p:par>
                            </p:childTnLst>
                          </p:cTn>
                        </p:par>
                        <p:par>
                          <p:cTn id="41" fill="hold">
                            <p:stCondLst>
                              <p:cond delay="2500"/>
                            </p:stCondLst>
                            <p:childTnLst>
                              <p:par>
                                <p:cTn id="42" presetID="10" presetClass="entr" presetSubtype="0" fill="hold" nodeType="afterEffect">
                                  <p:stCondLst>
                                    <p:cond delay="0"/>
                                  </p:stCondLst>
                                  <p:childTnLst>
                                    <p:set>
                                      <p:cBhvr>
                                        <p:cTn id="43" dur="1" fill="hold">
                                          <p:stCondLst>
                                            <p:cond delay="0"/>
                                          </p:stCondLst>
                                        </p:cTn>
                                        <p:tgtEl>
                                          <p:spTgt spid="245"/>
                                        </p:tgtEl>
                                        <p:attrNameLst>
                                          <p:attrName>style.visibility</p:attrName>
                                        </p:attrNameLst>
                                      </p:cBhvr>
                                      <p:to>
                                        <p:strVal val="visible"/>
                                      </p:to>
                                    </p:set>
                                    <p:animEffect transition="in" filter="fade">
                                      <p:cBhvr>
                                        <p:cTn id="44" dur="500"/>
                                        <p:tgtEl>
                                          <p:spTgt spid="245"/>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nodeType="clickEffect">
                                  <p:stCondLst>
                                    <p:cond delay="0"/>
                                  </p:stCondLst>
                                  <p:childTnLst>
                                    <p:set>
                                      <p:cBhvr>
                                        <p:cTn id="48" dur="1" fill="hold">
                                          <p:stCondLst>
                                            <p:cond delay="0"/>
                                          </p:stCondLst>
                                        </p:cTn>
                                        <p:tgtEl>
                                          <p:spTgt spid="190"/>
                                        </p:tgtEl>
                                        <p:attrNameLst>
                                          <p:attrName>style.visibility</p:attrName>
                                        </p:attrNameLst>
                                      </p:cBhvr>
                                      <p:to>
                                        <p:strVal val="hidden"/>
                                      </p:to>
                                    </p:set>
                                  </p:childTnLst>
                                </p:cTn>
                              </p:par>
                              <p:par>
                                <p:cTn id="49" presetID="1" presetClass="entr" presetSubtype="0" fill="hold" nodeType="withEffect">
                                  <p:stCondLst>
                                    <p:cond delay="0"/>
                                  </p:stCondLst>
                                  <p:childTnLst>
                                    <p:set>
                                      <p:cBhvr>
                                        <p:cTn id="50" dur="1" fill="hold">
                                          <p:stCondLst>
                                            <p:cond delay="0"/>
                                          </p:stCondLst>
                                        </p:cTn>
                                        <p:tgtEl>
                                          <p:spTgt spid="220"/>
                                        </p:tgtEl>
                                        <p:attrNameLst>
                                          <p:attrName>style.visibility</p:attrName>
                                        </p:attrNameLst>
                                      </p:cBhvr>
                                      <p:to>
                                        <p:strVal val="visible"/>
                                      </p:to>
                                    </p:set>
                                  </p:childTnLst>
                                </p:cTn>
                              </p:par>
                              <p:par>
                                <p:cTn id="51" presetID="42" presetClass="path" presetSubtype="0" accel="50000" decel="50000" fill="hold" nodeType="withEffect">
                                  <p:stCondLst>
                                    <p:cond delay="0"/>
                                  </p:stCondLst>
                                  <p:childTnLst>
                                    <p:animMotion origin="layout" path="M -0.00052 -0.00023 L -0.00052 0.16875 " pathEditMode="relative" rAng="0" ptsTypes="AA">
                                      <p:cBhvr>
                                        <p:cTn id="52" dur="2000" fill="hold"/>
                                        <p:tgtEl>
                                          <p:spTgt spid="220"/>
                                        </p:tgtEl>
                                        <p:attrNameLst>
                                          <p:attrName>ppt_x</p:attrName>
                                          <p:attrName>ppt_y</p:attrName>
                                        </p:attrNameLst>
                                      </p:cBhvr>
                                      <p:rCtr x="0" y="8449"/>
                                    </p:animMotion>
                                  </p:childTnLst>
                                </p:cTn>
                              </p:par>
                            </p:childTnLst>
                          </p:cTn>
                        </p:par>
                        <p:par>
                          <p:cTn id="53" fill="hold">
                            <p:stCondLst>
                              <p:cond delay="2000"/>
                            </p:stCondLst>
                            <p:childTnLst>
                              <p:par>
                                <p:cTn id="54" presetID="22" presetClass="entr" presetSubtype="2" fill="hold" grpId="0" nodeType="afterEffect">
                                  <p:stCondLst>
                                    <p:cond delay="0"/>
                                  </p:stCondLst>
                                  <p:childTnLst>
                                    <p:set>
                                      <p:cBhvr>
                                        <p:cTn id="55" dur="1" fill="hold">
                                          <p:stCondLst>
                                            <p:cond delay="0"/>
                                          </p:stCondLst>
                                        </p:cTn>
                                        <p:tgtEl>
                                          <p:spTgt spid="238"/>
                                        </p:tgtEl>
                                        <p:attrNameLst>
                                          <p:attrName>style.visibility</p:attrName>
                                        </p:attrNameLst>
                                      </p:cBhvr>
                                      <p:to>
                                        <p:strVal val="visible"/>
                                      </p:to>
                                    </p:set>
                                    <p:animEffect transition="in" filter="wipe(right)">
                                      <p:cBhvr>
                                        <p:cTn id="56" dur="500"/>
                                        <p:tgtEl>
                                          <p:spTgt spid="238"/>
                                        </p:tgtEl>
                                      </p:cBhvr>
                                    </p:animEffect>
                                  </p:childTnLst>
                                </p:cTn>
                              </p:par>
                            </p:childTnLst>
                          </p:cTn>
                        </p:par>
                        <p:par>
                          <p:cTn id="57" fill="hold">
                            <p:stCondLst>
                              <p:cond delay="2500"/>
                            </p:stCondLst>
                            <p:childTnLst>
                              <p:par>
                                <p:cTn id="58" presetID="10" presetClass="entr" presetSubtype="0" fill="hold" nodeType="afterEffect">
                                  <p:stCondLst>
                                    <p:cond delay="0"/>
                                  </p:stCondLst>
                                  <p:childTnLst>
                                    <p:set>
                                      <p:cBhvr>
                                        <p:cTn id="59" dur="1" fill="hold">
                                          <p:stCondLst>
                                            <p:cond delay="0"/>
                                          </p:stCondLst>
                                        </p:cTn>
                                        <p:tgtEl>
                                          <p:spTgt spid="248"/>
                                        </p:tgtEl>
                                        <p:attrNameLst>
                                          <p:attrName>style.visibility</p:attrName>
                                        </p:attrNameLst>
                                      </p:cBhvr>
                                      <p:to>
                                        <p:strVal val="visible"/>
                                      </p:to>
                                    </p:set>
                                    <p:animEffect transition="in" filter="fade">
                                      <p:cBhvr>
                                        <p:cTn id="60" dur="500"/>
                                        <p:tgtEl>
                                          <p:spTgt spid="248"/>
                                        </p:tgtEl>
                                      </p:cBhvr>
                                    </p:animEffect>
                                  </p:childTnLst>
                                </p:cTn>
                              </p:par>
                              <p:par>
                                <p:cTn id="61" presetID="1" presetClass="entr" presetSubtype="0" fill="hold" nodeType="withEffect">
                                  <p:stCondLst>
                                    <p:cond delay="0"/>
                                  </p:stCondLst>
                                  <p:childTnLst>
                                    <p:set>
                                      <p:cBhvr>
                                        <p:cTn id="62" dur="1" fill="hold">
                                          <p:stCondLst>
                                            <p:cond delay="0"/>
                                          </p:stCondLst>
                                        </p:cTn>
                                        <p:tgtEl>
                                          <p:spTgt spid="2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 grpId="0" animBg="1"/>
      <p:bldP spid="236" grpId="0" animBg="1"/>
      <p:bldP spid="237" grpId="0" animBg="1"/>
      <p:bldP spid="23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52"/>
          <p:cNvSpPr>
            <a:spLocks noChangeArrowheads="1"/>
          </p:cNvSpPr>
          <p:nvPr/>
        </p:nvSpPr>
        <p:spPr bwMode="auto">
          <a:xfrm>
            <a:off x="-1" y="857250"/>
            <a:ext cx="9144004" cy="5143500"/>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254"/>
          <p:cNvSpPr>
            <a:spLocks/>
          </p:cNvSpPr>
          <p:nvPr/>
        </p:nvSpPr>
        <p:spPr bwMode="auto">
          <a:xfrm>
            <a:off x="622626" y="2714285"/>
            <a:ext cx="4626941" cy="427610"/>
          </a:xfrm>
          <a:custGeom>
            <a:avLst/>
            <a:gdLst>
              <a:gd name="T0" fmla="*/ 2616 w 2649"/>
              <a:gd name="T1" fmla="*/ 243 h 243"/>
              <a:gd name="T2" fmla="*/ 33 w 2649"/>
              <a:gd name="T3" fmla="*/ 243 h 243"/>
              <a:gd name="T4" fmla="*/ 33 w 2649"/>
              <a:gd name="T5" fmla="*/ 243 h 243"/>
              <a:gd name="T6" fmla="*/ 27 w 2649"/>
              <a:gd name="T7" fmla="*/ 242 h 243"/>
              <a:gd name="T8" fmla="*/ 21 w 2649"/>
              <a:gd name="T9" fmla="*/ 240 h 243"/>
              <a:gd name="T10" fmla="*/ 16 w 2649"/>
              <a:gd name="T11" fmla="*/ 237 h 243"/>
              <a:gd name="T12" fmla="*/ 11 w 2649"/>
              <a:gd name="T13" fmla="*/ 234 h 243"/>
              <a:gd name="T14" fmla="*/ 7 w 2649"/>
              <a:gd name="T15" fmla="*/ 229 h 243"/>
              <a:gd name="T16" fmla="*/ 4 w 2649"/>
              <a:gd name="T17" fmla="*/ 223 h 243"/>
              <a:gd name="T18" fmla="*/ 2 w 2649"/>
              <a:gd name="T19" fmla="*/ 217 h 243"/>
              <a:gd name="T20" fmla="*/ 0 w 2649"/>
              <a:gd name="T21" fmla="*/ 210 h 243"/>
              <a:gd name="T22" fmla="*/ 0 w 2649"/>
              <a:gd name="T23" fmla="*/ 33 h 243"/>
              <a:gd name="T24" fmla="*/ 0 w 2649"/>
              <a:gd name="T25" fmla="*/ 33 h 243"/>
              <a:gd name="T26" fmla="*/ 2 w 2649"/>
              <a:gd name="T27" fmla="*/ 27 h 243"/>
              <a:gd name="T28" fmla="*/ 4 w 2649"/>
              <a:gd name="T29" fmla="*/ 21 h 243"/>
              <a:gd name="T30" fmla="*/ 7 w 2649"/>
              <a:gd name="T31" fmla="*/ 15 h 243"/>
              <a:gd name="T32" fmla="*/ 11 w 2649"/>
              <a:gd name="T33" fmla="*/ 11 h 243"/>
              <a:gd name="T34" fmla="*/ 16 w 2649"/>
              <a:gd name="T35" fmla="*/ 7 h 243"/>
              <a:gd name="T36" fmla="*/ 21 w 2649"/>
              <a:gd name="T37" fmla="*/ 4 h 243"/>
              <a:gd name="T38" fmla="*/ 27 w 2649"/>
              <a:gd name="T39" fmla="*/ 2 h 243"/>
              <a:gd name="T40" fmla="*/ 33 w 2649"/>
              <a:gd name="T41" fmla="*/ 0 h 243"/>
              <a:gd name="T42" fmla="*/ 2616 w 2649"/>
              <a:gd name="T43" fmla="*/ 0 h 243"/>
              <a:gd name="T44" fmla="*/ 2616 w 2649"/>
              <a:gd name="T45" fmla="*/ 0 h 243"/>
              <a:gd name="T46" fmla="*/ 2622 w 2649"/>
              <a:gd name="T47" fmla="*/ 2 h 243"/>
              <a:gd name="T48" fmla="*/ 2629 w 2649"/>
              <a:gd name="T49" fmla="*/ 4 h 243"/>
              <a:gd name="T50" fmla="*/ 2635 w 2649"/>
              <a:gd name="T51" fmla="*/ 7 h 243"/>
              <a:gd name="T52" fmla="*/ 2640 w 2649"/>
              <a:gd name="T53" fmla="*/ 11 h 243"/>
              <a:gd name="T54" fmla="*/ 2643 w 2649"/>
              <a:gd name="T55" fmla="*/ 15 h 243"/>
              <a:gd name="T56" fmla="*/ 2646 w 2649"/>
              <a:gd name="T57" fmla="*/ 21 h 243"/>
              <a:gd name="T58" fmla="*/ 2648 w 2649"/>
              <a:gd name="T59" fmla="*/ 27 h 243"/>
              <a:gd name="T60" fmla="*/ 2649 w 2649"/>
              <a:gd name="T61" fmla="*/ 33 h 243"/>
              <a:gd name="T62" fmla="*/ 2649 w 2649"/>
              <a:gd name="T63" fmla="*/ 210 h 243"/>
              <a:gd name="T64" fmla="*/ 2649 w 2649"/>
              <a:gd name="T65" fmla="*/ 210 h 243"/>
              <a:gd name="T66" fmla="*/ 2648 w 2649"/>
              <a:gd name="T67" fmla="*/ 217 h 243"/>
              <a:gd name="T68" fmla="*/ 2646 w 2649"/>
              <a:gd name="T69" fmla="*/ 223 h 243"/>
              <a:gd name="T70" fmla="*/ 2643 w 2649"/>
              <a:gd name="T71" fmla="*/ 229 h 243"/>
              <a:gd name="T72" fmla="*/ 2640 w 2649"/>
              <a:gd name="T73" fmla="*/ 234 h 243"/>
              <a:gd name="T74" fmla="*/ 2635 w 2649"/>
              <a:gd name="T75" fmla="*/ 237 h 243"/>
              <a:gd name="T76" fmla="*/ 2629 w 2649"/>
              <a:gd name="T77" fmla="*/ 240 h 243"/>
              <a:gd name="T78" fmla="*/ 2622 w 2649"/>
              <a:gd name="T79" fmla="*/ 242 h 243"/>
              <a:gd name="T80" fmla="*/ 2616 w 2649"/>
              <a:gd name="T81" fmla="*/ 243 h 243"/>
              <a:gd name="T82" fmla="*/ 2616 w 2649"/>
              <a:gd name="T83" fmla="*/ 243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49" h="243">
                <a:moveTo>
                  <a:pt x="2616" y="243"/>
                </a:moveTo>
                <a:lnTo>
                  <a:pt x="33" y="243"/>
                </a:lnTo>
                <a:lnTo>
                  <a:pt x="33" y="243"/>
                </a:lnTo>
                <a:lnTo>
                  <a:pt x="27" y="242"/>
                </a:lnTo>
                <a:lnTo>
                  <a:pt x="21" y="240"/>
                </a:lnTo>
                <a:lnTo>
                  <a:pt x="16" y="237"/>
                </a:lnTo>
                <a:lnTo>
                  <a:pt x="11" y="234"/>
                </a:lnTo>
                <a:lnTo>
                  <a:pt x="7" y="229"/>
                </a:lnTo>
                <a:lnTo>
                  <a:pt x="4" y="223"/>
                </a:lnTo>
                <a:lnTo>
                  <a:pt x="2" y="217"/>
                </a:lnTo>
                <a:lnTo>
                  <a:pt x="0" y="210"/>
                </a:lnTo>
                <a:lnTo>
                  <a:pt x="0" y="33"/>
                </a:lnTo>
                <a:lnTo>
                  <a:pt x="0" y="33"/>
                </a:lnTo>
                <a:lnTo>
                  <a:pt x="2" y="27"/>
                </a:lnTo>
                <a:lnTo>
                  <a:pt x="4" y="21"/>
                </a:lnTo>
                <a:lnTo>
                  <a:pt x="7" y="15"/>
                </a:lnTo>
                <a:lnTo>
                  <a:pt x="11" y="11"/>
                </a:lnTo>
                <a:lnTo>
                  <a:pt x="16" y="7"/>
                </a:lnTo>
                <a:lnTo>
                  <a:pt x="21" y="4"/>
                </a:lnTo>
                <a:lnTo>
                  <a:pt x="27" y="2"/>
                </a:lnTo>
                <a:lnTo>
                  <a:pt x="33" y="0"/>
                </a:lnTo>
                <a:lnTo>
                  <a:pt x="2616" y="0"/>
                </a:lnTo>
                <a:lnTo>
                  <a:pt x="2616" y="0"/>
                </a:lnTo>
                <a:lnTo>
                  <a:pt x="2622" y="2"/>
                </a:lnTo>
                <a:lnTo>
                  <a:pt x="2629" y="4"/>
                </a:lnTo>
                <a:lnTo>
                  <a:pt x="2635" y="7"/>
                </a:lnTo>
                <a:lnTo>
                  <a:pt x="2640" y="11"/>
                </a:lnTo>
                <a:lnTo>
                  <a:pt x="2643" y="15"/>
                </a:lnTo>
                <a:lnTo>
                  <a:pt x="2646" y="21"/>
                </a:lnTo>
                <a:lnTo>
                  <a:pt x="2648" y="27"/>
                </a:lnTo>
                <a:lnTo>
                  <a:pt x="2649" y="33"/>
                </a:lnTo>
                <a:lnTo>
                  <a:pt x="2649" y="210"/>
                </a:lnTo>
                <a:lnTo>
                  <a:pt x="2649" y="210"/>
                </a:lnTo>
                <a:lnTo>
                  <a:pt x="2648" y="217"/>
                </a:lnTo>
                <a:lnTo>
                  <a:pt x="2646" y="223"/>
                </a:lnTo>
                <a:lnTo>
                  <a:pt x="2643" y="229"/>
                </a:lnTo>
                <a:lnTo>
                  <a:pt x="2640" y="234"/>
                </a:lnTo>
                <a:lnTo>
                  <a:pt x="2635" y="237"/>
                </a:lnTo>
                <a:lnTo>
                  <a:pt x="2629" y="240"/>
                </a:lnTo>
                <a:lnTo>
                  <a:pt x="2622" y="242"/>
                </a:lnTo>
                <a:lnTo>
                  <a:pt x="2616" y="243"/>
                </a:lnTo>
                <a:lnTo>
                  <a:pt x="2616" y="243"/>
                </a:lnTo>
                <a:close/>
              </a:path>
            </a:pathLst>
          </a:custGeom>
          <a:solidFill>
            <a:schemeClr val="tx1">
              <a:lumMod val="50000"/>
              <a:lumOff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256"/>
          <p:cNvSpPr>
            <a:spLocks/>
          </p:cNvSpPr>
          <p:nvPr/>
        </p:nvSpPr>
        <p:spPr bwMode="auto">
          <a:xfrm>
            <a:off x="720292" y="5206621"/>
            <a:ext cx="5603603" cy="427610"/>
          </a:xfrm>
          <a:custGeom>
            <a:avLst/>
            <a:gdLst>
              <a:gd name="T0" fmla="*/ 3180 w 3213"/>
              <a:gd name="T1" fmla="*/ 242 h 242"/>
              <a:gd name="T2" fmla="*/ 32 w 3213"/>
              <a:gd name="T3" fmla="*/ 242 h 242"/>
              <a:gd name="T4" fmla="*/ 32 w 3213"/>
              <a:gd name="T5" fmla="*/ 242 h 242"/>
              <a:gd name="T6" fmla="*/ 26 w 3213"/>
              <a:gd name="T7" fmla="*/ 241 h 242"/>
              <a:gd name="T8" fmla="*/ 20 w 3213"/>
              <a:gd name="T9" fmla="*/ 239 h 242"/>
              <a:gd name="T10" fmla="*/ 14 w 3213"/>
              <a:gd name="T11" fmla="*/ 236 h 242"/>
              <a:gd name="T12" fmla="*/ 9 w 3213"/>
              <a:gd name="T13" fmla="*/ 232 h 242"/>
              <a:gd name="T14" fmla="*/ 6 w 3213"/>
              <a:gd name="T15" fmla="*/ 228 h 242"/>
              <a:gd name="T16" fmla="*/ 3 w 3213"/>
              <a:gd name="T17" fmla="*/ 222 h 242"/>
              <a:gd name="T18" fmla="*/ 1 w 3213"/>
              <a:gd name="T19" fmla="*/ 216 h 242"/>
              <a:gd name="T20" fmla="*/ 0 w 3213"/>
              <a:gd name="T21" fmla="*/ 210 h 242"/>
              <a:gd name="T22" fmla="*/ 0 w 3213"/>
              <a:gd name="T23" fmla="*/ 32 h 242"/>
              <a:gd name="T24" fmla="*/ 0 w 3213"/>
              <a:gd name="T25" fmla="*/ 32 h 242"/>
              <a:gd name="T26" fmla="*/ 1 w 3213"/>
              <a:gd name="T27" fmla="*/ 26 h 242"/>
              <a:gd name="T28" fmla="*/ 3 w 3213"/>
              <a:gd name="T29" fmla="*/ 20 h 242"/>
              <a:gd name="T30" fmla="*/ 6 w 3213"/>
              <a:gd name="T31" fmla="*/ 14 h 242"/>
              <a:gd name="T32" fmla="*/ 9 w 3213"/>
              <a:gd name="T33" fmla="*/ 9 h 242"/>
              <a:gd name="T34" fmla="*/ 14 w 3213"/>
              <a:gd name="T35" fmla="*/ 6 h 242"/>
              <a:gd name="T36" fmla="*/ 20 w 3213"/>
              <a:gd name="T37" fmla="*/ 3 h 242"/>
              <a:gd name="T38" fmla="*/ 26 w 3213"/>
              <a:gd name="T39" fmla="*/ 1 h 242"/>
              <a:gd name="T40" fmla="*/ 32 w 3213"/>
              <a:gd name="T41" fmla="*/ 0 h 242"/>
              <a:gd name="T42" fmla="*/ 3180 w 3213"/>
              <a:gd name="T43" fmla="*/ 0 h 242"/>
              <a:gd name="T44" fmla="*/ 3180 w 3213"/>
              <a:gd name="T45" fmla="*/ 0 h 242"/>
              <a:gd name="T46" fmla="*/ 3187 w 3213"/>
              <a:gd name="T47" fmla="*/ 1 h 242"/>
              <a:gd name="T48" fmla="*/ 3193 w 3213"/>
              <a:gd name="T49" fmla="*/ 3 h 242"/>
              <a:gd name="T50" fmla="*/ 3198 w 3213"/>
              <a:gd name="T51" fmla="*/ 6 h 242"/>
              <a:gd name="T52" fmla="*/ 3203 w 3213"/>
              <a:gd name="T53" fmla="*/ 9 h 242"/>
              <a:gd name="T54" fmla="*/ 3208 w 3213"/>
              <a:gd name="T55" fmla="*/ 14 h 242"/>
              <a:gd name="T56" fmla="*/ 3211 w 3213"/>
              <a:gd name="T57" fmla="*/ 20 h 242"/>
              <a:gd name="T58" fmla="*/ 3213 w 3213"/>
              <a:gd name="T59" fmla="*/ 26 h 242"/>
              <a:gd name="T60" fmla="*/ 3213 w 3213"/>
              <a:gd name="T61" fmla="*/ 32 h 242"/>
              <a:gd name="T62" fmla="*/ 3213 w 3213"/>
              <a:gd name="T63" fmla="*/ 210 h 242"/>
              <a:gd name="T64" fmla="*/ 3213 w 3213"/>
              <a:gd name="T65" fmla="*/ 210 h 242"/>
              <a:gd name="T66" fmla="*/ 3213 w 3213"/>
              <a:gd name="T67" fmla="*/ 216 h 242"/>
              <a:gd name="T68" fmla="*/ 3211 w 3213"/>
              <a:gd name="T69" fmla="*/ 222 h 242"/>
              <a:gd name="T70" fmla="*/ 3208 w 3213"/>
              <a:gd name="T71" fmla="*/ 228 h 242"/>
              <a:gd name="T72" fmla="*/ 3203 w 3213"/>
              <a:gd name="T73" fmla="*/ 232 h 242"/>
              <a:gd name="T74" fmla="*/ 3198 w 3213"/>
              <a:gd name="T75" fmla="*/ 236 h 242"/>
              <a:gd name="T76" fmla="*/ 3193 w 3213"/>
              <a:gd name="T77" fmla="*/ 239 h 242"/>
              <a:gd name="T78" fmla="*/ 3187 w 3213"/>
              <a:gd name="T79" fmla="*/ 241 h 242"/>
              <a:gd name="T80" fmla="*/ 3180 w 3213"/>
              <a:gd name="T81" fmla="*/ 242 h 242"/>
              <a:gd name="T82" fmla="*/ 3180 w 3213"/>
              <a:gd name="T83"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13" h="242">
                <a:moveTo>
                  <a:pt x="3180" y="242"/>
                </a:moveTo>
                <a:lnTo>
                  <a:pt x="32" y="242"/>
                </a:lnTo>
                <a:lnTo>
                  <a:pt x="32" y="242"/>
                </a:lnTo>
                <a:lnTo>
                  <a:pt x="26" y="241"/>
                </a:lnTo>
                <a:lnTo>
                  <a:pt x="20" y="239"/>
                </a:lnTo>
                <a:lnTo>
                  <a:pt x="14" y="236"/>
                </a:lnTo>
                <a:lnTo>
                  <a:pt x="9" y="232"/>
                </a:lnTo>
                <a:lnTo>
                  <a:pt x="6" y="228"/>
                </a:lnTo>
                <a:lnTo>
                  <a:pt x="3" y="222"/>
                </a:lnTo>
                <a:lnTo>
                  <a:pt x="1" y="216"/>
                </a:lnTo>
                <a:lnTo>
                  <a:pt x="0" y="210"/>
                </a:lnTo>
                <a:lnTo>
                  <a:pt x="0" y="32"/>
                </a:lnTo>
                <a:lnTo>
                  <a:pt x="0" y="32"/>
                </a:lnTo>
                <a:lnTo>
                  <a:pt x="1" y="26"/>
                </a:lnTo>
                <a:lnTo>
                  <a:pt x="3" y="20"/>
                </a:lnTo>
                <a:lnTo>
                  <a:pt x="6" y="14"/>
                </a:lnTo>
                <a:lnTo>
                  <a:pt x="9" y="9"/>
                </a:lnTo>
                <a:lnTo>
                  <a:pt x="14" y="6"/>
                </a:lnTo>
                <a:lnTo>
                  <a:pt x="20" y="3"/>
                </a:lnTo>
                <a:lnTo>
                  <a:pt x="26" y="1"/>
                </a:lnTo>
                <a:lnTo>
                  <a:pt x="32" y="0"/>
                </a:lnTo>
                <a:lnTo>
                  <a:pt x="3180" y="0"/>
                </a:lnTo>
                <a:lnTo>
                  <a:pt x="3180" y="0"/>
                </a:lnTo>
                <a:lnTo>
                  <a:pt x="3187" y="1"/>
                </a:lnTo>
                <a:lnTo>
                  <a:pt x="3193" y="3"/>
                </a:lnTo>
                <a:lnTo>
                  <a:pt x="3198" y="6"/>
                </a:lnTo>
                <a:lnTo>
                  <a:pt x="3203" y="9"/>
                </a:lnTo>
                <a:lnTo>
                  <a:pt x="3208" y="14"/>
                </a:lnTo>
                <a:lnTo>
                  <a:pt x="3211" y="20"/>
                </a:lnTo>
                <a:lnTo>
                  <a:pt x="3213" y="26"/>
                </a:lnTo>
                <a:lnTo>
                  <a:pt x="3213" y="32"/>
                </a:lnTo>
                <a:lnTo>
                  <a:pt x="3213" y="210"/>
                </a:lnTo>
                <a:lnTo>
                  <a:pt x="3213" y="210"/>
                </a:lnTo>
                <a:lnTo>
                  <a:pt x="3213" y="216"/>
                </a:lnTo>
                <a:lnTo>
                  <a:pt x="3211" y="222"/>
                </a:lnTo>
                <a:lnTo>
                  <a:pt x="3208" y="228"/>
                </a:lnTo>
                <a:lnTo>
                  <a:pt x="3203" y="232"/>
                </a:lnTo>
                <a:lnTo>
                  <a:pt x="3198" y="236"/>
                </a:lnTo>
                <a:lnTo>
                  <a:pt x="3193" y="239"/>
                </a:lnTo>
                <a:lnTo>
                  <a:pt x="3187" y="241"/>
                </a:lnTo>
                <a:lnTo>
                  <a:pt x="3180" y="242"/>
                </a:lnTo>
                <a:lnTo>
                  <a:pt x="3180" y="242"/>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9" name="Group 38"/>
          <p:cNvGrpSpPr/>
          <p:nvPr/>
        </p:nvGrpSpPr>
        <p:grpSpPr>
          <a:xfrm>
            <a:off x="281001" y="3239626"/>
            <a:ext cx="1930342" cy="2467907"/>
            <a:chOff x="374668" y="3176502"/>
            <a:chExt cx="2573789" cy="3290542"/>
          </a:xfrm>
        </p:grpSpPr>
        <p:sp>
          <p:nvSpPr>
            <p:cNvPr id="40" name="Freeform 265"/>
            <p:cNvSpPr>
              <a:spLocks/>
            </p:cNvSpPr>
            <p:nvPr/>
          </p:nvSpPr>
          <p:spPr bwMode="auto">
            <a:xfrm>
              <a:off x="374668" y="3453431"/>
              <a:ext cx="2378309" cy="3013613"/>
            </a:xfrm>
            <a:custGeom>
              <a:avLst/>
              <a:gdLst>
                <a:gd name="T0" fmla="*/ 889 w 998"/>
                <a:gd name="T1" fmla="*/ 1266 h 1266"/>
                <a:gd name="T2" fmla="*/ 109 w 998"/>
                <a:gd name="T3" fmla="*/ 1266 h 1266"/>
                <a:gd name="T4" fmla="*/ 0 w 998"/>
                <a:gd name="T5" fmla="*/ 1157 h 1266"/>
                <a:gd name="T6" fmla="*/ 0 w 998"/>
                <a:gd name="T7" fmla="*/ 110 h 1266"/>
                <a:gd name="T8" fmla="*/ 109 w 998"/>
                <a:gd name="T9" fmla="*/ 0 h 1266"/>
                <a:gd name="T10" fmla="*/ 889 w 998"/>
                <a:gd name="T11" fmla="*/ 0 h 1266"/>
                <a:gd name="T12" fmla="*/ 998 w 998"/>
                <a:gd name="T13" fmla="*/ 110 h 1266"/>
                <a:gd name="T14" fmla="*/ 998 w 998"/>
                <a:gd name="T15" fmla="*/ 1157 h 1266"/>
                <a:gd name="T16" fmla="*/ 889 w 998"/>
                <a:gd name="T17" fmla="*/ 1266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8" h="1266">
                  <a:moveTo>
                    <a:pt x="889" y="1266"/>
                  </a:moveTo>
                  <a:cubicBezTo>
                    <a:pt x="109" y="1266"/>
                    <a:pt x="109" y="1266"/>
                    <a:pt x="109" y="1266"/>
                  </a:cubicBezTo>
                  <a:cubicBezTo>
                    <a:pt x="49" y="1266"/>
                    <a:pt x="0" y="1217"/>
                    <a:pt x="0" y="1157"/>
                  </a:cubicBezTo>
                  <a:cubicBezTo>
                    <a:pt x="0" y="110"/>
                    <a:pt x="0" y="110"/>
                    <a:pt x="0" y="110"/>
                  </a:cubicBezTo>
                  <a:cubicBezTo>
                    <a:pt x="0" y="50"/>
                    <a:pt x="49" y="0"/>
                    <a:pt x="109" y="0"/>
                  </a:cubicBezTo>
                  <a:cubicBezTo>
                    <a:pt x="889" y="0"/>
                    <a:pt x="889" y="0"/>
                    <a:pt x="889" y="0"/>
                  </a:cubicBezTo>
                  <a:cubicBezTo>
                    <a:pt x="949" y="0"/>
                    <a:pt x="998" y="50"/>
                    <a:pt x="998" y="110"/>
                  </a:cubicBezTo>
                  <a:cubicBezTo>
                    <a:pt x="998" y="1157"/>
                    <a:pt x="998" y="1157"/>
                    <a:pt x="998" y="1157"/>
                  </a:cubicBezTo>
                  <a:cubicBezTo>
                    <a:pt x="998" y="1217"/>
                    <a:pt x="949" y="1266"/>
                    <a:pt x="889" y="1266"/>
                  </a:cubicBezTo>
                  <a:close/>
                </a:path>
              </a:pathLst>
            </a:custGeom>
            <a:solidFill>
              <a:schemeClr val="accent3">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66"/>
            <p:cNvSpPr>
              <a:spLocks/>
            </p:cNvSpPr>
            <p:nvPr/>
          </p:nvSpPr>
          <p:spPr bwMode="auto">
            <a:xfrm>
              <a:off x="504988" y="6141242"/>
              <a:ext cx="2313149" cy="211773"/>
            </a:xfrm>
            <a:custGeom>
              <a:avLst/>
              <a:gdLst>
                <a:gd name="T0" fmla="*/ 0 w 142"/>
                <a:gd name="T1" fmla="*/ 13 h 13"/>
                <a:gd name="T2" fmla="*/ 13 w 142"/>
                <a:gd name="T3" fmla="*/ 0 h 13"/>
                <a:gd name="T4" fmla="*/ 142 w 142"/>
                <a:gd name="T5" fmla="*/ 0 h 13"/>
                <a:gd name="T6" fmla="*/ 129 w 142"/>
                <a:gd name="T7" fmla="*/ 13 h 13"/>
                <a:gd name="T8" fmla="*/ 0 w 142"/>
                <a:gd name="T9" fmla="*/ 13 h 13"/>
              </a:gdLst>
              <a:ahLst/>
              <a:cxnLst>
                <a:cxn ang="0">
                  <a:pos x="T0" y="T1"/>
                </a:cxn>
                <a:cxn ang="0">
                  <a:pos x="T2" y="T3"/>
                </a:cxn>
                <a:cxn ang="0">
                  <a:pos x="T4" y="T5"/>
                </a:cxn>
                <a:cxn ang="0">
                  <a:pos x="T6" y="T7"/>
                </a:cxn>
                <a:cxn ang="0">
                  <a:pos x="T8" y="T9"/>
                </a:cxn>
              </a:cxnLst>
              <a:rect l="0" t="0" r="r" b="b"/>
              <a:pathLst>
                <a:path w="142" h="13">
                  <a:moveTo>
                    <a:pt x="0" y="13"/>
                  </a:moveTo>
                  <a:lnTo>
                    <a:pt x="13" y="0"/>
                  </a:lnTo>
                  <a:lnTo>
                    <a:pt x="142" y="0"/>
                  </a:lnTo>
                  <a:lnTo>
                    <a:pt x="129" y="13"/>
                  </a:lnTo>
                  <a:lnTo>
                    <a:pt x="0" y="13"/>
                  </a:lnTo>
                  <a:close/>
                </a:path>
              </a:pathLst>
            </a:custGeom>
            <a:solidFill>
              <a:schemeClr val="accent3">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267"/>
            <p:cNvSpPr>
              <a:spLocks/>
            </p:cNvSpPr>
            <p:nvPr/>
          </p:nvSpPr>
          <p:spPr bwMode="auto">
            <a:xfrm>
              <a:off x="570148" y="3176502"/>
              <a:ext cx="2378309" cy="3013613"/>
            </a:xfrm>
            <a:custGeom>
              <a:avLst/>
              <a:gdLst>
                <a:gd name="T0" fmla="*/ 916 w 999"/>
                <a:gd name="T1" fmla="*/ 1265 h 1265"/>
                <a:gd name="T2" fmla="*/ 152 w 999"/>
                <a:gd name="T3" fmla="*/ 1265 h 1265"/>
                <a:gd name="T4" fmla="*/ 84 w 999"/>
                <a:gd name="T5" fmla="*/ 1265 h 1265"/>
                <a:gd name="T6" fmla="*/ 0 w 999"/>
                <a:gd name="T7" fmla="*/ 1182 h 1265"/>
                <a:gd name="T8" fmla="*/ 0 w 999"/>
                <a:gd name="T9" fmla="*/ 328 h 1265"/>
                <a:gd name="T10" fmla="*/ 0 w 999"/>
                <a:gd name="T11" fmla="*/ 83 h 1265"/>
                <a:gd name="T12" fmla="*/ 84 w 999"/>
                <a:gd name="T13" fmla="*/ 0 h 1265"/>
                <a:gd name="T14" fmla="*/ 916 w 999"/>
                <a:gd name="T15" fmla="*/ 0 h 1265"/>
                <a:gd name="T16" fmla="*/ 999 w 999"/>
                <a:gd name="T17" fmla="*/ 83 h 1265"/>
                <a:gd name="T18" fmla="*/ 999 w 999"/>
                <a:gd name="T19" fmla="*/ 1182 h 1265"/>
                <a:gd name="T20" fmla="*/ 916 w 999"/>
                <a:gd name="T21" fmla="*/ 1265 h 1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9" h="1265">
                  <a:moveTo>
                    <a:pt x="916" y="1265"/>
                  </a:moveTo>
                  <a:cubicBezTo>
                    <a:pt x="152" y="1265"/>
                    <a:pt x="152" y="1265"/>
                    <a:pt x="152" y="1265"/>
                  </a:cubicBezTo>
                  <a:cubicBezTo>
                    <a:pt x="84" y="1265"/>
                    <a:pt x="84" y="1265"/>
                    <a:pt x="84" y="1265"/>
                  </a:cubicBezTo>
                  <a:cubicBezTo>
                    <a:pt x="38" y="1265"/>
                    <a:pt x="0" y="1228"/>
                    <a:pt x="0" y="1182"/>
                  </a:cubicBezTo>
                  <a:cubicBezTo>
                    <a:pt x="0" y="328"/>
                    <a:pt x="0" y="328"/>
                    <a:pt x="0" y="328"/>
                  </a:cubicBezTo>
                  <a:cubicBezTo>
                    <a:pt x="0" y="83"/>
                    <a:pt x="0" y="83"/>
                    <a:pt x="0" y="83"/>
                  </a:cubicBezTo>
                  <a:cubicBezTo>
                    <a:pt x="0" y="37"/>
                    <a:pt x="38" y="0"/>
                    <a:pt x="84" y="0"/>
                  </a:cubicBezTo>
                  <a:cubicBezTo>
                    <a:pt x="916" y="0"/>
                    <a:pt x="916" y="0"/>
                    <a:pt x="916" y="0"/>
                  </a:cubicBezTo>
                  <a:cubicBezTo>
                    <a:pt x="961" y="0"/>
                    <a:pt x="999" y="37"/>
                    <a:pt x="999" y="83"/>
                  </a:cubicBezTo>
                  <a:cubicBezTo>
                    <a:pt x="999" y="1182"/>
                    <a:pt x="999" y="1182"/>
                    <a:pt x="999" y="1182"/>
                  </a:cubicBezTo>
                  <a:cubicBezTo>
                    <a:pt x="999" y="1228"/>
                    <a:pt x="961" y="1265"/>
                    <a:pt x="916" y="1265"/>
                  </a:cubicBez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2000" b="1" dirty="0"/>
            </a:p>
            <a:p>
              <a:pPr algn="ctr"/>
              <a:endParaRPr lang="en-US" sz="2000" b="1" dirty="0"/>
            </a:p>
            <a:p>
              <a:pPr algn="ctr"/>
              <a:r>
                <a:rPr lang="en-US" sz="2000" b="1" dirty="0"/>
                <a:t>Quality </a:t>
              </a:r>
            </a:p>
            <a:p>
              <a:pPr algn="ctr"/>
              <a:endParaRPr lang="en-US" sz="2000" b="1" dirty="0"/>
            </a:p>
            <a:p>
              <a:pPr algn="ctr"/>
              <a:r>
                <a:rPr lang="en-US" sz="2000" b="1" dirty="0"/>
                <a:t>Assurance</a:t>
              </a:r>
            </a:p>
          </p:txBody>
        </p:sp>
        <p:sp>
          <p:nvSpPr>
            <p:cNvPr id="43" name="Freeform 268"/>
            <p:cNvSpPr>
              <a:spLocks/>
            </p:cNvSpPr>
            <p:nvPr/>
          </p:nvSpPr>
          <p:spPr bwMode="auto">
            <a:xfrm>
              <a:off x="420486" y="3241662"/>
              <a:ext cx="231108" cy="3105672"/>
            </a:xfrm>
            <a:custGeom>
              <a:avLst/>
              <a:gdLst>
                <a:gd name="T0" fmla="*/ 0 w 13"/>
                <a:gd name="T1" fmla="*/ 195 h 195"/>
                <a:gd name="T2" fmla="*/ 13 w 13"/>
                <a:gd name="T3" fmla="*/ 181 h 195"/>
                <a:gd name="T4" fmla="*/ 12 w 13"/>
                <a:gd name="T5" fmla="*/ 0 h 195"/>
                <a:gd name="T6" fmla="*/ 0 w 13"/>
                <a:gd name="T7" fmla="*/ 16 h 195"/>
                <a:gd name="T8" fmla="*/ 0 w 13"/>
                <a:gd name="T9" fmla="*/ 195 h 195"/>
                <a:gd name="connsiteX0" fmla="*/ 912 w 10912"/>
                <a:gd name="connsiteY0" fmla="*/ 10000 h 10000"/>
                <a:gd name="connsiteX1" fmla="*/ 10912 w 10912"/>
                <a:gd name="connsiteY1" fmla="*/ 9282 h 10000"/>
                <a:gd name="connsiteX2" fmla="*/ 10143 w 10912"/>
                <a:gd name="connsiteY2" fmla="*/ 0 h 10000"/>
                <a:gd name="connsiteX3" fmla="*/ 0 w 10912"/>
                <a:gd name="connsiteY3" fmla="*/ 983 h 10000"/>
                <a:gd name="connsiteX4" fmla="*/ 912 w 10912"/>
                <a:gd name="connsiteY4" fmla="*/ 10000 h 10000"/>
                <a:gd name="connsiteX0" fmla="*/ 912 w 10912"/>
                <a:gd name="connsiteY0" fmla="*/ 9777 h 9777"/>
                <a:gd name="connsiteX1" fmla="*/ 10912 w 10912"/>
                <a:gd name="connsiteY1" fmla="*/ 9282 h 9777"/>
                <a:gd name="connsiteX2" fmla="*/ 10143 w 10912"/>
                <a:gd name="connsiteY2" fmla="*/ 0 h 9777"/>
                <a:gd name="connsiteX3" fmla="*/ 0 w 10912"/>
                <a:gd name="connsiteY3" fmla="*/ 983 h 9777"/>
                <a:gd name="connsiteX4" fmla="*/ 912 w 10912"/>
                <a:gd name="connsiteY4" fmla="*/ 9777 h 9777"/>
                <a:gd name="connsiteX0" fmla="*/ 1115 w 10279"/>
                <a:gd name="connsiteY0" fmla="*/ 10000 h 10000"/>
                <a:gd name="connsiteX1" fmla="*/ 10279 w 10279"/>
                <a:gd name="connsiteY1" fmla="*/ 9494 h 10000"/>
                <a:gd name="connsiteX2" fmla="*/ 9574 w 10279"/>
                <a:gd name="connsiteY2" fmla="*/ 0 h 10000"/>
                <a:gd name="connsiteX3" fmla="*/ 0 w 10279"/>
                <a:gd name="connsiteY3" fmla="*/ 1046 h 10000"/>
                <a:gd name="connsiteX4" fmla="*/ 1115 w 10279"/>
                <a:gd name="connsiteY4" fmla="*/ 10000 h 10000"/>
                <a:gd name="connsiteX0" fmla="*/ 1394 w 10558"/>
                <a:gd name="connsiteY0" fmla="*/ 10000 h 10000"/>
                <a:gd name="connsiteX1" fmla="*/ 10558 w 10558"/>
                <a:gd name="connsiteY1" fmla="*/ 9494 h 10000"/>
                <a:gd name="connsiteX2" fmla="*/ 9853 w 10558"/>
                <a:gd name="connsiteY2" fmla="*/ 0 h 10000"/>
                <a:gd name="connsiteX3" fmla="*/ 0 w 10558"/>
                <a:gd name="connsiteY3" fmla="*/ 1087 h 10000"/>
                <a:gd name="connsiteX4" fmla="*/ 1394 w 10558"/>
                <a:gd name="connsiteY4" fmla="*/ 10000 h 10000"/>
                <a:gd name="connsiteX0" fmla="*/ 837 w 10001"/>
                <a:gd name="connsiteY0" fmla="*/ 10000 h 10000"/>
                <a:gd name="connsiteX1" fmla="*/ 10001 w 10001"/>
                <a:gd name="connsiteY1" fmla="*/ 9494 h 10000"/>
                <a:gd name="connsiteX2" fmla="*/ 9296 w 10001"/>
                <a:gd name="connsiteY2" fmla="*/ 0 h 10000"/>
                <a:gd name="connsiteX3" fmla="*/ 0 w 10001"/>
                <a:gd name="connsiteY3" fmla="*/ 1046 h 10000"/>
                <a:gd name="connsiteX4" fmla="*/ 837 w 10001"/>
                <a:gd name="connsiteY4" fmla="*/ 1000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 h="10000">
                  <a:moveTo>
                    <a:pt x="837" y="10000"/>
                  </a:moveTo>
                  <a:lnTo>
                    <a:pt x="10001" y="9494"/>
                  </a:lnTo>
                  <a:lnTo>
                    <a:pt x="9296" y="0"/>
                  </a:lnTo>
                  <a:lnTo>
                    <a:pt x="0" y="1046"/>
                  </a:lnTo>
                  <a:lnTo>
                    <a:pt x="837" y="10000"/>
                  </a:lnTo>
                  <a:close/>
                </a:path>
              </a:pathLst>
            </a:custGeom>
            <a:solidFill>
              <a:schemeClr val="accent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6" name="Freeform 253"/>
          <p:cNvSpPr>
            <a:spLocks/>
          </p:cNvSpPr>
          <p:nvPr/>
        </p:nvSpPr>
        <p:spPr bwMode="auto">
          <a:xfrm>
            <a:off x="1306289" y="1223770"/>
            <a:ext cx="7593549" cy="427610"/>
          </a:xfrm>
          <a:custGeom>
            <a:avLst/>
            <a:gdLst>
              <a:gd name="T0" fmla="*/ 4323 w 4356"/>
              <a:gd name="T1" fmla="*/ 243 h 243"/>
              <a:gd name="T2" fmla="*/ 33 w 4356"/>
              <a:gd name="T3" fmla="*/ 243 h 243"/>
              <a:gd name="T4" fmla="*/ 33 w 4356"/>
              <a:gd name="T5" fmla="*/ 243 h 243"/>
              <a:gd name="T6" fmla="*/ 25 w 4356"/>
              <a:gd name="T7" fmla="*/ 242 h 243"/>
              <a:gd name="T8" fmla="*/ 19 w 4356"/>
              <a:gd name="T9" fmla="*/ 240 h 243"/>
              <a:gd name="T10" fmla="*/ 14 w 4356"/>
              <a:gd name="T11" fmla="*/ 237 h 243"/>
              <a:gd name="T12" fmla="*/ 9 w 4356"/>
              <a:gd name="T13" fmla="*/ 233 h 243"/>
              <a:gd name="T14" fmla="*/ 5 w 4356"/>
              <a:gd name="T15" fmla="*/ 229 h 243"/>
              <a:gd name="T16" fmla="*/ 2 w 4356"/>
              <a:gd name="T17" fmla="*/ 222 h 243"/>
              <a:gd name="T18" fmla="*/ 1 w 4356"/>
              <a:gd name="T19" fmla="*/ 216 h 243"/>
              <a:gd name="T20" fmla="*/ 0 w 4356"/>
              <a:gd name="T21" fmla="*/ 210 h 243"/>
              <a:gd name="T22" fmla="*/ 0 w 4356"/>
              <a:gd name="T23" fmla="*/ 33 h 243"/>
              <a:gd name="T24" fmla="*/ 0 w 4356"/>
              <a:gd name="T25" fmla="*/ 33 h 243"/>
              <a:gd name="T26" fmla="*/ 1 w 4356"/>
              <a:gd name="T27" fmla="*/ 27 h 243"/>
              <a:gd name="T28" fmla="*/ 2 w 4356"/>
              <a:gd name="T29" fmla="*/ 20 h 243"/>
              <a:gd name="T30" fmla="*/ 5 w 4356"/>
              <a:gd name="T31" fmla="*/ 14 h 243"/>
              <a:gd name="T32" fmla="*/ 9 w 4356"/>
              <a:gd name="T33" fmla="*/ 9 h 243"/>
              <a:gd name="T34" fmla="*/ 14 w 4356"/>
              <a:gd name="T35" fmla="*/ 5 h 243"/>
              <a:gd name="T36" fmla="*/ 19 w 4356"/>
              <a:gd name="T37" fmla="*/ 2 h 243"/>
              <a:gd name="T38" fmla="*/ 25 w 4356"/>
              <a:gd name="T39" fmla="*/ 1 h 243"/>
              <a:gd name="T40" fmla="*/ 33 w 4356"/>
              <a:gd name="T41" fmla="*/ 0 h 243"/>
              <a:gd name="T42" fmla="*/ 4323 w 4356"/>
              <a:gd name="T43" fmla="*/ 0 h 243"/>
              <a:gd name="T44" fmla="*/ 4323 w 4356"/>
              <a:gd name="T45" fmla="*/ 0 h 243"/>
              <a:gd name="T46" fmla="*/ 4329 w 4356"/>
              <a:gd name="T47" fmla="*/ 1 h 243"/>
              <a:gd name="T48" fmla="*/ 4335 w 4356"/>
              <a:gd name="T49" fmla="*/ 2 h 243"/>
              <a:gd name="T50" fmla="*/ 4340 w 4356"/>
              <a:gd name="T51" fmla="*/ 5 h 243"/>
              <a:gd name="T52" fmla="*/ 4346 w 4356"/>
              <a:gd name="T53" fmla="*/ 9 h 243"/>
              <a:gd name="T54" fmla="*/ 4350 w 4356"/>
              <a:gd name="T55" fmla="*/ 14 h 243"/>
              <a:gd name="T56" fmla="*/ 4353 w 4356"/>
              <a:gd name="T57" fmla="*/ 20 h 243"/>
              <a:gd name="T58" fmla="*/ 4355 w 4356"/>
              <a:gd name="T59" fmla="*/ 27 h 243"/>
              <a:gd name="T60" fmla="*/ 4356 w 4356"/>
              <a:gd name="T61" fmla="*/ 33 h 243"/>
              <a:gd name="T62" fmla="*/ 4356 w 4356"/>
              <a:gd name="T63" fmla="*/ 210 h 243"/>
              <a:gd name="T64" fmla="*/ 4356 w 4356"/>
              <a:gd name="T65" fmla="*/ 210 h 243"/>
              <a:gd name="T66" fmla="*/ 4355 w 4356"/>
              <a:gd name="T67" fmla="*/ 216 h 243"/>
              <a:gd name="T68" fmla="*/ 4353 w 4356"/>
              <a:gd name="T69" fmla="*/ 222 h 243"/>
              <a:gd name="T70" fmla="*/ 4350 w 4356"/>
              <a:gd name="T71" fmla="*/ 229 h 243"/>
              <a:gd name="T72" fmla="*/ 4346 w 4356"/>
              <a:gd name="T73" fmla="*/ 233 h 243"/>
              <a:gd name="T74" fmla="*/ 4340 w 4356"/>
              <a:gd name="T75" fmla="*/ 237 h 243"/>
              <a:gd name="T76" fmla="*/ 4335 w 4356"/>
              <a:gd name="T77" fmla="*/ 240 h 243"/>
              <a:gd name="T78" fmla="*/ 4329 w 4356"/>
              <a:gd name="T79" fmla="*/ 242 h 243"/>
              <a:gd name="T80" fmla="*/ 4323 w 4356"/>
              <a:gd name="T81" fmla="*/ 243 h 243"/>
              <a:gd name="T82" fmla="*/ 4323 w 4356"/>
              <a:gd name="T83" fmla="*/ 243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56" h="243">
                <a:moveTo>
                  <a:pt x="4323" y="243"/>
                </a:moveTo>
                <a:lnTo>
                  <a:pt x="33" y="243"/>
                </a:lnTo>
                <a:lnTo>
                  <a:pt x="33" y="243"/>
                </a:lnTo>
                <a:lnTo>
                  <a:pt x="25" y="242"/>
                </a:lnTo>
                <a:lnTo>
                  <a:pt x="19" y="240"/>
                </a:lnTo>
                <a:lnTo>
                  <a:pt x="14" y="237"/>
                </a:lnTo>
                <a:lnTo>
                  <a:pt x="9" y="233"/>
                </a:lnTo>
                <a:lnTo>
                  <a:pt x="5" y="229"/>
                </a:lnTo>
                <a:lnTo>
                  <a:pt x="2" y="222"/>
                </a:lnTo>
                <a:lnTo>
                  <a:pt x="1" y="216"/>
                </a:lnTo>
                <a:lnTo>
                  <a:pt x="0" y="210"/>
                </a:lnTo>
                <a:lnTo>
                  <a:pt x="0" y="33"/>
                </a:lnTo>
                <a:lnTo>
                  <a:pt x="0" y="33"/>
                </a:lnTo>
                <a:lnTo>
                  <a:pt x="1" y="27"/>
                </a:lnTo>
                <a:lnTo>
                  <a:pt x="2" y="20"/>
                </a:lnTo>
                <a:lnTo>
                  <a:pt x="5" y="14"/>
                </a:lnTo>
                <a:lnTo>
                  <a:pt x="9" y="9"/>
                </a:lnTo>
                <a:lnTo>
                  <a:pt x="14" y="5"/>
                </a:lnTo>
                <a:lnTo>
                  <a:pt x="19" y="2"/>
                </a:lnTo>
                <a:lnTo>
                  <a:pt x="25" y="1"/>
                </a:lnTo>
                <a:lnTo>
                  <a:pt x="33" y="0"/>
                </a:lnTo>
                <a:lnTo>
                  <a:pt x="4323" y="0"/>
                </a:lnTo>
                <a:lnTo>
                  <a:pt x="4323" y="0"/>
                </a:lnTo>
                <a:lnTo>
                  <a:pt x="4329" y="1"/>
                </a:lnTo>
                <a:lnTo>
                  <a:pt x="4335" y="2"/>
                </a:lnTo>
                <a:lnTo>
                  <a:pt x="4340" y="5"/>
                </a:lnTo>
                <a:lnTo>
                  <a:pt x="4346" y="9"/>
                </a:lnTo>
                <a:lnTo>
                  <a:pt x="4350" y="14"/>
                </a:lnTo>
                <a:lnTo>
                  <a:pt x="4353" y="20"/>
                </a:lnTo>
                <a:lnTo>
                  <a:pt x="4355" y="27"/>
                </a:lnTo>
                <a:lnTo>
                  <a:pt x="4356" y="33"/>
                </a:lnTo>
                <a:lnTo>
                  <a:pt x="4356" y="210"/>
                </a:lnTo>
                <a:lnTo>
                  <a:pt x="4356" y="210"/>
                </a:lnTo>
                <a:lnTo>
                  <a:pt x="4355" y="216"/>
                </a:lnTo>
                <a:lnTo>
                  <a:pt x="4353" y="222"/>
                </a:lnTo>
                <a:lnTo>
                  <a:pt x="4350" y="229"/>
                </a:lnTo>
                <a:lnTo>
                  <a:pt x="4346" y="233"/>
                </a:lnTo>
                <a:lnTo>
                  <a:pt x="4340" y="237"/>
                </a:lnTo>
                <a:lnTo>
                  <a:pt x="4335" y="240"/>
                </a:lnTo>
                <a:lnTo>
                  <a:pt x="4329" y="242"/>
                </a:lnTo>
                <a:lnTo>
                  <a:pt x="4323" y="243"/>
                </a:lnTo>
                <a:lnTo>
                  <a:pt x="4323" y="243"/>
                </a:lnTo>
                <a:close/>
              </a:path>
            </a:pathLst>
          </a:custGeom>
          <a:solidFill>
            <a:schemeClr val="tx1">
              <a:lumMod val="50000"/>
              <a:lumOff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255"/>
          <p:cNvSpPr>
            <a:spLocks/>
          </p:cNvSpPr>
          <p:nvPr/>
        </p:nvSpPr>
        <p:spPr bwMode="auto">
          <a:xfrm>
            <a:off x="3808982" y="3691672"/>
            <a:ext cx="4773440" cy="427610"/>
          </a:xfrm>
          <a:custGeom>
            <a:avLst/>
            <a:gdLst>
              <a:gd name="T0" fmla="*/ 2703 w 2735"/>
              <a:gd name="T1" fmla="*/ 242 h 242"/>
              <a:gd name="T2" fmla="*/ 32 w 2735"/>
              <a:gd name="T3" fmla="*/ 242 h 242"/>
              <a:gd name="T4" fmla="*/ 32 w 2735"/>
              <a:gd name="T5" fmla="*/ 242 h 242"/>
              <a:gd name="T6" fmla="*/ 26 w 2735"/>
              <a:gd name="T7" fmla="*/ 242 h 242"/>
              <a:gd name="T8" fmla="*/ 20 w 2735"/>
              <a:gd name="T9" fmla="*/ 240 h 242"/>
              <a:gd name="T10" fmla="*/ 14 w 2735"/>
              <a:gd name="T11" fmla="*/ 236 h 242"/>
              <a:gd name="T12" fmla="*/ 10 w 2735"/>
              <a:gd name="T13" fmla="*/ 232 h 242"/>
              <a:gd name="T14" fmla="*/ 6 w 2735"/>
              <a:gd name="T15" fmla="*/ 227 h 242"/>
              <a:gd name="T16" fmla="*/ 3 w 2735"/>
              <a:gd name="T17" fmla="*/ 222 h 242"/>
              <a:gd name="T18" fmla="*/ 1 w 2735"/>
              <a:gd name="T19" fmla="*/ 216 h 242"/>
              <a:gd name="T20" fmla="*/ 0 w 2735"/>
              <a:gd name="T21" fmla="*/ 209 h 242"/>
              <a:gd name="T22" fmla="*/ 0 w 2735"/>
              <a:gd name="T23" fmla="*/ 33 h 242"/>
              <a:gd name="T24" fmla="*/ 0 w 2735"/>
              <a:gd name="T25" fmla="*/ 33 h 242"/>
              <a:gd name="T26" fmla="*/ 1 w 2735"/>
              <a:gd name="T27" fmla="*/ 25 h 242"/>
              <a:gd name="T28" fmla="*/ 3 w 2735"/>
              <a:gd name="T29" fmla="*/ 19 h 242"/>
              <a:gd name="T30" fmla="*/ 6 w 2735"/>
              <a:gd name="T31" fmla="*/ 14 h 242"/>
              <a:gd name="T32" fmla="*/ 10 w 2735"/>
              <a:gd name="T33" fmla="*/ 9 h 242"/>
              <a:gd name="T34" fmla="*/ 14 w 2735"/>
              <a:gd name="T35" fmla="*/ 5 h 242"/>
              <a:gd name="T36" fmla="*/ 20 w 2735"/>
              <a:gd name="T37" fmla="*/ 2 h 242"/>
              <a:gd name="T38" fmla="*/ 26 w 2735"/>
              <a:gd name="T39" fmla="*/ 0 h 242"/>
              <a:gd name="T40" fmla="*/ 32 w 2735"/>
              <a:gd name="T41" fmla="*/ 0 h 242"/>
              <a:gd name="T42" fmla="*/ 2703 w 2735"/>
              <a:gd name="T43" fmla="*/ 0 h 242"/>
              <a:gd name="T44" fmla="*/ 2703 w 2735"/>
              <a:gd name="T45" fmla="*/ 0 h 242"/>
              <a:gd name="T46" fmla="*/ 2710 w 2735"/>
              <a:gd name="T47" fmla="*/ 0 h 242"/>
              <a:gd name="T48" fmla="*/ 2716 w 2735"/>
              <a:gd name="T49" fmla="*/ 2 h 242"/>
              <a:gd name="T50" fmla="*/ 2721 w 2735"/>
              <a:gd name="T51" fmla="*/ 5 h 242"/>
              <a:gd name="T52" fmla="*/ 2726 w 2735"/>
              <a:gd name="T53" fmla="*/ 9 h 242"/>
              <a:gd name="T54" fmla="*/ 2730 w 2735"/>
              <a:gd name="T55" fmla="*/ 14 h 242"/>
              <a:gd name="T56" fmla="*/ 2733 w 2735"/>
              <a:gd name="T57" fmla="*/ 19 h 242"/>
              <a:gd name="T58" fmla="*/ 2735 w 2735"/>
              <a:gd name="T59" fmla="*/ 25 h 242"/>
              <a:gd name="T60" fmla="*/ 2735 w 2735"/>
              <a:gd name="T61" fmla="*/ 33 h 242"/>
              <a:gd name="T62" fmla="*/ 2735 w 2735"/>
              <a:gd name="T63" fmla="*/ 209 h 242"/>
              <a:gd name="T64" fmla="*/ 2735 w 2735"/>
              <a:gd name="T65" fmla="*/ 209 h 242"/>
              <a:gd name="T66" fmla="*/ 2735 w 2735"/>
              <a:gd name="T67" fmla="*/ 216 h 242"/>
              <a:gd name="T68" fmla="*/ 2733 w 2735"/>
              <a:gd name="T69" fmla="*/ 222 h 242"/>
              <a:gd name="T70" fmla="*/ 2730 w 2735"/>
              <a:gd name="T71" fmla="*/ 227 h 242"/>
              <a:gd name="T72" fmla="*/ 2726 w 2735"/>
              <a:gd name="T73" fmla="*/ 232 h 242"/>
              <a:gd name="T74" fmla="*/ 2721 w 2735"/>
              <a:gd name="T75" fmla="*/ 236 h 242"/>
              <a:gd name="T76" fmla="*/ 2716 w 2735"/>
              <a:gd name="T77" fmla="*/ 240 h 242"/>
              <a:gd name="T78" fmla="*/ 2710 w 2735"/>
              <a:gd name="T79" fmla="*/ 242 h 242"/>
              <a:gd name="T80" fmla="*/ 2703 w 2735"/>
              <a:gd name="T81" fmla="*/ 242 h 242"/>
              <a:gd name="T82" fmla="*/ 2703 w 2735"/>
              <a:gd name="T83"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35" h="242">
                <a:moveTo>
                  <a:pt x="2703" y="242"/>
                </a:moveTo>
                <a:lnTo>
                  <a:pt x="32" y="242"/>
                </a:lnTo>
                <a:lnTo>
                  <a:pt x="32" y="242"/>
                </a:lnTo>
                <a:lnTo>
                  <a:pt x="26" y="242"/>
                </a:lnTo>
                <a:lnTo>
                  <a:pt x="20" y="240"/>
                </a:lnTo>
                <a:lnTo>
                  <a:pt x="14" y="236"/>
                </a:lnTo>
                <a:lnTo>
                  <a:pt x="10" y="232"/>
                </a:lnTo>
                <a:lnTo>
                  <a:pt x="6" y="227"/>
                </a:lnTo>
                <a:lnTo>
                  <a:pt x="3" y="222"/>
                </a:lnTo>
                <a:lnTo>
                  <a:pt x="1" y="216"/>
                </a:lnTo>
                <a:lnTo>
                  <a:pt x="0" y="209"/>
                </a:lnTo>
                <a:lnTo>
                  <a:pt x="0" y="33"/>
                </a:lnTo>
                <a:lnTo>
                  <a:pt x="0" y="33"/>
                </a:lnTo>
                <a:lnTo>
                  <a:pt x="1" y="25"/>
                </a:lnTo>
                <a:lnTo>
                  <a:pt x="3" y="19"/>
                </a:lnTo>
                <a:lnTo>
                  <a:pt x="6" y="14"/>
                </a:lnTo>
                <a:lnTo>
                  <a:pt x="10" y="9"/>
                </a:lnTo>
                <a:lnTo>
                  <a:pt x="14" y="5"/>
                </a:lnTo>
                <a:lnTo>
                  <a:pt x="20" y="2"/>
                </a:lnTo>
                <a:lnTo>
                  <a:pt x="26" y="0"/>
                </a:lnTo>
                <a:lnTo>
                  <a:pt x="32" y="0"/>
                </a:lnTo>
                <a:lnTo>
                  <a:pt x="2703" y="0"/>
                </a:lnTo>
                <a:lnTo>
                  <a:pt x="2703" y="0"/>
                </a:lnTo>
                <a:lnTo>
                  <a:pt x="2710" y="0"/>
                </a:lnTo>
                <a:lnTo>
                  <a:pt x="2716" y="2"/>
                </a:lnTo>
                <a:lnTo>
                  <a:pt x="2721" y="5"/>
                </a:lnTo>
                <a:lnTo>
                  <a:pt x="2726" y="9"/>
                </a:lnTo>
                <a:lnTo>
                  <a:pt x="2730" y="14"/>
                </a:lnTo>
                <a:lnTo>
                  <a:pt x="2733" y="19"/>
                </a:lnTo>
                <a:lnTo>
                  <a:pt x="2735" y="25"/>
                </a:lnTo>
                <a:lnTo>
                  <a:pt x="2735" y="33"/>
                </a:lnTo>
                <a:lnTo>
                  <a:pt x="2735" y="209"/>
                </a:lnTo>
                <a:lnTo>
                  <a:pt x="2735" y="209"/>
                </a:lnTo>
                <a:lnTo>
                  <a:pt x="2735" y="216"/>
                </a:lnTo>
                <a:lnTo>
                  <a:pt x="2733" y="222"/>
                </a:lnTo>
                <a:lnTo>
                  <a:pt x="2730" y="227"/>
                </a:lnTo>
                <a:lnTo>
                  <a:pt x="2726" y="232"/>
                </a:lnTo>
                <a:lnTo>
                  <a:pt x="2721" y="236"/>
                </a:lnTo>
                <a:lnTo>
                  <a:pt x="2716" y="240"/>
                </a:lnTo>
                <a:lnTo>
                  <a:pt x="2710" y="242"/>
                </a:lnTo>
                <a:lnTo>
                  <a:pt x="2703" y="242"/>
                </a:lnTo>
                <a:lnTo>
                  <a:pt x="2703" y="242"/>
                </a:lnTo>
                <a:close/>
              </a:path>
            </a:pathLst>
          </a:custGeom>
          <a:solidFill>
            <a:schemeClr val="tx1">
              <a:lumMod val="50000"/>
              <a:lumOff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Rounded Rectangle 1"/>
          <p:cNvSpPr/>
          <p:nvPr/>
        </p:nvSpPr>
        <p:spPr>
          <a:xfrm>
            <a:off x="2753361" y="3541797"/>
            <a:ext cx="6171876" cy="2246897"/>
          </a:xfrm>
          <a:prstGeom prst="roundRect">
            <a:avLst>
              <a:gd name="adj" fmla="val 3816"/>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p:cNvSpPr txBox="1"/>
          <p:nvPr/>
        </p:nvSpPr>
        <p:spPr>
          <a:xfrm>
            <a:off x="2780478" y="3761738"/>
            <a:ext cx="5990990" cy="507419"/>
          </a:xfrm>
          <a:prstGeom prst="rect">
            <a:avLst/>
          </a:prstGeom>
          <a:noFill/>
        </p:spPr>
        <p:txBody>
          <a:bodyPr wrap="square" rtlCol="0">
            <a:noAutofit/>
          </a:bodyPr>
          <a:lstStyle/>
          <a:p>
            <a:pPr marL="257175" indent="-257175">
              <a:buSzPct val="123000"/>
              <a:buFont typeface="Arial" panose="020B0604020202020204" pitchFamily="34" charset="0"/>
              <a:buChar char="•"/>
            </a:pPr>
            <a:r>
              <a:rPr lang="en-US" b="1" dirty="0">
                <a:solidFill>
                  <a:schemeClr val="tx2">
                    <a:lumMod val="50000"/>
                  </a:schemeClr>
                </a:solidFill>
                <a:latin typeface="+mj-lt"/>
                <a:cs typeface="Courier New" panose="02070309020205020404" pitchFamily="49" charset="0"/>
              </a:rPr>
              <a:t>Quality Assurance Framework </a:t>
            </a:r>
            <a:r>
              <a:rPr lang="en-US" b="1" dirty="0" smtClean="0">
                <a:solidFill>
                  <a:schemeClr val="tx2">
                    <a:lumMod val="50000"/>
                  </a:schemeClr>
                </a:solidFill>
                <a:latin typeface="+mj-lt"/>
                <a:cs typeface="Courier New" panose="02070309020205020404" pitchFamily="49" charset="0"/>
              </a:rPr>
              <a:t>to </a:t>
            </a:r>
            <a:r>
              <a:rPr lang="en-US" b="1" dirty="0">
                <a:solidFill>
                  <a:schemeClr val="tx2">
                    <a:lumMod val="50000"/>
                  </a:schemeClr>
                </a:solidFill>
                <a:latin typeface="+mj-lt"/>
                <a:cs typeface="Courier New" panose="02070309020205020404" pitchFamily="49" charset="0"/>
              </a:rPr>
              <a:t>support implementation of National Qualifications </a:t>
            </a:r>
            <a:r>
              <a:rPr lang="en-US" b="1" dirty="0" smtClean="0">
                <a:solidFill>
                  <a:schemeClr val="tx2">
                    <a:lumMod val="50000"/>
                  </a:schemeClr>
                </a:solidFill>
                <a:latin typeface="+mj-lt"/>
                <a:cs typeface="Courier New" panose="02070309020205020404" pitchFamily="49" charset="0"/>
              </a:rPr>
              <a:t>Framework – one of key requirements under ASEAN Qualifications Referencing Framework</a:t>
            </a:r>
            <a:endParaRPr lang="en-US" b="1" dirty="0">
              <a:solidFill>
                <a:schemeClr val="tx2">
                  <a:lumMod val="50000"/>
                </a:schemeClr>
              </a:solidFill>
              <a:latin typeface="+mj-lt"/>
              <a:cs typeface="Courier New" panose="02070309020205020404" pitchFamily="49" charset="0"/>
            </a:endParaRPr>
          </a:p>
        </p:txBody>
      </p:sp>
      <p:sp>
        <p:nvSpPr>
          <p:cNvPr id="28" name="TextBox 27"/>
          <p:cNvSpPr txBox="1"/>
          <p:nvPr/>
        </p:nvSpPr>
        <p:spPr>
          <a:xfrm>
            <a:off x="2785557" y="4697049"/>
            <a:ext cx="5990990" cy="300083"/>
          </a:xfrm>
          <a:prstGeom prst="rect">
            <a:avLst/>
          </a:prstGeom>
          <a:noFill/>
        </p:spPr>
        <p:txBody>
          <a:bodyPr wrap="square" rtlCol="0">
            <a:noAutofit/>
          </a:bodyPr>
          <a:lstStyle/>
          <a:p>
            <a:pPr marL="257175" indent="-257175">
              <a:buSzPct val="123000"/>
              <a:buFont typeface="Arial" panose="020B0604020202020204" pitchFamily="34" charset="0"/>
              <a:buChar char="•"/>
            </a:pPr>
            <a:r>
              <a:rPr lang="en-US" b="1" dirty="0">
                <a:solidFill>
                  <a:schemeClr val="tx2">
                    <a:lumMod val="50000"/>
                  </a:schemeClr>
                </a:solidFill>
                <a:latin typeface="+mj-lt"/>
                <a:cs typeface="Courier New" panose="02070309020205020404" pitchFamily="49" charset="0"/>
              </a:rPr>
              <a:t>Combination of Process and Product Quality Assurance</a:t>
            </a:r>
          </a:p>
        </p:txBody>
      </p:sp>
      <p:sp>
        <p:nvSpPr>
          <p:cNvPr id="29" name="TextBox 28"/>
          <p:cNvSpPr txBox="1"/>
          <p:nvPr/>
        </p:nvSpPr>
        <p:spPr>
          <a:xfrm>
            <a:off x="2786358" y="5157211"/>
            <a:ext cx="5990990" cy="300083"/>
          </a:xfrm>
          <a:prstGeom prst="rect">
            <a:avLst/>
          </a:prstGeom>
          <a:noFill/>
        </p:spPr>
        <p:txBody>
          <a:bodyPr wrap="square" rtlCol="0">
            <a:noAutofit/>
          </a:bodyPr>
          <a:lstStyle/>
          <a:p>
            <a:pPr marL="257175" indent="-257175">
              <a:buSzPct val="123000"/>
              <a:buFont typeface="Arial" panose="020B0604020202020204" pitchFamily="34" charset="0"/>
              <a:buChar char="•"/>
            </a:pPr>
            <a:r>
              <a:rPr lang="en-US" b="1" dirty="0" smtClean="0">
                <a:solidFill>
                  <a:schemeClr val="tx2">
                    <a:lumMod val="50000"/>
                  </a:schemeClr>
                </a:solidFill>
                <a:latin typeface="+mj-lt"/>
                <a:cs typeface="Courier New" panose="02070309020205020404" pitchFamily="49" charset="0"/>
              </a:rPr>
              <a:t>Promote trust </a:t>
            </a:r>
            <a:r>
              <a:rPr lang="en-US" b="1" dirty="0">
                <a:solidFill>
                  <a:schemeClr val="tx2">
                    <a:lumMod val="50000"/>
                  </a:schemeClr>
                </a:solidFill>
                <a:latin typeface="+mj-lt"/>
                <a:cs typeface="Courier New" panose="02070309020205020404" pitchFamily="49" charset="0"/>
              </a:rPr>
              <a:t>between TVET </a:t>
            </a:r>
            <a:r>
              <a:rPr lang="en-US" b="1" dirty="0" smtClean="0">
                <a:solidFill>
                  <a:schemeClr val="tx2">
                    <a:lumMod val="50000"/>
                  </a:schemeClr>
                </a:solidFill>
                <a:latin typeface="+mj-lt"/>
                <a:cs typeface="Courier New" panose="02070309020205020404" pitchFamily="49" charset="0"/>
              </a:rPr>
              <a:t>stakeholders and </a:t>
            </a:r>
            <a:r>
              <a:rPr lang="en-US" b="1" dirty="0" err="1" smtClean="0">
                <a:solidFill>
                  <a:schemeClr val="tx2">
                    <a:lumMod val="50000"/>
                  </a:schemeClr>
                </a:solidFill>
                <a:latin typeface="+mj-lt"/>
                <a:cs typeface="Courier New" panose="02070309020205020404" pitchFamily="49" charset="0"/>
              </a:rPr>
              <a:t>organisations</a:t>
            </a:r>
            <a:endParaRPr lang="en-US" b="1" dirty="0">
              <a:solidFill>
                <a:schemeClr val="tx2">
                  <a:lumMod val="50000"/>
                </a:schemeClr>
              </a:solidFill>
              <a:latin typeface="+mj-lt"/>
              <a:cs typeface="Courier New" panose="02070309020205020404" pitchFamily="49" charset="0"/>
            </a:endParaRPr>
          </a:p>
        </p:txBody>
      </p:sp>
      <p:grpSp>
        <p:nvGrpSpPr>
          <p:cNvPr id="25" name="Group 24"/>
          <p:cNvGrpSpPr/>
          <p:nvPr/>
        </p:nvGrpSpPr>
        <p:grpSpPr>
          <a:xfrm>
            <a:off x="1611492" y="1822416"/>
            <a:ext cx="1526039" cy="1588253"/>
            <a:chOff x="2148656" y="1286887"/>
            <a:chExt cx="2034718" cy="2117671"/>
          </a:xfrm>
          <a:effectLst>
            <a:outerShdw blurRad="114300" dist="76200" dir="8100000" algn="tr" rotWithShape="0">
              <a:prstClr val="black">
                <a:alpha val="40000"/>
              </a:prstClr>
            </a:outerShdw>
          </a:effectLst>
        </p:grpSpPr>
        <p:sp>
          <p:nvSpPr>
            <p:cNvPr id="10" name="Freeform 257"/>
            <p:cNvSpPr>
              <a:spLocks/>
            </p:cNvSpPr>
            <p:nvPr/>
          </p:nvSpPr>
          <p:spPr bwMode="auto">
            <a:xfrm>
              <a:off x="2148656" y="1286887"/>
              <a:ext cx="2034718" cy="2117671"/>
            </a:xfrm>
            <a:custGeom>
              <a:avLst/>
              <a:gdLst>
                <a:gd name="T0" fmla="*/ 396 w 879"/>
                <a:gd name="T1" fmla="*/ 900 h 911"/>
                <a:gd name="T2" fmla="*/ 20 w 879"/>
                <a:gd name="T3" fmla="*/ 610 h 911"/>
                <a:gd name="T4" fmla="*/ 20 w 879"/>
                <a:gd name="T5" fmla="*/ 610 h 911"/>
                <a:gd name="T6" fmla="*/ 13 w 879"/>
                <a:gd name="T7" fmla="*/ 602 h 911"/>
                <a:gd name="T8" fmla="*/ 7 w 879"/>
                <a:gd name="T9" fmla="*/ 594 h 911"/>
                <a:gd name="T10" fmla="*/ 2 w 879"/>
                <a:gd name="T11" fmla="*/ 583 h 911"/>
                <a:gd name="T12" fmla="*/ 0 w 879"/>
                <a:gd name="T13" fmla="*/ 573 h 911"/>
                <a:gd name="T14" fmla="*/ 0 w 879"/>
                <a:gd name="T15" fmla="*/ 563 h 911"/>
                <a:gd name="T16" fmla="*/ 1 w 879"/>
                <a:gd name="T17" fmla="*/ 553 h 911"/>
                <a:gd name="T18" fmla="*/ 5 w 879"/>
                <a:gd name="T19" fmla="*/ 542 h 911"/>
                <a:gd name="T20" fmla="*/ 11 w 879"/>
                <a:gd name="T21" fmla="*/ 533 h 911"/>
                <a:gd name="T22" fmla="*/ 405 w 879"/>
                <a:gd name="T23" fmla="*/ 22 h 911"/>
                <a:gd name="T24" fmla="*/ 405 w 879"/>
                <a:gd name="T25" fmla="*/ 22 h 911"/>
                <a:gd name="T26" fmla="*/ 414 w 879"/>
                <a:gd name="T27" fmla="*/ 14 h 911"/>
                <a:gd name="T28" fmla="*/ 422 w 879"/>
                <a:gd name="T29" fmla="*/ 8 h 911"/>
                <a:gd name="T30" fmla="*/ 432 w 879"/>
                <a:gd name="T31" fmla="*/ 3 h 911"/>
                <a:gd name="T32" fmla="*/ 442 w 879"/>
                <a:gd name="T33" fmla="*/ 0 h 911"/>
                <a:gd name="T34" fmla="*/ 453 w 879"/>
                <a:gd name="T35" fmla="*/ 0 h 911"/>
                <a:gd name="T36" fmla="*/ 463 w 879"/>
                <a:gd name="T37" fmla="*/ 2 h 911"/>
                <a:gd name="T38" fmla="*/ 473 w 879"/>
                <a:gd name="T39" fmla="*/ 6 h 911"/>
                <a:gd name="T40" fmla="*/ 482 w 879"/>
                <a:gd name="T41" fmla="*/ 12 h 911"/>
                <a:gd name="T42" fmla="*/ 858 w 879"/>
                <a:gd name="T43" fmla="*/ 302 h 911"/>
                <a:gd name="T44" fmla="*/ 858 w 879"/>
                <a:gd name="T45" fmla="*/ 302 h 911"/>
                <a:gd name="T46" fmla="*/ 865 w 879"/>
                <a:gd name="T47" fmla="*/ 309 h 911"/>
                <a:gd name="T48" fmla="*/ 871 w 879"/>
                <a:gd name="T49" fmla="*/ 318 h 911"/>
                <a:gd name="T50" fmla="*/ 877 w 879"/>
                <a:gd name="T51" fmla="*/ 328 h 911"/>
                <a:gd name="T52" fmla="*/ 879 w 879"/>
                <a:gd name="T53" fmla="*/ 338 h 911"/>
                <a:gd name="T54" fmla="*/ 879 w 879"/>
                <a:gd name="T55" fmla="*/ 349 h 911"/>
                <a:gd name="T56" fmla="*/ 878 w 879"/>
                <a:gd name="T57" fmla="*/ 359 h 911"/>
                <a:gd name="T58" fmla="*/ 873 w 879"/>
                <a:gd name="T59" fmla="*/ 369 h 911"/>
                <a:gd name="T60" fmla="*/ 867 w 879"/>
                <a:gd name="T61" fmla="*/ 378 h 911"/>
                <a:gd name="T62" fmla="*/ 473 w 879"/>
                <a:gd name="T63" fmla="*/ 890 h 911"/>
                <a:gd name="T64" fmla="*/ 473 w 879"/>
                <a:gd name="T65" fmla="*/ 890 h 911"/>
                <a:gd name="T66" fmla="*/ 465 w 879"/>
                <a:gd name="T67" fmla="*/ 898 h 911"/>
                <a:gd name="T68" fmla="*/ 457 w 879"/>
                <a:gd name="T69" fmla="*/ 904 h 911"/>
                <a:gd name="T70" fmla="*/ 446 w 879"/>
                <a:gd name="T71" fmla="*/ 908 h 911"/>
                <a:gd name="T72" fmla="*/ 436 w 879"/>
                <a:gd name="T73" fmla="*/ 910 h 911"/>
                <a:gd name="T74" fmla="*/ 426 w 879"/>
                <a:gd name="T75" fmla="*/ 911 h 911"/>
                <a:gd name="T76" fmla="*/ 416 w 879"/>
                <a:gd name="T77" fmla="*/ 909 h 911"/>
                <a:gd name="T78" fmla="*/ 405 w 879"/>
                <a:gd name="T79" fmla="*/ 905 h 911"/>
                <a:gd name="T80" fmla="*/ 396 w 879"/>
                <a:gd name="T81" fmla="*/ 900 h 911"/>
                <a:gd name="T82" fmla="*/ 396 w 879"/>
                <a:gd name="T83" fmla="*/ 900 h 9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79" h="911">
                  <a:moveTo>
                    <a:pt x="396" y="900"/>
                  </a:moveTo>
                  <a:lnTo>
                    <a:pt x="20" y="610"/>
                  </a:lnTo>
                  <a:lnTo>
                    <a:pt x="20" y="610"/>
                  </a:lnTo>
                  <a:lnTo>
                    <a:pt x="13" y="602"/>
                  </a:lnTo>
                  <a:lnTo>
                    <a:pt x="7" y="594"/>
                  </a:lnTo>
                  <a:lnTo>
                    <a:pt x="2" y="583"/>
                  </a:lnTo>
                  <a:lnTo>
                    <a:pt x="0" y="573"/>
                  </a:lnTo>
                  <a:lnTo>
                    <a:pt x="0" y="563"/>
                  </a:lnTo>
                  <a:lnTo>
                    <a:pt x="1" y="553"/>
                  </a:lnTo>
                  <a:lnTo>
                    <a:pt x="5" y="542"/>
                  </a:lnTo>
                  <a:lnTo>
                    <a:pt x="11" y="533"/>
                  </a:lnTo>
                  <a:lnTo>
                    <a:pt x="405" y="22"/>
                  </a:lnTo>
                  <a:lnTo>
                    <a:pt x="405" y="22"/>
                  </a:lnTo>
                  <a:lnTo>
                    <a:pt x="414" y="14"/>
                  </a:lnTo>
                  <a:lnTo>
                    <a:pt x="422" y="8"/>
                  </a:lnTo>
                  <a:lnTo>
                    <a:pt x="432" y="3"/>
                  </a:lnTo>
                  <a:lnTo>
                    <a:pt x="442" y="0"/>
                  </a:lnTo>
                  <a:lnTo>
                    <a:pt x="453" y="0"/>
                  </a:lnTo>
                  <a:lnTo>
                    <a:pt x="463" y="2"/>
                  </a:lnTo>
                  <a:lnTo>
                    <a:pt x="473" y="6"/>
                  </a:lnTo>
                  <a:lnTo>
                    <a:pt x="482" y="12"/>
                  </a:lnTo>
                  <a:lnTo>
                    <a:pt x="858" y="302"/>
                  </a:lnTo>
                  <a:lnTo>
                    <a:pt x="858" y="302"/>
                  </a:lnTo>
                  <a:lnTo>
                    <a:pt x="865" y="309"/>
                  </a:lnTo>
                  <a:lnTo>
                    <a:pt x="871" y="318"/>
                  </a:lnTo>
                  <a:lnTo>
                    <a:pt x="877" y="328"/>
                  </a:lnTo>
                  <a:lnTo>
                    <a:pt x="879" y="338"/>
                  </a:lnTo>
                  <a:lnTo>
                    <a:pt x="879" y="349"/>
                  </a:lnTo>
                  <a:lnTo>
                    <a:pt x="878" y="359"/>
                  </a:lnTo>
                  <a:lnTo>
                    <a:pt x="873" y="369"/>
                  </a:lnTo>
                  <a:lnTo>
                    <a:pt x="867" y="378"/>
                  </a:lnTo>
                  <a:lnTo>
                    <a:pt x="473" y="890"/>
                  </a:lnTo>
                  <a:lnTo>
                    <a:pt x="473" y="890"/>
                  </a:lnTo>
                  <a:lnTo>
                    <a:pt x="465" y="898"/>
                  </a:lnTo>
                  <a:lnTo>
                    <a:pt x="457" y="904"/>
                  </a:lnTo>
                  <a:lnTo>
                    <a:pt x="446" y="908"/>
                  </a:lnTo>
                  <a:lnTo>
                    <a:pt x="436" y="910"/>
                  </a:lnTo>
                  <a:lnTo>
                    <a:pt x="426" y="911"/>
                  </a:lnTo>
                  <a:lnTo>
                    <a:pt x="416" y="909"/>
                  </a:lnTo>
                  <a:lnTo>
                    <a:pt x="405" y="905"/>
                  </a:lnTo>
                  <a:lnTo>
                    <a:pt x="396" y="900"/>
                  </a:lnTo>
                  <a:lnTo>
                    <a:pt x="396" y="900"/>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Rounded Rectangle 10"/>
            <p:cNvSpPr/>
            <p:nvPr/>
          </p:nvSpPr>
          <p:spPr>
            <a:xfrm rot="21092864">
              <a:off x="2834873" y="1747641"/>
              <a:ext cx="662280" cy="1256704"/>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3">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5" name="Group 34"/>
          <p:cNvGrpSpPr/>
          <p:nvPr/>
        </p:nvGrpSpPr>
        <p:grpSpPr>
          <a:xfrm>
            <a:off x="3137530" y="906120"/>
            <a:ext cx="1562660" cy="1747082"/>
            <a:chOff x="4183374" y="65159"/>
            <a:chExt cx="2083546" cy="2329443"/>
          </a:xfrm>
          <a:effectLst>
            <a:outerShdw blurRad="114300" dist="76200" dir="8100000" algn="tr" rotWithShape="0">
              <a:prstClr val="black">
                <a:alpha val="40000"/>
              </a:prstClr>
            </a:outerShdw>
          </a:effectLst>
        </p:grpSpPr>
        <p:sp>
          <p:nvSpPr>
            <p:cNvPr id="12" name="Freeform 259"/>
            <p:cNvSpPr>
              <a:spLocks/>
            </p:cNvSpPr>
            <p:nvPr/>
          </p:nvSpPr>
          <p:spPr bwMode="auto">
            <a:xfrm>
              <a:off x="4183374" y="65159"/>
              <a:ext cx="2083546" cy="2329443"/>
            </a:xfrm>
            <a:custGeom>
              <a:avLst/>
              <a:gdLst>
                <a:gd name="T0" fmla="*/ 859 w 893"/>
                <a:gd name="T1" fmla="*/ 790 h 999"/>
                <a:gd name="T2" fmla="*/ 354 w 893"/>
                <a:gd name="T3" fmla="*/ 995 h 999"/>
                <a:gd name="T4" fmla="*/ 354 w 893"/>
                <a:gd name="T5" fmla="*/ 995 h 999"/>
                <a:gd name="T6" fmla="*/ 343 w 893"/>
                <a:gd name="T7" fmla="*/ 998 h 999"/>
                <a:gd name="T8" fmla="*/ 332 w 893"/>
                <a:gd name="T9" fmla="*/ 999 h 999"/>
                <a:gd name="T10" fmla="*/ 321 w 893"/>
                <a:gd name="T11" fmla="*/ 998 h 999"/>
                <a:gd name="T12" fmla="*/ 311 w 893"/>
                <a:gd name="T13" fmla="*/ 995 h 999"/>
                <a:gd name="T14" fmla="*/ 302 w 893"/>
                <a:gd name="T15" fmla="*/ 989 h 999"/>
                <a:gd name="T16" fmla="*/ 294 w 893"/>
                <a:gd name="T17" fmla="*/ 983 h 999"/>
                <a:gd name="T18" fmla="*/ 287 w 893"/>
                <a:gd name="T19" fmla="*/ 974 h 999"/>
                <a:gd name="T20" fmla="*/ 282 w 893"/>
                <a:gd name="T21" fmla="*/ 965 h 999"/>
                <a:gd name="T22" fmla="*/ 4 w 893"/>
                <a:gd name="T23" fmla="*/ 281 h 999"/>
                <a:gd name="T24" fmla="*/ 4 w 893"/>
                <a:gd name="T25" fmla="*/ 281 h 999"/>
                <a:gd name="T26" fmla="*/ 1 w 893"/>
                <a:gd name="T27" fmla="*/ 270 h 999"/>
                <a:gd name="T28" fmla="*/ 0 w 893"/>
                <a:gd name="T29" fmla="*/ 259 h 999"/>
                <a:gd name="T30" fmla="*/ 2 w 893"/>
                <a:gd name="T31" fmla="*/ 249 h 999"/>
                <a:gd name="T32" fmla="*/ 5 w 893"/>
                <a:gd name="T33" fmla="*/ 239 h 999"/>
                <a:gd name="T34" fmla="*/ 10 w 893"/>
                <a:gd name="T35" fmla="*/ 229 h 999"/>
                <a:gd name="T36" fmla="*/ 16 w 893"/>
                <a:gd name="T37" fmla="*/ 221 h 999"/>
                <a:gd name="T38" fmla="*/ 24 w 893"/>
                <a:gd name="T39" fmla="*/ 214 h 999"/>
                <a:gd name="T40" fmla="*/ 34 w 893"/>
                <a:gd name="T41" fmla="*/ 209 h 999"/>
                <a:gd name="T42" fmla="*/ 539 w 893"/>
                <a:gd name="T43" fmla="*/ 4 h 999"/>
                <a:gd name="T44" fmla="*/ 539 w 893"/>
                <a:gd name="T45" fmla="*/ 4 h 999"/>
                <a:gd name="T46" fmla="*/ 550 w 893"/>
                <a:gd name="T47" fmla="*/ 1 h 999"/>
                <a:gd name="T48" fmla="*/ 561 w 893"/>
                <a:gd name="T49" fmla="*/ 0 h 999"/>
                <a:gd name="T50" fmla="*/ 571 w 893"/>
                <a:gd name="T51" fmla="*/ 1 h 999"/>
                <a:gd name="T52" fmla="*/ 581 w 893"/>
                <a:gd name="T53" fmla="*/ 4 h 999"/>
                <a:gd name="T54" fmla="*/ 591 w 893"/>
                <a:gd name="T55" fmla="*/ 9 h 999"/>
                <a:gd name="T56" fmla="*/ 599 w 893"/>
                <a:gd name="T57" fmla="*/ 16 h 999"/>
                <a:gd name="T58" fmla="*/ 606 w 893"/>
                <a:gd name="T59" fmla="*/ 24 h 999"/>
                <a:gd name="T60" fmla="*/ 611 w 893"/>
                <a:gd name="T61" fmla="*/ 34 h 999"/>
                <a:gd name="T62" fmla="*/ 889 w 893"/>
                <a:gd name="T63" fmla="*/ 718 h 999"/>
                <a:gd name="T64" fmla="*/ 889 w 893"/>
                <a:gd name="T65" fmla="*/ 718 h 999"/>
                <a:gd name="T66" fmla="*/ 892 w 893"/>
                <a:gd name="T67" fmla="*/ 728 h 999"/>
                <a:gd name="T68" fmla="*/ 893 w 893"/>
                <a:gd name="T69" fmla="*/ 739 h 999"/>
                <a:gd name="T70" fmla="*/ 892 w 893"/>
                <a:gd name="T71" fmla="*/ 750 h 999"/>
                <a:gd name="T72" fmla="*/ 889 w 893"/>
                <a:gd name="T73" fmla="*/ 760 h 999"/>
                <a:gd name="T74" fmla="*/ 883 w 893"/>
                <a:gd name="T75" fmla="*/ 769 h 999"/>
                <a:gd name="T76" fmla="*/ 876 w 893"/>
                <a:gd name="T77" fmla="*/ 777 h 999"/>
                <a:gd name="T78" fmla="*/ 868 w 893"/>
                <a:gd name="T79" fmla="*/ 785 h 999"/>
                <a:gd name="T80" fmla="*/ 859 w 893"/>
                <a:gd name="T81" fmla="*/ 790 h 999"/>
                <a:gd name="T82" fmla="*/ 859 w 893"/>
                <a:gd name="T83" fmla="*/ 790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93" h="999">
                  <a:moveTo>
                    <a:pt x="859" y="790"/>
                  </a:moveTo>
                  <a:lnTo>
                    <a:pt x="354" y="995"/>
                  </a:lnTo>
                  <a:lnTo>
                    <a:pt x="354" y="995"/>
                  </a:lnTo>
                  <a:lnTo>
                    <a:pt x="343" y="998"/>
                  </a:lnTo>
                  <a:lnTo>
                    <a:pt x="332" y="999"/>
                  </a:lnTo>
                  <a:lnTo>
                    <a:pt x="321" y="998"/>
                  </a:lnTo>
                  <a:lnTo>
                    <a:pt x="311" y="995"/>
                  </a:lnTo>
                  <a:lnTo>
                    <a:pt x="302" y="989"/>
                  </a:lnTo>
                  <a:lnTo>
                    <a:pt x="294" y="983"/>
                  </a:lnTo>
                  <a:lnTo>
                    <a:pt x="287" y="974"/>
                  </a:lnTo>
                  <a:lnTo>
                    <a:pt x="282" y="965"/>
                  </a:lnTo>
                  <a:lnTo>
                    <a:pt x="4" y="281"/>
                  </a:lnTo>
                  <a:lnTo>
                    <a:pt x="4" y="281"/>
                  </a:lnTo>
                  <a:lnTo>
                    <a:pt x="1" y="270"/>
                  </a:lnTo>
                  <a:lnTo>
                    <a:pt x="0" y="259"/>
                  </a:lnTo>
                  <a:lnTo>
                    <a:pt x="2" y="249"/>
                  </a:lnTo>
                  <a:lnTo>
                    <a:pt x="5" y="239"/>
                  </a:lnTo>
                  <a:lnTo>
                    <a:pt x="10" y="229"/>
                  </a:lnTo>
                  <a:lnTo>
                    <a:pt x="16" y="221"/>
                  </a:lnTo>
                  <a:lnTo>
                    <a:pt x="24" y="214"/>
                  </a:lnTo>
                  <a:lnTo>
                    <a:pt x="34" y="209"/>
                  </a:lnTo>
                  <a:lnTo>
                    <a:pt x="539" y="4"/>
                  </a:lnTo>
                  <a:lnTo>
                    <a:pt x="539" y="4"/>
                  </a:lnTo>
                  <a:lnTo>
                    <a:pt x="550" y="1"/>
                  </a:lnTo>
                  <a:lnTo>
                    <a:pt x="561" y="0"/>
                  </a:lnTo>
                  <a:lnTo>
                    <a:pt x="571" y="1"/>
                  </a:lnTo>
                  <a:lnTo>
                    <a:pt x="581" y="4"/>
                  </a:lnTo>
                  <a:lnTo>
                    <a:pt x="591" y="9"/>
                  </a:lnTo>
                  <a:lnTo>
                    <a:pt x="599" y="16"/>
                  </a:lnTo>
                  <a:lnTo>
                    <a:pt x="606" y="24"/>
                  </a:lnTo>
                  <a:lnTo>
                    <a:pt x="611" y="34"/>
                  </a:lnTo>
                  <a:lnTo>
                    <a:pt x="889" y="718"/>
                  </a:lnTo>
                  <a:lnTo>
                    <a:pt x="889" y="718"/>
                  </a:lnTo>
                  <a:lnTo>
                    <a:pt x="892" y="728"/>
                  </a:lnTo>
                  <a:lnTo>
                    <a:pt x="893" y="739"/>
                  </a:lnTo>
                  <a:lnTo>
                    <a:pt x="892" y="750"/>
                  </a:lnTo>
                  <a:lnTo>
                    <a:pt x="889" y="760"/>
                  </a:lnTo>
                  <a:lnTo>
                    <a:pt x="883" y="769"/>
                  </a:lnTo>
                  <a:lnTo>
                    <a:pt x="876" y="777"/>
                  </a:lnTo>
                  <a:lnTo>
                    <a:pt x="868" y="785"/>
                  </a:lnTo>
                  <a:lnTo>
                    <a:pt x="859" y="790"/>
                  </a:lnTo>
                  <a:lnTo>
                    <a:pt x="859" y="790"/>
                  </a:lnTo>
                  <a:close/>
                </a:path>
              </a:pathLst>
            </a:custGeom>
            <a:solidFill>
              <a:schemeClr val="accent4">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Rounded Rectangle 10"/>
            <p:cNvSpPr/>
            <p:nvPr/>
          </p:nvSpPr>
          <p:spPr>
            <a:xfrm rot="18867984">
              <a:off x="4894456" y="435932"/>
              <a:ext cx="755966" cy="1434477"/>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4">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6" name="Group 35"/>
          <p:cNvGrpSpPr/>
          <p:nvPr/>
        </p:nvGrpSpPr>
        <p:grpSpPr>
          <a:xfrm>
            <a:off x="5273976" y="1089376"/>
            <a:ext cx="1367327" cy="1710426"/>
            <a:chOff x="7031967" y="309501"/>
            <a:chExt cx="1823103" cy="2280568"/>
          </a:xfrm>
          <a:effectLst>
            <a:outerShdw blurRad="114300" dist="76200" dir="8100000" algn="tr" rotWithShape="0">
              <a:prstClr val="black">
                <a:alpha val="40000"/>
              </a:prstClr>
            </a:outerShdw>
          </a:effectLst>
        </p:grpSpPr>
        <p:sp>
          <p:nvSpPr>
            <p:cNvPr id="14" name="Freeform 261"/>
            <p:cNvSpPr>
              <a:spLocks/>
            </p:cNvSpPr>
            <p:nvPr/>
          </p:nvSpPr>
          <p:spPr bwMode="auto">
            <a:xfrm>
              <a:off x="7031967" y="309501"/>
              <a:ext cx="1823103" cy="2280568"/>
            </a:xfrm>
            <a:custGeom>
              <a:avLst/>
              <a:gdLst>
                <a:gd name="T0" fmla="*/ 728 w 780"/>
                <a:gd name="T1" fmla="*/ 950 h 985"/>
                <a:gd name="T2" fmla="*/ 104 w 780"/>
                <a:gd name="T3" fmla="*/ 985 h 985"/>
                <a:gd name="T4" fmla="*/ 104 w 780"/>
                <a:gd name="T5" fmla="*/ 985 h 985"/>
                <a:gd name="T6" fmla="*/ 93 w 780"/>
                <a:gd name="T7" fmla="*/ 984 h 985"/>
                <a:gd name="T8" fmla="*/ 82 w 780"/>
                <a:gd name="T9" fmla="*/ 982 h 985"/>
                <a:gd name="T10" fmla="*/ 73 w 780"/>
                <a:gd name="T11" fmla="*/ 977 h 985"/>
                <a:gd name="T12" fmla="*/ 65 w 780"/>
                <a:gd name="T13" fmla="*/ 970 h 985"/>
                <a:gd name="T14" fmla="*/ 58 w 780"/>
                <a:gd name="T15" fmla="*/ 962 h 985"/>
                <a:gd name="T16" fmla="*/ 52 w 780"/>
                <a:gd name="T17" fmla="*/ 954 h 985"/>
                <a:gd name="T18" fmla="*/ 48 w 780"/>
                <a:gd name="T19" fmla="*/ 944 h 985"/>
                <a:gd name="T20" fmla="*/ 47 w 780"/>
                <a:gd name="T21" fmla="*/ 932 h 985"/>
                <a:gd name="T22" fmla="*/ 0 w 780"/>
                <a:gd name="T23" fmla="*/ 94 h 985"/>
                <a:gd name="T24" fmla="*/ 0 w 780"/>
                <a:gd name="T25" fmla="*/ 94 h 985"/>
                <a:gd name="T26" fmla="*/ 0 w 780"/>
                <a:gd name="T27" fmla="*/ 82 h 985"/>
                <a:gd name="T28" fmla="*/ 3 w 780"/>
                <a:gd name="T29" fmla="*/ 72 h 985"/>
                <a:gd name="T30" fmla="*/ 8 w 780"/>
                <a:gd name="T31" fmla="*/ 62 h 985"/>
                <a:gd name="T32" fmla="*/ 14 w 780"/>
                <a:gd name="T33" fmla="*/ 54 h 985"/>
                <a:gd name="T34" fmla="*/ 21 w 780"/>
                <a:gd name="T35" fmla="*/ 46 h 985"/>
                <a:gd name="T36" fmla="*/ 30 w 780"/>
                <a:gd name="T37" fmla="*/ 40 h 985"/>
                <a:gd name="T38" fmla="*/ 41 w 780"/>
                <a:gd name="T39" fmla="*/ 37 h 985"/>
                <a:gd name="T40" fmla="*/ 52 w 780"/>
                <a:gd name="T41" fmla="*/ 35 h 985"/>
                <a:gd name="T42" fmla="*/ 675 w 780"/>
                <a:gd name="T43" fmla="*/ 0 h 985"/>
                <a:gd name="T44" fmla="*/ 675 w 780"/>
                <a:gd name="T45" fmla="*/ 0 h 985"/>
                <a:gd name="T46" fmla="*/ 686 w 780"/>
                <a:gd name="T47" fmla="*/ 1 h 985"/>
                <a:gd name="T48" fmla="*/ 696 w 780"/>
                <a:gd name="T49" fmla="*/ 3 h 985"/>
                <a:gd name="T50" fmla="*/ 706 w 780"/>
                <a:gd name="T51" fmla="*/ 8 h 985"/>
                <a:gd name="T52" fmla="*/ 714 w 780"/>
                <a:gd name="T53" fmla="*/ 15 h 985"/>
                <a:gd name="T54" fmla="*/ 722 w 780"/>
                <a:gd name="T55" fmla="*/ 22 h 985"/>
                <a:gd name="T56" fmla="*/ 728 w 780"/>
                <a:gd name="T57" fmla="*/ 31 h 985"/>
                <a:gd name="T58" fmla="*/ 731 w 780"/>
                <a:gd name="T59" fmla="*/ 41 h 985"/>
                <a:gd name="T60" fmla="*/ 733 w 780"/>
                <a:gd name="T61" fmla="*/ 53 h 985"/>
                <a:gd name="T62" fmla="*/ 780 w 780"/>
                <a:gd name="T63" fmla="*/ 892 h 985"/>
                <a:gd name="T64" fmla="*/ 780 w 780"/>
                <a:gd name="T65" fmla="*/ 892 h 985"/>
                <a:gd name="T66" fmla="*/ 779 w 780"/>
                <a:gd name="T67" fmla="*/ 903 h 985"/>
                <a:gd name="T68" fmla="*/ 777 w 780"/>
                <a:gd name="T69" fmla="*/ 913 h 985"/>
                <a:gd name="T70" fmla="*/ 772 w 780"/>
                <a:gd name="T71" fmla="*/ 922 h 985"/>
                <a:gd name="T72" fmla="*/ 766 w 780"/>
                <a:gd name="T73" fmla="*/ 931 h 985"/>
                <a:gd name="T74" fmla="*/ 758 w 780"/>
                <a:gd name="T75" fmla="*/ 939 h 985"/>
                <a:gd name="T76" fmla="*/ 749 w 780"/>
                <a:gd name="T77" fmla="*/ 944 h 985"/>
                <a:gd name="T78" fmla="*/ 739 w 780"/>
                <a:gd name="T79" fmla="*/ 948 h 985"/>
                <a:gd name="T80" fmla="*/ 728 w 780"/>
                <a:gd name="T81" fmla="*/ 950 h 985"/>
                <a:gd name="T82" fmla="*/ 728 w 780"/>
                <a:gd name="T83" fmla="*/ 95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80" h="985">
                  <a:moveTo>
                    <a:pt x="728" y="950"/>
                  </a:moveTo>
                  <a:lnTo>
                    <a:pt x="104" y="985"/>
                  </a:lnTo>
                  <a:lnTo>
                    <a:pt x="104" y="985"/>
                  </a:lnTo>
                  <a:lnTo>
                    <a:pt x="93" y="984"/>
                  </a:lnTo>
                  <a:lnTo>
                    <a:pt x="82" y="982"/>
                  </a:lnTo>
                  <a:lnTo>
                    <a:pt x="73" y="977"/>
                  </a:lnTo>
                  <a:lnTo>
                    <a:pt x="65" y="970"/>
                  </a:lnTo>
                  <a:lnTo>
                    <a:pt x="58" y="962"/>
                  </a:lnTo>
                  <a:lnTo>
                    <a:pt x="52" y="954"/>
                  </a:lnTo>
                  <a:lnTo>
                    <a:pt x="48" y="944"/>
                  </a:lnTo>
                  <a:lnTo>
                    <a:pt x="47" y="932"/>
                  </a:lnTo>
                  <a:lnTo>
                    <a:pt x="0" y="94"/>
                  </a:lnTo>
                  <a:lnTo>
                    <a:pt x="0" y="94"/>
                  </a:lnTo>
                  <a:lnTo>
                    <a:pt x="0" y="82"/>
                  </a:lnTo>
                  <a:lnTo>
                    <a:pt x="3" y="72"/>
                  </a:lnTo>
                  <a:lnTo>
                    <a:pt x="8" y="62"/>
                  </a:lnTo>
                  <a:lnTo>
                    <a:pt x="14" y="54"/>
                  </a:lnTo>
                  <a:lnTo>
                    <a:pt x="21" y="46"/>
                  </a:lnTo>
                  <a:lnTo>
                    <a:pt x="30" y="40"/>
                  </a:lnTo>
                  <a:lnTo>
                    <a:pt x="41" y="37"/>
                  </a:lnTo>
                  <a:lnTo>
                    <a:pt x="52" y="35"/>
                  </a:lnTo>
                  <a:lnTo>
                    <a:pt x="675" y="0"/>
                  </a:lnTo>
                  <a:lnTo>
                    <a:pt x="675" y="0"/>
                  </a:lnTo>
                  <a:lnTo>
                    <a:pt x="686" y="1"/>
                  </a:lnTo>
                  <a:lnTo>
                    <a:pt x="696" y="3"/>
                  </a:lnTo>
                  <a:lnTo>
                    <a:pt x="706" y="8"/>
                  </a:lnTo>
                  <a:lnTo>
                    <a:pt x="714" y="15"/>
                  </a:lnTo>
                  <a:lnTo>
                    <a:pt x="722" y="22"/>
                  </a:lnTo>
                  <a:lnTo>
                    <a:pt x="728" y="31"/>
                  </a:lnTo>
                  <a:lnTo>
                    <a:pt x="731" y="41"/>
                  </a:lnTo>
                  <a:lnTo>
                    <a:pt x="733" y="53"/>
                  </a:lnTo>
                  <a:lnTo>
                    <a:pt x="780" y="892"/>
                  </a:lnTo>
                  <a:lnTo>
                    <a:pt x="780" y="892"/>
                  </a:lnTo>
                  <a:lnTo>
                    <a:pt x="779" y="903"/>
                  </a:lnTo>
                  <a:lnTo>
                    <a:pt x="777" y="913"/>
                  </a:lnTo>
                  <a:lnTo>
                    <a:pt x="772" y="922"/>
                  </a:lnTo>
                  <a:lnTo>
                    <a:pt x="766" y="931"/>
                  </a:lnTo>
                  <a:lnTo>
                    <a:pt x="758" y="939"/>
                  </a:lnTo>
                  <a:lnTo>
                    <a:pt x="749" y="944"/>
                  </a:lnTo>
                  <a:lnTo>
                    <a:pt x="739" y="948"/>
                  </a:lnTo>
                  <a:lnTo>
                    <a:pt x="728" y="950"/>
                  </a:lnTo>
                  <a:lnTo>
                    <a:pt x="728" y="950"/>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Rounded Rectangle 10"/>
            <p:cNvSpPr/>
            <p:nvPr/>
          </p:nvSpPr>
          <p:spPr>
            <a:xfrm rot="19740106">
              <a:off x="7588936" y="635731"/>
              <a:ext cx="838733" cy="1591531"/>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3">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46" name="Rectangle 45"/>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2041" y="-52552"/>
            <a:ext cx="9228081" cy="909803"/>
          </a:xfrm>
          <a:prstGeom prst="rect">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a:solidFill>
                  <a:schemeClr val="tx1"/>
                </a:solidFill>
              </a:rPr>
              <a:t>Conclusion</a:t>
            </a:r>
          </a:p>
        </p:txBody>
      </p:sp>
      <p:pic>
        <p:nvPicPr>
          <p:cNvPr id="48" name="Picture 11" descr="Formallogo(Colour)inPantone (Small)"/>
          <p:cNvPicPr>
            <a:picLocks noChangeAspect="1" noChangeArrowheads="1"/>
          </p:cNvPicPr>
          <p:nvPr/>
        </p:nvPicPr>
        <p:blipFill>
          <a:blip r:embed="rId4" cstate="print"/>
          <a:srcRect/>
          <a:stretch>
            <a:fillRect/>
          </a:stretch>
        </p:blipFill>
        <p:spPr bwMode="auto">
          <a:xfrm>
            <a:off x="7000168" y="142418"/>
            <a:ext cx="2091603" cy="684695"/>
          </a:xfrm>
          <a:prstGeom prst="rect">
            <a:avLst/>
          </a:prstGeom>
          <a:noFill/>
          <a:ln w="9525">
            <a:noFill/>
            <a:miter lim="800000"/>
            <a:headEnd/>
            <a:tailEnd/>
          </a:ln>
        </p:spPr>
      </p:pic>
    </p:spTree>
    <p:extLst>
      <p:ext uri="{BB962C8B-B14F-4D97-AF65-F5344CB8AC3E}">
        <p14:creationId xmlns:p14="http://schemas.microsoft.com/office/powerpoint/2010/main" val="877453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2" name="Rectangle 5"/>
          <p:cNvSpPr>
            <a:spLocks noChangeArrowheads="1"/>
          </p:cNvSpPr>
          <p:nvPr/>
        </p:nvSpPr>
        <p:spPr bwMode="auto">
          <a:xfrm>
            <a:off x="1" y="857250"/>
            <a:ext cx="9157805" cy="5147447"/>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89"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en-US" sz="1350"/>
          </a:p>
        </p:txBody>
      </p:sp>
      <p:sp>
        <p:nvSpPr>
          <p:cNvPr id="899" name="Freeform 12"/>
          <p:cNvSpPr>
            <a:spLocks/>
          </p:cNvSpPr>
          <p:nvPr/>
        </p:nvSpPr>
        <p:spPr bwMode="auto">
          <a:xfrm>
            <a:off x="2518701" y="2079688"/>
            <a:ext cx="2347527" cy="2983317"/>
          </a:xfrm>
          <a:custGeom>
            <a:avLst/>
            <a:gdLst>
              <a:gd name="T0" fmla="*/ 1204 w 1313"/>
              <a:gd name="T1" fmla="*/ 1665 h 1665"/>
              <a:gd name="T2" fmla="*/ 109 w 1313"/>
              <a:gd name="T3" fmla="*/ 1665 h 1665"/>
              <a:gd name="T4" fmla="*/ 0 w 1313"/>
              <a:gd name="T5" fmla="*/ 1556 h 1665"/>
              <a:gd name="T6" fmla="*/ 0 w 1313"/>
              <a:gd name="T7" fmla="*/ 109 h 1665"/>
              <a:gd name="T8" fmla="*/ 109 w 1313"/>
              <a:gd name="T9" fmla="*/ 0 h 1665"/>
              <a:gd name="T10" fmla="*/ 1204 w 1313"/>
              <a:gd name="T11" fmla="*/ 0 h 1665"/>
              <a:gd name="T12" fmla="*/ 1313 w 1313"/>
              <a:gd name="T13" fmla="*/ 109 h 1665"/>
              <a:gd name="T14" fmla="*/ 1313 w 1313"/>
              <a:gd name="T15" fmla="*/ 1556 h 1665"/>
              <a:gd name="T16" fmla="*/ 1204 w 1313"/>
              <a:gd name="T17" fmla="*/ 1665 h 1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3" h="1665">
                <a:moveTo>
                  <a:pt x="1204" y="1665"/>
                </a:moveTo>
                <a:cubicBezTo>
                  <a:pt x="109" y="1665"/>
                  <a:pt x="109" y="1665"/>
                  <a:pt x="109" y="1665"/>
                </a:cubicBezTo>
                <a:cubicBezTo>
                  <a:pt x="49" y="1665"/>
                  <a:pt x="0" y="1616"/>
                  <a:pt x="0" y="1556"/>
                </a:cubicBezTo>
                <a:cubicBezTo>
                  <a:pt x="0" y="109"/>
                  <a:pt x="0" y="109"/>
                  <a:pt x="0" y="109"/>
                </a:cubicBezTo>
                <a:cubicBezTo>
                  <a:pt x="0" y="49"/>
                  <a:pt x="49" y="0"/>
                  <a:pt x="109" y="0"/>
                </a:cubicBezTo>
                <a:cubicBezTo>
                  <a:pt x="1204" y="0"/>
                  <a:pt x="1204" y="0"/>
                  <a:pt x="1204" y="0"/>
                </a:cubicBezTo>
                <a:cubicBezTo>
                  <a:pt x="1264" y="0"/>
                  <a:pt x="1313" y="49"/>
                  <a:pt x="1313" y="109"/>
                </a:cubicBezTo>
                <a:cubicBezTo>
                  <a:pt x="1313" y="1556"/>
                  <a:pt x="1313" y="1556"/>
                  <a:pt x="1313" y="1556"/>
                </a:cubicBezTo>
                <a:cubicBezTo>
                  <a:pt x="1313" y="1616"/>
                  <a:pt x="1264" y="1665"/>
                  <a:pt x="1204" y="1665"/>
                </a:cubicBez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dirty="0"/>
          </a:p>
          <a:p>
            <a:endParaRPr lang="en-US" dirty="0"/>
          </a:p>
          <a:p>
            <a:endParaRPr lang="en-US" dirty="0"/>
          </a:p>
          <a:p>
            <a:r>
              <a:rPr lang="en-US" b="1" dirty="0"/>
              <a:t>Mr Thomas YEO</a:t>
            </a:r>
          </a:p>
          <a:p>
            <a:r>
              <a:rPr lang="en-US" sz="1400" dirty="0"/>
              <a:t>thomasyeo@cetglobal.com.sg</a:t>
            </a:r>
          </a:p>
        </p:txBody>
      </p:sp>
      <p:sp>
        <p:nvSpPr>
          <p:cNvPr id="900" name="Freeform 13"/>
          <p:cNvSpPr>
            <a:spLocks/>
          </p:cNvSpPr>
          <p:nvPr/>
        </p:nvSpPr>
        <p:spPr bwMode="auto">
          <a:xfrm>
            <a:off x="574659" y="1749563"/>
            <a:ext cx="1821783" cy="3325664"/>
          </a:xfrm>
          <a:custGeom>
            <a:avLst/>
            <a:gdLst>
              <a:gd name="T0" fmla="*/ 968 w 1021"/>
              <a:gd name="T1" fmla="*/ 177 h 1858"/>
              <a:gd name="T2" fmla="*/ 378 w 1021"/>
              <a:gd name="T3" fmla="*/ 0 h 1858"/>
              <a:gd name="T4" fmla="*/ 63 w 1021"/>
              <a:gd name="T5" fmla="*/ 58 h 1858"/>
              <a:gd name="T6" fmla="*/ 0 w 1021"/>
              <a:gd name="T7" fmla="*/ 162 h 1858"/>
              <a:gd name="T8" fmla="*/ 0 w 1021"/>
              <a:gd name="T9" fmla="*/ 1646 h 1858"/>
              <a:gd name="T10" fmla="*/ 90 w 1021"/>
              <a:gd name="T11" fmla="*/ 1754 h 1858"/>
              <a:gd name="T12" fmla="*/ 113 w 1021"/>
              <a:gd name="T13" fmla="*/ 1750 h 1858"/>
              <a:gd name="T14" fmla="*/ 378 w 1021"/>
              <a:gd name="T15" fmla="*/ 1709 h 1858"/>
              <a:gd name="T16" fmla="*/ 897 w 1021"/>
              <a:gd name="T17" fmla="*/ 1849 h 1858"/>
              <a:gd name="T18" fmla="*/ 932 w 1021"/>
              <a:gd name="T19" fmla="*/ 1858 h 1858"/>
              <a:gd name="T20" fmla="*/ 1021 w 1021"/>
              <a:gd name="T21" fmla="*/ 1750 h 1858"/>
              <a:gd name="T22" fmla="*/ 1021 w 1021"/>
              <a:gd name="T23" fmla="*/ 276 h 1858"/>
              <a:gd name="T24" fmla="*/ 968 w 1021"/>
              <a:gd name="T25" fmla="*/ 177 h 1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1" h="1858">
                <a:moveTo>
                  <a:pt x="968" y="177"/>
                </a:moveTo>
                <a:cubicBezTo>
                  <a:pt x="780" y="76"/>
                  <a:pt x="587" y="0"/>
                  <a:pt x="378" y="0"/>
                </a:cubicBezTo>
                <a:cubicBezTo>
                  <a:pt x="277" y="0"/>
                  <a:pt x="173" y="18"/>
                  <a:pt x="63" y="58"/>
                </a:cubicBezTo>
                <a:cubicBezTo>
                  <a:pt x="26" y="72"/>
                  <a:pt x="0" y="114"/>
                  <a:pt x="0" y="162"/>
                </a:cubicBezTo>
                <a:cubicBezTo>
                  <a:pt x="0" y="1646"/>
                  <a:pt x="0" y="1646"/>
                  <a:pt x="0" y="1646"/>
                </a:cubicBezTo>
                <a:cubicBezTo>
                  <a:pt x="0" y="1707"/>
                  <a:pt x="42" y="1754"/>
                  <a:pt x="90" y="1754"/>
                </a:cubicBezTo>
                <a:cubicBezTo>
                  <a:pt x="98" y="1754"/>
                  <a:pt x="106" y="1752"/>
                  <a:pt x="113" y="1750"/>
                </a:cubicBezTo>
                <a:cubicBezTo>
                  <a:pt x="205" y="1721"/>
                  <a:pt x="292" y="1709"/>
                  <a:pt x="378" y="1709"/>
                </a:cubicBezTo>
                <a:cubicBezTo>
                  <a:pt x="561" y="1709"/>
                  <a:pt x="732" y="1767"/>
                  <a:pt x="897" y="1849"/>
                </a:cubicBezTo>
                <a:cubicBezTo>
                  <a:pt x="909" y="1855"/>
                  <a:pt x="920" y="1858"/>
                  <a:pt x="932" y="1858"/>
                </a:cubicBezTo>
                <a:cubicBezTo>
                  <a:pt x="979" y="1858"/>
                  <a:pt x="1021" y="1812"/>
                  <a:pt x="1021" y="1750"/>
                </a:cubicBezTo>
                <a:cubicBezTo>
                  <a:pt x="1021" y="276"/>
                  <a:pt x="1021" y="276"/>
                  <a:pt x="1021" y="276"/>
                </a:cubicBezTo>
                <a:cubicBezTo>
                  <a:pt x="1021" y="233"/>
                  <a:pt x="1000" y="195"/>
                  <a:pt x="968" y="177"/>
                </a:cubicBez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7" name="Freeform 80"/>
          <p:cNvSpPr>
            <a:spLocks/>
          </p:cNvSpPr>
          <p:nvPr/>
        </p:nvSpPr>
        <p:spPr bwMode="auto">
          <a:xfrm>
            <a:off x="4169310" y="1774257"/>
            <a:ext cx="85591" cy="24454"/>
          </a:xfrm>
          <a:custGeom>
            <a:avLst/>
            <a:gdLst>
              <a:gd name="T0" fmla="*/ 45 w 45"/>
              <a:gd name="T1" fmla="*/ 0 h 18"/>
              <a:gd name="T2" fmla="*/ 0 w 45"/>
              <a:gd name="T3" fmla="*/ 18 h 18"/>
              <a:gd name="T4" fmla="*/ 0 w 45"/>
              <a:gd name="T5" fmla="*/ 18 h 18"/>
              <a:gd name="T6" fmla="*/ 0 w 45"/>
              <a:gd name="T7" fmla="*/ 18 h 18"/>
              <a:gd name="T8" fmla="*/ 0 w 45"/>
              <a:gd name="T9" fmla="*/ 18 h 18"/>
              <a:gd name="T10" fmla="*/ 45 w 45"/>
              <a:gd name="T11" fmla="*/ 1 h 18"/>
              <a:gd name="T12" fmla="*/ 45 w 45"/>
              <a:gd name="T13" fmla="*/ 1 h 18"/>
              <a:gd name="T14" fmla="*/ 45 w 45"/>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8">
                <a:moveTo>
                  <a:pt x="45" y="0"/>
                </a:moveTo>
                <a:cubicBezTo>
                  <a:pt x="0" y="18"/>
                  <a:pt x="0" y="18"/>
                  <a:pt x="0" y="18"/>
                </a:cubicBezTo>
                <a:cubicBezTo>
                  <a:pt x="0" y="18"/>
                  <a:pt x="0" y="18"/>
                  <a:pt x="0" y="18"/>
                </a:cubicBezTo>
                <a:cubicBezTo>
                  <a:pt x="0" y="18"/>
                  <a:pt x="0" y="18"/>
                  <a:pt x="0" y="18"/>
                </a:cubicBezTo>
                <a:cubicBezTo>
                  <a:pt x="0" y="18"/>
                  <a:pt x="0" y="18"/>
                  <a:pt x="0" y="18"/>
                </a:cubicBezTo>
                <a:cubicBezTo>
                  <a:pt x="45" y="1"/>
                  <a:pt x="45" y="1"/>
                  <a:pt x="45" y="1"/>
                </a:cubicBezTo>
                <a:cubicBezTo>
                  <a:pt x="45" y="1"/>
                  <a:pt x="45" y="1"/>
                  <a:pt x="45" y="1"/>
                </a:cubicBezTo>
                <a:cubicBezTo>
                  <a:pt x="45" y="1"/>
                  <a:pt x="45" y="0"/>
                  <a:pt x="45"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8" name="Freeform 81"/>
          <p:cNvSpPr>
            <a:spLocks/>
          </p:cNvSpPr>
          <p:nvPr/>
        </p:nvSpPr>
        <p:spPr bwMode="auto">
          <a:xfrm>
            <a:off x="4181533" y="1774257"/>
            <a:ext cx="61137" cy="24454"/>
          </a:xfrm>
          <a:custGeom>
            <a:avLst/>
            <a:gdLst>
              <a:gd name="T0" fmla="*/ 36 w 36"/>
              <a:gd name="T1" fmla="*/ 0 h 14"/>
              <a:gd name="T2" fmla="*/ 1 w 36"/>
              <a:gd name="T3" fmla="*/ 13 h 14"/>
              <a:gd name="T4" fmla="*/ 0 w 36"/>
              <a:gd name="T5" fmla="*/ 14 h 14"/>
              <a:gd name="T6" fmla="*/ 1 w 36"/>
              <a:gd name="T7" fmla="*/ 14 h 14"/>
              <a:gd name="T8" fmla="*/ 1 w 36"/>
              <a:gd name="T9" fmla="*/ 14 h 14"/>
              <a:gd name="T10" fmla="*/ 36 w 36"/>
              <a:gd name="T11" fmla="*/ 0 h 14"/>
              <a:gd name="T12" fmla="*/ 36 w 36"/>
              <a:gd name="T13" fmla="*/ 0 h 14"/>
              <a:gd name="T14" fmla="*/ 36 w 36"/>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4">
                <a:moveTo>
                  <a:pt x="36" y="0"/>
                </a:moveTo>
                <a:cubicBezTo>
                  <a:pt x="1" y="13"/>
                  <a:pt x="1" y="13"/>
                  <a:pt x="1" y="13"/>
                </a:cubicBezTo>
                <a:cubicBezTo>
                  <a:pt x="0" y="13"/>
                  <a:pt x="0" y="13"/>
                  <a:pt x="0" y="14"/>
                </a:cubicBezTo>
                <a:cubicBezTo>
                  <a:pt x="0" y="14"/>
                  <a:pt x="1" y="14"/>
                  <a:pt x="1" y="14"/>
                </a:cubicBezTo>
                <a:cubicBezTo>
                  <a:pt x="1" y="14"/>
                  <a:pt x="1" y="14"/>
                  <a:pt x="1" y="14"/>
                </a:cubicBezTo>
                <a:cubicBezTo>
                  <a:pt x="36" y="0"/>
                  <a:pt x="36" y="0"/>
                  <a:pt x="36" y="0"/>
                </a:cubicBezTo>
                <a:cubicBezTo>
                  <a:pt x="36" y="0"/>
                  <a:pt x="36" y="0"/>
                  <a:pt x="36" y="0"/>
                </a:cubicBezTo>
                <a:cubicBezTo>
                  <a:pt x="36" y="0"/>
                  <a:pt x="36" y="0"/>
                  <a:pt x="36"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9" name="Freeform 82"/>
          <p:cNvSpPr>
            <a:spLocks/>
          </p:cNvSpPr>
          <p:nvPr/>
        </p:nvSpPr>
        <p:spPr bwMode="auto">
          <a:xfrm>
            <a:off x="4193763" y="1786480"/>
            <a:ext cx="48907" cy="12230"/>
          </a:xfrm>
          <a:custGeom>
            <a:avLst/>
            <a:gdLst>
              <a:gd name="T0" fmla="*/ 26 w 26"/>
              <a:gd name="T1" fmla="*/ 0 h 10"/>
              <a:gd name="T2" fmla="*/ 0 w 26"/>
              <a:gd name="T3" fmla="*/ 10 h 10"/>
              <a:gd name="T4" fmla="*/ 0 w 26"/>
              <a:gd name="T5" fmla="*/ 10 h 10"/>
              <a:gd name="T6" fmla="*/ 1 w 26"/>
              <a:gd name="T7" fmla="*/ 10 h 10"/>
              <a:gd name="T8" fmla="*/ 1 w 26"/>
              <a:gd name="T9" fmla="*/ 10 h 10"/>
              <a:gd name="T10" fmla="*/ 26 w 26"/>
              <a:gd name="T11" fmla="*/ 1 h 10"/>
              <a:gd name="T12" fmla="*/ 26 w 26"/>
              <a:gd name="T13" fmla="*/ 0 h 10"/>
              <a:gd name="T14" fmla="*/ 26 w 26"/>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0">
                <a:moveTo>
                  <a:pt x="26" y="0"/>
                </a:moveTo>
                <a:cubicBezTo>
                  <a:pt x="0" y="10"/>
                  <a:pt x="0" y="10"/>
                  <a:pt x="0" y="10"/>
                </a:cubicBezTo>
                <a:cubicBezTo>
                  <a:pt x="0" y="10"/>
                  <a:pt x="0" y="10"/>
                  <a:pt x="0" y="10"/>
                </a:cubicBezTo>
                <a:cubicBezTo>
                  <a:pt x="0" y="10"/>
                  <a:pt x="0" y="10"/>
                  <a:pt x="1" y="10"/>
                </a:cubicBezTo>
                <a:cubicBezTo>
                  <a:pt x="1" y="10"/>
                  <a:pt x="1" y="10"/>
                  <a:pt x="1" y="10"/>
                </a:cubicBezTo>
                <a:cubicBezTo>
                  <a:pt x="26" y="1"/>
                  <a:pt x="26" y="1"/>
                  <a:pt x="26" y="1"/>
                </a:cubicBezTo>
                <a:cubicBezTo>
                  <a:pt x="26" y="1"/>
                  <a:pt x="26" y="0"/>
                  <a:pt x="26" y="0"/>
                </a:cubicBezTo>
                <a:cubicBezTo>
                  <a:pt x="26" y="0"/>
                  <a:pt x="26" y="0"/>
                  <a:pt x="26"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0" name="Freeform 83"/>
          <p:cNvSpPr>
            <a:spLocks/>
          </p:cNvSpPr>
          <p:nvPr/>
        </p:nvSpPr>
        <p:spPr bwMode="auto">
          <a:xfrm>
            <a:off x="4328253" y="1774257"/>
            <a:ext cx="85591" cy="24454"/>
          </a:xfrm>
          <a:custGeom>
            <a:avLst/>
            <a:gdLst>
              <a:gd name="T0" fmla="*/ 45 w 45"/>
              <a:gd name="T1" fmla="*/ 0 h 18"/>
              <a:gd name="T2" fmla="*/ 0 w 45"/>
              <a:gd name="T3" fmla="*/ 18 h 18"/>
              <a:gd name="T4" fmla="*/ 0 w 45"/>
              <a:gd name="T5" fmla="*/ 18 h 18"/>
              <a:gd name="T6" fmla="*/ 0 w 45"/>
              <a:gd name="T7" fmla="*/ 18 h 18"/>
              <a:gd name="T8" fmla="*/ 0 w 45"/>
              <a:gd name="T9" fmla="*/ 18 h 18"/>
              <a:gd name="T10" fmla="*/ 45 w 45"/>
              <a:gd name="T11" fmla="*/ 1 h 18"/>
              <a:gd name="T12" fmla="*/ 45 w 45"/>
              <a:gd name="T13" fmla="*/ 1 h 18"/>
              <a:gd name="T14" fmla="*/ 45 w 45"/>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8">
                <a:moveTo>
                  <a:pt x="45" y="0"/>
                </a:moveTo>
                <a:cubicBezTo>
                  <a:pt x="0" y="18"/>
                  <a:pt x="0" y="18"/>
                  <a:pt x="0" y="18"/>
                </a:cubicBezTo>
                <a:cubicBezTo>
                  <a:pt x="0" y="18"/>
                  <a:pt x="0" y="18"/>
                  <a:pt x="0" y="18"/>
                </a:cubicBezTo>
                <a:cubicBezTo>
                  <a:pt x="0" y="18"/>
                  <a:pt x="0" y="18"/>
                  <a:pt x="0" y="18"/>
                </a:cubicBezTo>
                <a:cubicBezTo>
                  <a:pt x="0" y="18"/>
                  <a:pt x="0" y="18"/>
                  <a:pt x="0" y="18"/>
                </a:cubicBezTo>
                <a:cubicBezTo>
                  <a:pt x="45" y="1"/>
                  <a:pt x="45" y="1"/>
                  <a:pt x="45" y="1"/>
                </a:cubicBezTo>
                <a:cubicBezTo>
                  <a:pt x="45" y="1"/>
                  <a:pt x="45" y="1"/>
                  <a:pt x="45" y="1"/>
                </a:cubicBezTo>
                <a:cubicBezTo>
                  <a:pt x="45" y="1"/>
                  <a:pt x="45" y="0"/>
                  <a:pt x="45"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1" name="Freeform 84"/>
          <p:cNvSpPr>
            <a:spLocks/>
          </p:cNvSpPr>
          <p:nvPr/>
        </p:nvSpPr>
        <p:spPr bwMode="auto">
          <a:xfrm>
            <a:off x="4340484" y="1774257"/>
            <a:ext cx="61137" cy="24454"/>
          </a:xfrm>
          <a:custGeom>
            <a:avLst/>
            <a:gdLst>
              <a:gd name="T0" fmla="*/ 35 w 36"/>
              <a:gd name="T1" fmla="*/ 0 h 14"/>
              <a:gd name="T2" fmla="*/ 0 w 36"/>
              <a:gd name="T3" fmla="*/ 13 h 14"/>
              <a:gd name="T4" fmla="*/ 0 w 36"/>
              <a:gd name="T5" fmla="*/ 14 h 14"/>
              <a:gd name="T6" fmla="*/ 0 w 36"/>
              <a:gd name="T7" fmla="*/ 14 h 14"/>
              <a:gd name="T8" fmla="*/ 0 w 36"/>
              <a:gd name="T9" fmla="*/ 14 h 14"/>
              <a:gd name="T10" fmla="*/ 35 w 36"/>
              <a:gd name="T11" fmla="*/ 0 h 14"/>
              <a:gd name="T12" fmla="*/ 35 w 36"/>
              <a:gd name="T13" fmla="*/ 0 h 14"/>
              <a:gd name="T14" fmla="*/ 35 w 36"/>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4">
                <a:moveTo>
                  <a:pt x="35" y="0"/>
                </a:moveTo>
                <a:cubicBezTo>
                  <a:pt x="0" y="13"/>
                  <a:pt x="0" y="13"/>
                  <a:pt x="0" y="13"/>
                </a:cubicBezTo>
                <a:cubicBezTo>
                  <a:pt x="0" y="13"/>
                  <a:pt x="0" y="13"/>
                  <a:pt x="0" y="14"/>
                </a:cubicBezTo>
                <a:cubicBezTo>
                  <a:pt x="0" y="14"/>
                  <a:pt x="0" y="14"/>
                  <a:pt x="0" y="14"/>
                </a:cubicBezTo>
                <a:cubicBezTo>
                  <a:pt x="0" y="14"/>
                  <a:pt x="0" y="14"/>
                  <a:pt x="0" y="14"/>
                </a:cubicBezTo>
                <a:cubicBezTo>
                  <a:pt x="35" y="0"/>
                  <a:pt x="35" y="0"/>
                  <a:pt x="35" y="0"/>
                </a:cubicBezTo>
                <a:cubicBezTo>
                  <a:pt x="35" y="0"/>
                  <a:pt x="36" y="0"/>
                  <a:pt x="35" y="0"/>
                </a:cubicBezTo>
                <a:cubicBezTo>
                  <a:pt x="35" y="0"/>
                  <a:pt x="35" y="0"/>
                  <a:pt x="35"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2" name="Freeform 85"/>
          <p:cNvSpPr>
            <a:spLocks/>
          </p:cNvSpPr>
          <p:nvPr/>
        </p:nvSpPr>
        <p:spPr bwMode="auto">
          <a:xfrm>
            <a:off x="4352707" y="1786480"/>
            <a:ext cx="48907" cy="12230"/>
          </a:xfrm>
          <a:custGeom>
            <a:avLst/>
            <a:gdLst>
              <a:gd name="T0" fmla="*/ 26 w 26"/>
              <a:gd name="T1" fmla="*/ 0 h 10"/>
              <a:gd name="T2" fmla="*/ 1 w 26"/>
              <a:gd name="T3" fmla="*/ 10 h 10"/>
              <a:gd name="T4" fmla="*/ 0 w 26"/>
              <a:gd name="T5" fmla="*/ 10 h 10"/>
              <a:gd name="T6" fmla="*/ 1 w 26"/>
              <a:gd name="T7" fmla="*/ 10 h 10"/>
              <a:gd name="T8" fmla="*/ 1 w 26"/>
              <a:gd name="T9" fmla="*/ 10 h 10"/>
              <a:gd name="T10" fmla="*/ 26 w 26"/>
              <a:gd name="T11" fmla="*/ 1 h 10"/>
              <a:gd name="T12" fmla="*/ 26 w 26"/>
              <a:gd name="T13" fmla="*/ 0 h 10"/>
              <a:gd name="T14" fmla="*/ 26 w 26"/>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0">
                <a:moveTo>
                  <a:pt x="26" y="0"/>
                </a:moveTo>
                <a:cubicBezTo>
                  <a:pt x="1" y="10"/>
                  <a:pt x="1" y="10"/>
                  <a:pt x="1" y="10"/>
                </a:cubicBezTo>
                <a:cubicBezTo>
                  <a:pt x="1" y="10"/>
                  <a:pt x="0" y="10"/>
                  <a:pt x="0" y="10"/>
                </a:cubicBezTo>
                <a:cubicBezTo>
                  <a:pt x="1" y="10"/>
                  <a:pt x="1" y="10"/>
                  <a:pt x="1" y="10"/>
                </a:cubicBezTo>
                <a:cubicBezTo>
                  <a:pt x="1" y="10"/>
                  <a:pt x="1" y="10"/>
                  <a:pt x="1" y="10"/>
                </a:cubicBezTo>
                <a:cubicBezTo>
                  <a:pt x="26" y="1"/>
                  <a:pt x="26" y="1"/>
                  <a:pt x="26" y="1"/>
                </a:cubicBezTo>
                <a:cubicBezTo>
                  <a:pt x="26" y="1"/>
                  <a:pt x="26" y="0"/>
                  <a:pt x="26" y="0"/>
                </a:cubicBezTo>
                <a:cubicBezTo>
                  <a:pt x="26" y="0"/>
                  <a:pt x="26" y="0"/>
                  <a:pt x="26"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7" name="Group 6"/>
          <p:cNvGrpSpPr/>
          <p:nvPr/>
        </p:nvGrpSpPr>
        <p:grpSpPr>
          <a:xfrm>
            <a:off x="5269712" y="1040655"/>
            <a:ext cx="3680242" cy="4756192"/>
            <a:chOff x="7026313" y="244540"/>
            <a:chExt cx="4907009" cy="6341604"/>
          </a:xfrm>
        </p:grpSpPr>
        <p:sp>
          <p:nvSpPr>
            <p:cNvPr id="903" name="Freeform 16"/>
            <p:cNvSpPr>
              <a:spLocks/>
            </p:cNvSpPr>
            <p:nvPr/>
          </p:nvSpPr>
          <p:spPr bwMode="auto">
            <a:xfrm>
              <a:off x="7026313" y="244540"/>
              <a:ext cx="4907009" cy="6341604"/>
            </a:xfrm>
            <a:custGeom>
              <a:avLst/>
              <a:gdLst>
                <a:gd name="T0" fmla="*/ 1944 w 2053"/>
                <a:gd name="T1" fmla="*/ 2658 h 2658"/>
                <a:gd name="T2" fmla="*/ 109 w 2053"/>
                <a:gd name="T3" fmla="*/ 2658 h 2658"/>
                <a:gd name="T4" fmla="*/ 0 w 2053"/>
                <a:gd name="T5" fmla="*/ 2549 h 2658"/>
                <a:gd name="T6" fmla="*/ 0 w 2053"/>
                <a:gd name="T7" fmla="*/ 109 h 2658"/>
                <a:gd name="T8" fmla="*/ 109 w 2053"/>
                <a:gd name="T9" fmla="*/ 0 h 2658"/>
                <a:gd name="T10" fmla="*/ 1944 w 2053"/>
                <a:gd name="T11" fmla="*/ 0 h 2658"/>
                <a:gd name="T12" fmla="*/ 2053 w 2053"/>
                <a:gd name="T13" fmla="*/ 109 h 2658"/>
                <a:gd name="T14" fmla="*/ 2053 w 2053"/>
                <a:gd name="T15" fmla="*/ 2549 h 2658"/>
                <a:gd name="T16" fmla="*/ 1944 w 2053"/>
                <a:gd name="T17" fmla="*/ 2658 h 2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3" h="2658">
                  <a:moveTo>
                    <a:pt x="1944" y="2658"/>
                  </a:moveTo>
                  <a:cubicBezTo>
                    <a:pt x="109" y="2658"/>
                    <a:pt x="109" y="2658"/>
                    <a:pt x="109" y="2658"/>
                  </a:cubicBezTo>
                  <a:cubicBezTo>
                    <a:pt x="49" y="2658"/>
                    <a:pt x="0" y="2609"/>
                    <a:pt x="0" y="2549"/>
                  </a:cubicBezTo>
                  <a:cubicBezTo>
                    <a:pt x="0" y="109"/>
                    <a:pt x="0" y="109"/>
                    <a:pt x="0" y="109"/>
                  </a:cubicBezTo>
                  <a:cubicBezTo>
                    <a:pt x="0" y="49"/>
                    <a:pt x="49" y="0"/>
                    <a:pt x="109" y="0"/>
                  </a:cubicBezTo>
                  <a:cubicBezTo>
                    <a:pt x="1944" y="0"/>
                    <a:pt x="1944" y="0"/>
                    <a:pt x="1944" y="0"/>
                  </a:cubicBezTo>
                  <a:cubicBezTo>
                    <a:pt x="2004" y="0"/>
                    <a:pt x="2053" y="49"/>
                    <a:pt x="2053" y="109"/>
                  </a:cubicBezTo>
                  <a:cubicBezTo>
                    <a:pt x="2053" y="2549"/>
                    <a:pt x="2053" y="2549"/>
                    <a:pt x="2053" y="2549"/>
                  </a:cubicBezTo>
                  <a:cubicBezTo>
                    <a:pt x="2053" y="2609"/>
                    <a:pt x="2004" y="2658"/>
                    <a:pt x="1944" y="2658"/>
                  </a:cubicBez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04" name="Freeform 17"/>
            <p:cNvSpPr>
              <a:spLocks/>
            </p:cNvSpPr>
            <p:nvPr/>
          </p:nvSpPr>
          <p:spPr bwMode="auto">
            <a:xfrm>
              <a:off x="7450168" y="831424"/>
              <a:ext cx="896634" cy="391256"/>
            </a:xfrm>
            <a:custGeom>
              <a:avLst/>
              <a:gdLst>
                <a:gd name="T0" fmla="*/ 349 w 381"/>
                <a:gd name="T1" fmla="*/ 162 h 162"/>
                <a:gd name="T2" fmla="*/ 32 w 381"/>
                <a:gd name="T3" fmla="*/ 162 h 162"/>
                <a:gd name="T4" fmla="*/ 0 w 381"/>
                <a:gd name="T5" fmla="*/ 130 h 162"/>
                <a:gd name="T6" fmla="*/ 0 w 381"/>
                <a:gd name="T7" fmla="*/ 32 h 162"/>
                <a:gd name="T8" fmla="*/ 32 w 381"/>
                <a:gd name="T9" fmla="*/ 0 h 162"/>
                <a:gd name="T10" fmla="*/ 349 w 381"/>
                <a:gd name="T11" fmla="*/ 0 h 162"/>
                <a:gd name="T12" fmla="*/ 381 w 381"/>
                <a:gd name="T13" fmla="*/ 32 h 162"/>
                <a:gd name="T14" fmla="*/ 381 w 381"/>
                <a:gd name="T15" fmla="*/ 130 h 162"/>
                <a:gd name="T16" fmla="*/ 349 w 381"/>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1" h="162">
                  <a:moveTo>
                    <a:pt x="349" y="162"/>
                  </a:moveTo>
                  <a:cubicBezTo>
                    <a:pt x="32" y="162"/>
                    <a:pt x="32" y="162"/>
                    <a:pt x="32" y="162"/>
                  </a:cubicBezTo>
                  <a:cubicBezTo>
                    <a:pt x="15" y="162"/>
                    <a:pt x="0" y="148"/>
                    <a:pt x="0" y="130"/>
                  </a:cubicBezTo>
                  <a:cubicBezTo>
                    <a:pt x="0" y="32"/>
                    <a:pt x="0" y="32"/>
                    <a:pt x="0" y="32"/>
                  </a:cubicBezTo>
                  <a:cubicBezTo>
                    <a:pt x="0" y="15"/>
                    <a:pt x="15" y="0"/>
                    <a:pt x="32" y="0"/>
                  </a:cubicBezTo>
                  <a:cubicBezTo>
                    <a:pt x="349" y="0"/>
                    <a:pt x="349" y="0"/>
                    <a:pt x="349" y="0"/>
                  </a:cubicBezTo>
                  <a:cubicBezTo>
                    <a:pt x="366" y="0"/>
                    <a:pt x="381" y="15"/>
                    <a:pt x="381" y="32"/>
                  </a:cubicBezTo>
                  <a:cubicBezTo>
                    <a:pt x="381" y="130"/>
                    <a:pt x="381" y="130"/>
                    <a:pt x="381" y="130"/>
                  </a:cubicBezTo>
                  <a:cubicBezTo>
                    <a:pt x="381" y="148"/>
                    <a:pt x="366" y="162"/>
                    <a:pt x="349" y="16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05" name="Freeform 18"/>
            <p:cNvSpPr>
              <a:spLocks/>
            </p:cNvSpPr>
            <p:nvPr/>
          </p:nvSpPr>
          <p:spPr bwMode="auto">
            <a:xfrm>
              <a:off x="9324942" y="831424"/>
              <a:ext cx="1776960" cy="391256"/>
            </a:xfrm>
            <a:custGeom>
              <a:avLst/>
              <a:gdLst>
                <a:gd name="T0" fmla="*/ 709 w 741"/>
                <a:gd name="T1" fmla="*/ 162 h 162"/>
                <a:gd name="T2" fmla="*/ 32 w 741"/>
                <a:gd name="T3" fmla="*/ 162 h 162"/>
                <a:gd name="T4" fmla="*/ 0 w 741"/>
                <a:gd name="T5" fmla="*/ 130 h 162"/>
                <a:gd name="T6" fmla="*/ 0 w 741"/>
                <a:gd name="T7" fmla="*/ 32 h 162"/>
                <a:gd name="T8" fmla="*/ 32 w 741"/>
                <a:gd name="T9" fmla="*/ 0 h 162"/>
                <a:gd name="T10" fmla="*/ 709 w 741"/>
                <a:gd name="T11" fmla="*/ 0 h 162"/>
                <a:gd name="T12" fmla="*/ 741 w 741"/>
                <a:gd name="T13" fmla="*/ 32 h 162"/>
                <a:gd name="T14" fmla="*/ 741 w 741"/>
                <a:gd name="T15" fmla="*/ 130 h 162"/>
                <a:gd name="T16" fmla="*/ 709 w 741"/>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1" h="162">
                  <a:moveTo>
                    <a:pt x="709" y="162"/>
                  </a:moveTo>
                  <a:cubicBezTo>
                    <a:pt x="32" y="162"/>
                    <a:pt x="32" y="162"/>
                    <a:pt x="32" y="162"/>
                  </a:cubicBezTo>
                  <a:cubicBezTo>
                    <a:pt x="14" y="162"/>
                    <a:pt x="0" y="148"/>
                    <a:pt x="0" y="130"/>
                  </a:cubicBezTo>
                  <a:cubicBezTo>
                    <a:pt x="0" y="32"/>
                    <a:pt x="0" y="32"/>
                    <a:pt x="0" y="32"/>
                  </a:cubicBezTo>
                  <a:cubicBezTo>
                    <a:pt x="0" y="15"/>
                    <a:pt x="14" y="0"/>
                    <a:pt x="32" y="0"/>
                  </a:cubicBezTo>
                  <a:cubicBezTo>
                    <a:pt x="709" y="0"/>
                    <a:pt x="709" y="0"/>
                    <a:pt x="709" y="0"/>
                  </a:cubicBezTo>
                  <a:cubicBezTo>
                    <a:pt x="727" y="0"/>
                    <a:pt x="741" y="15"/>
                    <a:pt x="741" y="32"/>
                  </a:cubicBezTo>
                  <a:cubicBezTo>
                    <a:pt x="741" y="130"/>
                    <a:pt x="741" y="130"/>
                    <a:pt x="741" y="130"/>
                  </a:cubicBezTo>
                  <a:cubicBezTo>
                    <a:pt x="741" y="148"/>
                    <a:pt x="727" y="162"/>
                    <a:pt x="709" y="16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06" name="Freeform 19"/>
            <p:cNvSpPr>
              <a:spLocks/>
            </p:cNvSpPr>
            <p:nvPr/>
          </p:nvSpPr>
          <p:spPr bwMode="auto">
            <a:xfrm>
              <a:off x="7433867" y="1923673"/>
              <a:ext cx="195627" cy="391256"/>
            </a:xfrm>
            <a:custGeom>
              <a:avLst/>
              <a:gdLst>
                <a:gd name="T0" fmla="*/ 50 w 82"/>
                <a:gd name="T1" fmla="*/ 162 h 162"/>
                <a:gd name="T2" fmla="*/ 32 w 82"/>
                <a:gd name="T3" fmla="*/ 162 h 162"/>
                <a:gd name="T4" fmla="*/ 0 w 82"/>
                <a:gd name="T5" fmla="*/ 130 h 162"/>
                <a:gd name="T6" fmla="*/ 0 w 82"/>
                <a:gd name="T7" fmla="*/ 32 h 162"/>
                <a:gd name="T8" fmla="*/ 32 w 82"/>
                <a:gd name="T9" fmla="*/ 0 h 162"/>
                <a:gd name="T10" fmla="*/ 50 w 82"/>
                <a:gd name="T11" fmla="*/ 0 h 162"/>
                <a:gd name="T12" fmla="*/ 82 w 82"/>
                <a:gd name="T13" fmla="*/ 32 h 162"/>
                <a:gd name="T14" fmla="*/ 82 w 82"/>
                <a:gd name="T15" fmla="*/ 130 h 162"/>
                <a:gd name="T16" fmla="*/ 50 w 82"/>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162">
                  <a:moveTo>
                    <a:pt x="50" y="162"/>
                  </a:moveTo>
                  <a:cubicBezTo>
                    <a:pt x="32" y="162"/>
                    <a:pt x="32" y="162"/>
                    <a:pt x="32" y="162"/>
                  </a:cubicBezTo>
                  <a:cubicBezTo>
                    <a:pt x="15" y="162"/>
                    <a:pt x="0" y="148"/>
                    <a:pt x="0" y="130"/>
                  </a:cubicBezTo>
                  <a:cubicBezTo>
                    <a:pt x="0" y="32"/>
                    <a:pt x="0" y="32"/>
                    <a:pt x="0" y="32"/>
                  </a:cubicBezTo>
                  <a:cubicBezTo>
                    <a:pt x="0" y="14"/>
                    <a:pt x="15" y="0"/>
                    <a:pt x="32" y="0"/>
                  </a:cubicBezTo>
                  <a:cubicBezTo>
                    <a:pt x="50" y="0"/>
                    <a:pt x="50" y="0"/>
                    <a:pt x="50" y="0"/>
                  </a:cubicBezTo>
                  <a:cubicBezTo>
                    <a:pt x="68" y="0"/>
                    <a:pt x="82" y="14"/>
                    <a:pt x="82" y="32"/>
                  </a:cubicBezTo>
                  <a:cubicBezTo>
                    <a:pt x="82" y="130"/>
                    <a:pt x="82" y="130"/>
                    <a:pt x="82" y="130"/>
                  </a:cubicBezTo>
                  <a:cubicBezTo>
                    <a:pt x="82" y="148"/>
                    <a:pt x="68" y="162"/>
                    <a:pt x="50" y="16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07" name="Freeform 20"/>
            <p:cNvSpPr>
              <a:spLocks/>
            </p:cNvSpPr>
            <p:nvPr/>
          </p:nvSpPr>
          <p:spPr bwMode="auto">
            <a:xfrm>
              <a:off x="8493524" y="1923673"/>
              <a:ext cx="1222681" cy="391256"/>
            </a:xfrm>
            <a:custGeom>
              <a:avLst/>
              <a:gdLst>
                <a:gd name="T0" fmla="*/ 485 w 517"/>
                <a:gd name="T1" fmla="*/ 162 h 162"/>
                <a:gd name="T2" fmla="*/ 32 w 517"/>
                <a:gd name="T3" fmla="*/ 162 h 162"/>
                <a:gd name="T4" fmla="*/ 0 w 517"/>
                <a:gd name="T5" fmla="*/ 130 h 162"/>
                <a:gd name="T6" fmla="*/ 0 w 517"/>
                <a:gd name="T7" fmla="*/ 32 h 162"/>
                <a:gd name="T8" fmla="*/ 32 w 517"/>
                <a:gd name="T9" fmla="*/ 0 h 162"/>
                <a:gd name="T10" fmla="*/ 485 w 517"/>
                <a:gd name="T11" fmla="*/ 0 h 162"/>
                <a:gd name="T12" fmla="*/ 517 w 517"/>
                <a:gd name="T13" fmla="*/ 32 h 162"/>
                <a:gd name="T14" fmla="*/ 517 w 517"/>
                <a:gd name="T15" fmla="*/ 130 h 162"/>
                <a:gd name="T16" fmla="*/ 485 w 517"/>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7" h="162">
                  <a:moveTo>
                    <a:pt x="485" y="162"/>
                  </a:moveTo>
                  <a:cubicBezTo>
                    <a:pt x="32" y="162"/>
                    <a:pt x="32" y="162"/>
                    <a:pt x="32" y="162"/>
                  </a:cubicBezTo>
                  <a:cubicBezTo>
                    <a:pt x="14" y="162"/>
                    <a:pt x="0" y="148"/>
                    <a:pt x="0" y="130"/>
                  </a:cubicBezTo>
                  <a:cubicBezTo>
                    <a:pt x="0" y="32"/>
                    <a:pt x="0" y="32"/>
                    <a:pt x="0" y="32"/>
                  </a:cubicBezTo>
                  <a:cubicBezTo>
                    <a:pt x="0" y="14"/>
                    <a:pt x="14" y="0"/>
                    <a:pt x="32" y="0"/>
                  </a:cubicBezTo>
                  <a:cubicBezTo>
                    <a:pt x="485" y="0"/>
                    <a:pt x="485" y="0"/>
                    <a:pt x="485" y="0"/>
                  </a:cubicBezTo>
                  <a:cubicBezTo>
                    <a:pt x="503" y="0"/>
                    <a:pt x="517" y="14"/>
                    <a:pt x="517" y="32"/>
                  </a:cubicBezTo>
                  <a:cubicBezTo>
                    <a:pt x="517" y="130"/>
                    <a:pt x="517" y="130"/>
                    <a:pt x="517" y="130"/>
                  </a:cubicBezTo>
                  <a:cubicBezTo>
                    <a:pt x="517" y="148"/>
                    <a:pt x="503" y="162"/>
                    <a:pt x="485" y="16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08" name="Freeform 21"/>
            <p:cNvSpPr>
              <a:spLocks/>
            </p:cNvSpPr>
            <p:nvPr/>
          </p:nvSpPr>
          <p:spPr bwMode="auto">
            <a:xfrm>
              <a:off x="10694334" y="1923673"/>
              <a:ext cx="619489" cy="391256"/>
            </a:xfrm>
            <a:custGeom>
              <a:avLst/>
              <a:gdLst>
                <a:gd name="T0" fmla="*/ 226 w 258"/>
                <a:gd name="T1" fmla="*/ 162 h 162"/>
                <a:gd name="T2" fmla="*/ 32 w 258"/>
                <a:gd name="T3" fmla="*/ 162 h 162"/>
                <a:gd name="T4" fmla="*/ 0 w 258"/>
                <a:gd name="T5" fmla="*/ 130 h 162"/>
                <a:gd name="T6" fmla="*/ 0 w 258"/>
                <a:gd name="T7" fmla="*/ 32 h 162"/>
                <a:gd name="T8" fmla="*/ 32 w 258"/>
                <a:gd name="T9" fmla="*/ 0 h 162"/>
                <a:gd name="T10" fmla="*/ 226 w 258"/>
                <a:gd name="T11" fmla="*/ 0 h 162"/>
                <a:gd name="T12" fmla="*/ 258 w 258"/>
                <a:gd name="T13" fmla="*/ 32 h 162"/>
                <a:gd name="T14" fmla="*/ 258 w 258"/>
                <a:gd name="T15" fmla="*/ 130 h 162"/>
                <a:gd name="T16" fmla="*/ 226 w 258"/>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8" h="162">
                  <a:moveTo>
                    <a:pt x="226" y="162"/>
                  </a:moveTo>
                  <a:cubicBezTo>
                    <a:pt x="32" y="162"/>
                    <a:pt x="32" y="162"/>
                    <a:pt x="32" y="162"/>
                  </a:cubicBezTo>
                  <a:cubicBezTo>
                    <a:pt x="14" y="162"/>
                    <a:pt x="0" y="148"/>
                    <a:pt x="0" y="130"/>
                  </a:cubicBezTo>
                  <a:cubicBezTo>
                    <a:pt x="0" y="32"/>
                    <a:pt x="0" y="32"/>
                    <a:pt x="0" y="32"/>
                  </a:cubicBezTo>
                  <a:cubicBezTo>
                    <a:pt x="0" y="14"/>
                    <a:pt x="14" y="0"/>
                    <a:pt x="32" y="0"/>
                  </a:cubicBezTo>
                  <a:cubicBezTo>
                    <a:pt x="226" y="0"/>
                    <a:pt x="226" y="0"/>
                    <a:pt x="226" y="0"/>
                  </a:cubicBezTo>
                  <a:cubicBezTo>
                    <a:pt x="244" y="0"/>
                    <a:pt x="258" y="14"/>
                    <a:pt x="258" y="32"/>
                  </a:cubicBezTo>
                  <a:cubicBezTo>
                    <a:pt x="258" y="130"/>
                    <a:pt x="258" y="130"/>
                    <a:pt x="258" y="130"/>
                  </a:cubicBezTo>
                  <a:cubicBezTo>
                    <a:pt x="258" y="148"/>
                    <a:pt x="244" y="162"/>
                    <a:pt x="226" y="16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09" name="Freeform 22"/>
            <p:cNvSpPr>
              <a:spLocks/>
            </p:cNvSpPr>
            <p:nvPr/>
          </p:nvSpPr>
          <p:spPr bwMode="auto">
            <a:xfrm>
              <a:off x="7433867" y="3015933"/>
              <a:ext cx="3749537" cy="391256"/>
            </a:xfrm>
            <a:custGeom>
              <a:avLst/>
              <a:gdLst>
                <a:gd name="T0" fmla="*/ 1544 w 1576"/>
                <a:gd name="T1" fmla="*/ 162 h 162"/>
                <a:gd name="T2" fmla="*/ 32 w 1576"/>
                <a:gd name="T3" fmla="*/ 162 h 162"/>
                <a:gd name="T4" fmla="*/ 0 w 1576"/>
                <a:gd name="T5" fmla="*/ 130 h 162"/>
                <a:gd name="T6" fmla="*/ 0 w 1576"/>
                <a:gd name="T7" fmla="*/ 32 h 162"/>
                <a:gd name="T8" fmla="*/ 32 w 1576"/>
                <a:gd name="T9" fmla="*/ 0 h 162"/>
                <a:gd name="T10" fmla="*/ 1544 w 1576"/>
                <a:gd name="T11" fmla="*/ 0 h 162"/>
                <a:gd name="T12" fmla="*/ 1576 w 1576"/>
                <a:gd name="T13" fmla="*/ 32 h 162"/>
                <a:gd name="T14" fmla="*/ 1576 w 1576"/>
                <a:gd name="T15" fmla="*/ 130 h 162"/>
                <a:gd name="T16" fmla="*/ 1544 w 1576"/>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6" h="162">
                  <a:moveTo>
                    <a:pt x="1544" y="162"/>
                  </a:moveTo>
                  <a:cubicBezTo>
                    <a:pt x="32" y="162"/>
                    <a:pt x="32" y="162"/>
                    <a:pt x="32" y="162"/>
                  </a:cubicBezTo>
                  <a:cubicBezTo>
                    <a:pt x="15" y="162"/>
                    <a:pt x="0" y="148"/>
                    <a:pt x="0" y="130"/>
                  </a:cubicBezTo>
                  <a:cubicBezTo>
                    <a:pt x="0" y="32"/>
                    <a:pt x="0" y="32"/>
                    <a:pt x="0" y="32"/>
                  </a:cubicBezTo>
                  <a:cubicBezTo>
                    <a:pt x="0" y="14"/>
                    <a:pt x="15" y="0"/>
                    <a:pt x="32" y="0"/>
                  </a:cubicBezTo>
                  <a:cubicBezTo>
                    <a:pt x="1544" y="0"/>
                    <a:pt x="1544" y="0"/>
                    <a:pt x="1544" y="0"/>
                  </a:cubicBezTo>
                  <a:cubicBezTo>
                    <a:pt x="1561" y="0"/>
                    <a:pt x="1576" y="14"/>
                    <a:pt x="1576" y="32"/>
                  </a:cubicBezTo>
                  <a:cubicBezTo>
                    <a:pt x="1576" y="130"/>
                    <a:pt x="1576" y="130"/>
                    <a:pt x="1576" y="130"/>
                  </a:cubicBezTo>
                  <a:cubicBezTo>
                    <a:pt x="1576" y="148"/>
                    <a:pt x="1561" y="162"/>
                    <a:pt x="1544" y="16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0" name="Freeform 23"/>
            <p:cNvSpPr>
              <a:spLocks/>
            </p:cNvSpPr>
            <p:nvPr/>
          </p:nvSpPr>
          <p:spPr bwMode="auto">
            <a:xfrm>
              <a:off x="7433867" y="4108184"/>
              <a:ext cx="2037797" cy="391256"/>
            </a:xfrm>
            <a:custGeom>
              <a:avLst/>
              <a:gdLst>
                <a:gd name="T0" fmla="*/ 828 w 860"/>
                <a:gd name="T1" fmla="*/ 163 h 163"/>
                <a:gd name="T2" fmla="*/ 32 w 860"/>
                <a:gd name="T3" fmla="*/ 163 h 163"/>
                <a:gd name="T4" fmla="*/ 0 w 860"/>
                <a:gd name="T5" fmla="*/ 131 h 163"/>
                <a:gd name="T6" fmla="*/ 0 w 860"/>
                <a:gd name="T7" fmla="*/ 32 h 163"/>
                <a:gd name="T8" fmla="*/ 32 w 860"/>
                <a:gd name="T9" fmla="*/ 0 h 163"/>
                <a:gd name="T10" fmla="*/ 828 w 860"/>
                <a:gd name="T11" fmla="*/ 0 h 163"/>
                <a:gd name="T12" fmla="*/ 860 w 860"/>
                <a:gd name="T13" fmla="*/ 32 h 163"/>
                <a:gd name="T14" fmla="*/ 860 w 860"/>
                <a:gd name="T15" fmla="*/ 131 h 163"/>
                <a:gd name="T16" fmla="*/ 828 w 860"/>
                <a:gd name="T17"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0" h="163">
                  <a:moveTo>
                    <a:pt x="828" y="163"/>
                  </a:moveTo>
                  <a:cubicBezTo>
                    <a:pt x="32" y="163"/>
                    <a:pt x="32" y="163"/>
                    <a:pt x="32" y="163"/>
                  </a:cubicBezTo>
                  <a:cubicBezTo>
                    <a:pt x="15" y="163"/>
                    <a:pt x="0" y="148"/>
                    <a:pt x="0" y="131"/>
                  </a:cubicBezTo>
                  <a:cubicBezTo>
                    <a:pt x="0" y="32"/>
                    <a:pt x="0" y="32"/>
                    <a:pt x="0" y="32"/>
                  </a:cubicBezTo>
                  <a:cubicBezTo>
                    <a:pt x="0" y="15"/>
                    <a:pt x="15" y="0"/>
                    <a:pt x="32" y="0"/>
                  </a:cubicBezTo>
                  <a:cubicBezTo>
                    <a:pt x="828" y="0"/>
                    <a:pt x="828" y="0"/>
                    <a:pt x="828" y="0"/>
                  </a:cubicBezTo>
                  <a:cubicBezTo>
                    <a:pt x="845" y="0"/>
                    <a:pt x="860" y="15"/>
                    <a:pt x="860" y="32"/>
                  </a:cubicBezTo>
                  <a:cubicBezTo>
                    <a:pt x="860" y="131"/>
                    <a:pt x="860" y="131"/>
                    <a:pt x="860" y="131"/>
                  </a:cubicBezTo>
                  <a:cubicBezTo>
                    <a:pt x="860" y="148"/>
                    <a:pt x="845" y="163"/>
                    <a:pt x="828" y="16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1" name="Freeform 24"/>
            <p:cNvSpPr>
              <a:spLocks/>
            </p:cNvSpPr>
            <p:nvPr/>
          </p:nvSpPr>
          <p:spPr bwMode="auto">
            <a:xfrm>
              <a:off x="10482411" y="4108184"/>
              <a:ext cx="1027052" cy="391256"/>
            </a:xfrm>
            <a:custGeom>
              <a:avLst/>
              <a:gdLst>
                <a:gd name="T0" fmla="*/ 397 w 429"/>
                <a:gd name="T1" fmla="*/ 163 h 163"/>
                <a:gd name="T2" fmla="*/ 32 w 429"/>
                <a:gd name="T3" fmla="*/ 163 h 163"/>
                <a:gd name="T4" fmla="*/ 0 w 429"/>
                <a:gd name="T5" fmla="*/ 131 h 163"/>
                <a:gd name="T6" fmla="*/ 0 w 429"/>
                <a:gd name="T7" fmla="*/ 32 h 163"/>
                <a:gd name="T8" fmla="*/ 32 w 429"/>
                <a:gd name="T9" fmla="*/ 0 h 163"/>
                <a:gd name="T10" fmla="*/ 397 w 429"/>
                <a:gd name="T11" fmla="*/ 0 h 163"/>
                <a:gd name="T12" fmla="*/ 429 w 429"/>
                <a:gd name="T13" fmla="*/ 32 h 163"/>
                <a:gd name="T14" fmla="*/ 429 w 429"/>
                <a:gd name="T15" fmla="*/ 131 h 163"/>
                <a:gd name="T16" fmla="*/ 397 w 429"/>
                <a:gd name="T17"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9" h="163">
                  <a:moveTo>
                    <a:pt x="397" y="163"/>
                  </a:moveTo>
                  <a:cubicBezTo>
                    <a:pt x="32" y="163"/>
                    <a:pt x="32" y="163"/>
                    <a:pt x="32" y="163"/>
                  </a:cubicBezTo>
                  <a:cubicBezTo>
                    <a:pt x="14" y="163"/>
                    <a:pt x="0" y="148"/>
                    <a:pt x="0" y="131"/>
                  </a:cubicBezTo>
                  <a:cubicBezTo>
                    <a:pt x="0" y="32"/>
                    <a:pt x="0" y="32"/>
                    <a:pt x="0" y="32"/>
                  </a:cubicBezTo>
                  <a:cubicBezTo>
                    <a:pt x="0" y="15"/>
                    <a:pt x="14" y="0"/>
                    <a:pt x="32" y="0"/>
                  </a:cubicBezTo>
                  <a:cubicBezTo>
                    <a:pt x="397" y="0"/>
                    <a:pt x="397" y="0"/>
                    <a:pt x="397" y="0"/>
                  </a:cubicBezTo>
                  <a:cubicBezTo>
                    <a:pt x="415" y="0"/>
                    <a:pt x="429" y="15"/>
                    <a:pt x="429" y="32"/>
                  </a:cubicBezTo>
                  <a:cubicBezTo>
                    <a:pt x="429" y="131"/>
                    <a:pt x="429" y="131"/>
                    <a:pt x="429" y="131"/>
                  </a:cubicBezTo>
                  <a:cubicBezTo>
                    <a:pt x="429" y="148"/>
                    <a:pt x="415" y="163"/>
                    <a:pt x="397" y="16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2" name="Freeform 25"/>
            <p:cNvSpPr>
              <a:spLocks/>
            </p:cNvSpPr>
            <p:nvPr/>
          </p:nvSpPr>
          <p:spPr bwMode="auto">
            <a:xfrm>
              <a:off x="7433867" y="5200442"/>
              <a:ext cx="2787706" cy="391256"/>
            </a:xfrm>
            <a:custGeom>
              <a:avLst/>
              <a:gdLst>
                <a:gd name="T0" fmla="*/ 1138 w 1170"/>
                <a:gd name="T1" fmla="*/ 162 h 162"/>
                <a:gd name="T2" fmla="*/ 32 w 1170"/>
                <a:gd name="T3" fmla="*/ 162 h 162"/>
                <a:gd name="T4" fmla="*/ 0 w 1170"/>
                <a:gd name="T5" fmla="*/ 130 h 162"/>
                <a:gd name="T6" fmla="*/ 0 w 1170"/>
                <a:gd name="T7" fmla="*/ 32 h 162"/>
                <a:gd name="T8" fmla="*/ 32 w 1170"/>
                <a:gd name="T9" fmla="*/ 0 h 162"/>
                <a:gd name="T10" fmla="*/ 1138 w 1170"/>
                <a:gd name="T11" fmla="*/ 0 h 162"/>
                <a:gd name="T12" fmla="*/ 1170 w 1170"/>
                <a:gd name="T13" fmla="*/ 32 h 162"/>
                <a:gd name="T14" fmla="*/ 1170 w 1170"/>
                <a:gd name="T15" fmla="*/ 130 h 162"/>
                <a:gd name="T16" fmla="*/ 1138 w 1170"/>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0" h="162">
                  <a:moveTo>
                    <a:pt x="1138" y="162"/>
                  </a:moveTo>
                  <a:cubicBezTo>
                    <a:pt x="32" y="162"/>
                    <a:pt x="32" y="162"/>
                    <a:pt x="32" y="162"/>
                  </a:cubicBezTo>
                  <a:cubicBezTo>
                    <a:pt x="15" y="162"/>
                    <a:pt x="0" y="148"/>
                    <a:pt x="0" y="130"/>
                  </a:cubicBezTo>
                  <a:cubicBezTo>
                    <a:pt x="0" y="32"/>
                    <a:pt x="0" y="32"/>
                    <a:pt x="0" y="32"/>
                  </a:cubicBezTo>
                  <a:cubicBezTo>
                    <a:pt x="0" y="15"/>
                    <a:pt x="15" y="0"/>
                    <a:pt x="32" y="0"/>
                  </a:cubicBezTo>
                  <a:cubicBezTo>
                    <a:pt x="1138" y="0"/>
                    <a:pt x="1138" y="0"/>
                    <a:pt x="1138" y="0"/>
                  </a:cubicBezTo>
                  <a:cubicBezTo>
                    <a:pt x="1156" y="0"/>
                    <a:pt x="1170" y="15"/>
                    <a:pt x="1170" y="32"/>
                  </a:cubicBezTo>
                  <a:cubicBezTo>
                    <a:pt x="1170" y="130"/>
                    <a:pt x="1170" y="130"/>
                    <a:pt x="1170" y="130"/>
                  </a:cubicBezTo>
                  <a:cubicBezTo>
                    <a:pt x="1170" y="148"/>
                    <a:pt x="1156" y="162"/>
                    <a:pt x="1138" y="16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3" name="Freeform 26"/>
            <p:cNvSpPr>
              <a:spLocks/>
            </p:cNvSpPr>
            <p:nvPr/>
          </p:nvSpPr>
          <p:spPr bwMode="auto">
            <a:xfrm>
              <a:off x="10955172" y="5200442"/>
              <a:ext cx="277145" cy="391256"/>
            </a:xfrm>
            <a:custGeom>
              <a:avLst/>
              <a:gdLst>
                <a:gd name="T0" fmla="*/ 86 w 118"/>
                <a:gd name="T1" fmla="*/ 162 h 162"/>
                <a:gd name="T2" fmla="*/ 32 w 118"/>
                <a:gd name="T3" fmla="*/ 162 h 162"/>
                <a:gd name="T4" fmla="*/ 0 w 118"/>
                <a:gd name="T5" fmla="*/ 130 h 162"/>
                <a:gd name="T6" fmla="*/ 0 w 118"/>
                <a:gd name="T7" fmla="*/ 32 h 162"/>
                <a:gd name="T8" fmla="*/ 32 w 118"/>
                <a:gd name="T9" fmla="*/ 0 h 162"/>
                <a:gd name="T10" fmla="*/ 86 w 118"/>
                <a:gd name="T11" fmla="*/ 0 h 162"/>
                <a:gd name="T12" fmla="*/ 118 w 118"/>
                <a:gd name="T13" fmla="*/ 32 h 162"/>
                <a:gd name="T14" fmla="*/ 118 w 118"/>
                <a:gd name="T15" fmla="*/ 130 h 162"/>
                <a:gd name="T16" fmla="*/ 86 w 118"/>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162">
                  <a:moveTo>
                    <a:pt x="86" y="162"/>
                  </a:moveTo>
                  <a:cubicBezTo>
                    <a:pt x="32" y="162"/>
                    <a:pt x="32" y="162"/>
                    <a:pt x="32" y="162"/>
                  </a:cubicBezTo>
                  <a:cubicBezTo>
                    <a:pt x="15" y="162"/>
                    <a:pt x="0" y="148"/>
                    <a:pt x="0" y="130"/>
                  </a:cubicBezTo>
                  <a:cubicBezTo>
                    <a:pt x="0" y="32"/>
                    <a:pt x="0" y="32"/>
                    <a:pt x="0" y="32"/>
                  </a:cubicBezTo>
                  <a:cubicBezTo>
                    <a:pt x="0" y="15"/>
                    <a:pt x="15" y="0"/>
                    <a:pt x="32" y="0"/>
                  </a:cubicBezTo>
                  <a:cubicBezTo>
                    <a:pt x="86" y="0"/>
                    <a:pt x="86" y="0"/>
                    <a:pt x="86" y="0"/>
                  </a:cubicBezTo>
                  <a:cubicBezTo>
                    <a:pt x="104" y="0"/>
                    <a:pt x="118" y="15"/>
                    <a:pt x="118" y="32"/>
                  </a:cubicBezTo>
                  <a:cubicBezTo>
                    <a:pt x="118" y="130"/>
                    <a:pt x="118" y="130"/>
                    <a:pt x="118" y="130"/>
                  </a:cubicBezTo>
                  <a:cubicBezTo>
                    <a:pt x="118" y="148"/>
                    <a:pt x="104" y="162"/>
                    <a:pt x="86" y="16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4" name="Freeform 27"/>
            <p:cNvSpPr>
              <a:spLocks noEditPoints="1"/>
            </p:cNvSpPr>
            <p:nvPr/>
          </p:nvSpPr>
          <p:spPr bwMode="auto">
            <a:xfrm>
              <a:off x="7711011" y="1776958"/>
              <a:ext cx="668401" cy="684696"/>
            </a:xfrm>
            <a:custGeom>
              <a:avLst/>
              <a:gdLst>
                <a:gd name="T0" fmla="*/ 257 w 282"/>
                <a:gd name="T1" fmla="*/ 111 h 282"/>
                <a:gd name="T2" fmla="*/ 242 w 282"/>
                <a:gd name="T3" fmla="*/ 95 h 282"/>
                <a:gd name="T4" fmla="*/ 254 w 282"/>
                <a:gd name="T5" fmla="*/ 71 h 282"/>
                <a:gd name="T6" fmla="*/ 228 w 282"/>
                <a:gd name="T7" fmla="*/ 28 h 282"/>
                <a:gd name="T8" fmla="*/ 202 w 282"/>
                <a:gd name="T9" fmla="*/ 38 h 282"/>
                <a:gd name="T10" fmla="*/ 179 w 282"/>
                <a:gd name="T11" fmla="*/ 37 h 282"/>
                <a:gd name="T12" fmla="*/ 171 w 282"/>
                <a:gd name="T13" fmla="*/ 12 h 282"/>
                <a:gd name="T14" fmla="*/ 123 w 282"/>
                <a:gd name="T15" fmla="*/ 0 h 282"/>
                <a:gd name="T16" fmla="*/ 111 w 282"/>
                <a:gd name="T17" fmla="*/ 26 h 282"/>
                <a:gd name="T18" fmla="*/ 95 w 282"/>
                <a:gd name="T19" fmla="*/ 40 h 282"/>
                <a:gd name="T20" fmla="*/ 71 w 282"/>
                <a:gd name="T21" fmla="*/ 28 h 282"/>
                <a:gd name="T22" fmla="*/ 28 w 282"/>
                <a:gd name="T23" fmla="*/ 54 h 282"/>
                <a:gd name="T24" fmla="*/ 38 w 282"/>
                <a:gd name="T25" fmla="*/ 81 h 282"/>
                <a:gd name="T26" fmla="*/ 37 w 282"/>
                <a:gd name="T27" fmla="*/ 103 h 282"/>
                <a:gd name="T28" fmla="*/ 12 w 282"/>
                <a:gd name="T29" fmla="*/ 111 h 282"/>
                <a:gd name="T30" fmla="*/ 0 w 282"/>
                <a:gd name="T31" fmla="*/ 159 h 282"/>
                <a:gd name="T32" fmla="*/ 26 w 282"/>
                <a:gd name="T33" fmla="*/ 171 h 282"/>
                <a:gd name="T34" fmla="*/ 40 w 282"/>
                <a:gd name="T35" fmla="*/ 188 h 282"/>
                <a:gd name="T36" fmla="*/ 28 w 282"/>
                <a:gd name="T37" fmla="*/ 211 h 282"/>
                <a:gd name="T38" fmla="*/ 54 w 282"/>
                <a:gd name="T39" fmla="*/ 254 h 282"/>
                <a:gd name="T40" fmla="*/ 81 w 282"/>
                <a:gd name="T41" fmla="*/ 244 h 282"/>
                <a:gd name="T42" fmla="*/ 103 w 282"/>
                <a:gd name="T43" fmla="*/ 245 h 282"/>
                <a:gd name="T44" fmla="*/ 111 w 282"/>
                <a:gd name="T45" fmla="*/ 270 h 282"/>
                <a:gd name="T46" fmla="*/ 159 w 282"/>
                <a:gd name="T47" fmla="*/ 282 h 282"/>
                <a:gd name="T48" fmla="*/ 171 w 282"/>
                <a:gd name="T49" fmla="*/ 257 h 282"/>
                <a:gd name="T50" fmla="*/ 188 w 282"/>
                <a:gd name="T51" fmla="*/ 242 h 282"/>
                <a:gd name="T52" fmla="*/ 211 w 282"/>
                <a:gd name="T53" fmla="*/ 254 h 282"/>
                <a:gd name="T54" fmla="*/ 254 w 282"/>
                <a:gd name="T55" fmla="*/ 228 h 282"/>
                <a:gd name="T56" fmla="*/ 244 w 282"/>
                <a:gd name="T57" fmla="*/ 201 h 282"/>
                <a:gd name="T58" fmla="*/ 245 w 282"/>
                <a:gd name="T59" fmla="*/ 179 h 282"/>
                <a:gd name="T60" fmla="*/ 270 w 282"/>
                <a:gd name="T61" fmla="*/ 171 h 282"/>
                <a:gd name="T62" fmla="*/ 282 w 282"/>
                <a:gd name="T63" fmla="*/ 123 h 282"/>
                <a:gd name="T64" fmla="*/ 141 w 282"/>
                <a:gd name="T65" fmla="*/ 202 h 282"/>
                <a:gd name="T66" fmla="*/ 141 w 282"/>
                <a:gd name="T67" fmla="*/ 81 h 282"/>
                <a:gd name="T68" fmla="*/ 141 w 282"/>
                <a:gd name="T69" fmla="*/ 20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2" h="282">
                  <a:moveTo>
                    <a:pt x="270" y="111"/>
                  </a:moveTo>
                  <a:cubicBezTo>
                    <a:pt x="257" y="111"/>
                    <a:pt x="257" y="111"/>
                    <a:pt x="257" y="111"/>
                  </a:cubicBezTo>
                  <a:cubicBezTo>
                    <a:pt x="252" y="111"/>
                    <a:pt x="247" y="108"/>
                    <a:pt x="245" y="103"/>
                  </a:cubicBezTo>
                  <a:cubicBezTo>
                    <a:pt x="244" y="100"/>
                    <a:pt x="243" y="97"/>
                    <a:pt x="242" y="95"/>
                  </a:cubicBezTo>
                  <a:cubicBezTo>
                    <a:pt x="240" y="90"/>
                    <a:pt x="241" y="84"/>
                    <a:pt x="244" y="81"/>
                  </a:cubicBezTo>
                  <a:cubicBezTo>
                    <a:pt x="254" y="71"/>
                    <a:pt x="254" y="71"/>
                    <a:pt x="254" y="71"/>
                  </a:cubicBezTo>
                  <a:cubicBezTo>
                    <a:pt x="259" y="66"/>
                    <a:pt x="259" y="59"/>
                    <a:pt x="254" y="54"/>
                  </a:cubicBezTo>
                  <a:cubicBezTo>
                    <a:pt x="228" y="28"/>
                    <a:pt x="228" y="28"/>
                    <a:pt x="228" y="28"/>
                  </a:cubicBezTo>
                  <a:cubicBezTo>
                    <a:pt x="224" y="24"/>
                    <a:pt x="216" y="24"/>
                    <a:pt x="211" y="28"/>
                  </a:cubicBezTo>
                  <a:cubicBezTo>
                    <a:pt x="202" y="38"/>
                    <a:pt x="202" y="38"/>
                    <a:pt x="202" y="38"/>
                  </a:cubicBezTo>
                  <a:cubicBezTo>
                    <a:pt x="198" y="42"/>
                    <a:pt x="192" y="42"/>
                    <a:pt x="188" y="40"/>
                  </a:cubicBezTo>
                  <a:cubicBezTo>
                    <a:pt x="185" y="39"/>
                    <a:pt x="182" y="38"/>
                    <a:pt x="179" y="37"/>
                  </a:cubicBezTo>
                  <a:cubicBezTo>
                    <a:pt x="175" y="35"/>
                    <a:pt x="171" y="31"/>
                    <a:pt x="171" y="26"/>
                  </a:cubicBezTo>
                  <a:cubicBezTo>
                    <a:pt x="171" y="12"/>
                    <a:pt x="171" y="12"/>
                    <a:pt x="171" y="12"/>
                  </a:cubicBezTo>
                  <a:cubicBezTo>
                    <a:pt x="171" y="5"/>
                    <a:pt x="166" y="0"/>
                    <a:pt x="159" y="0"/>
                  </a:cubicBezTo>
                  <a:cubicBezTo>
                    <a:pt x="123" y="0"/>
                    <a:pt x="123" y="0"/>
                    <a:pt x="123" y="0"/>
                  </a:cubicBezTo>
                  <a:cubicBezTo>
                    <a:pt x="116" y="0"/>
                    <a:pt x="111" y="5"/>
                    <a:pt x="111" y="12"/>
                  </a:cubicBezTo>
                  <a:cubicBezTo>
                    <a:pt x="111" y="26"/>
                    <a:pt x="111" y="26"/>
                    <a:pt x="111" y="26"/>
                  </a:cubicBezTo>
                  <a:cubicBezTo>
                    <a:pt x="111" y="31"/>
                    <a:pt x="108" y="35"/>
                    <a:pt x="103" y="37"/>
                  </a:cubicBezTo>
                  <a:cubicBezTo>
                    <a:pt x="100" y="38"/>
                    <a:pt x="97" y="39"/>
                    <a:pt x="95" y="40"/>
                  </a:cubicBezTo>
                  <a:cubicBezTo>
                    <a:pt x="90" y="42"/>
                    <a:pt x="84" y="42"/>
                    <a:pt x="81" y="38"/>
                  </a:cubicBezTo>
                  <a:cubicBezTo>
                    <a:pt x="71" y="28"/>
                    <a:pt x="71" y="28"/>
                    <a:pt x="71" y="28"/>
                  </a:cubicBezTo>
                  <a:cubicBezTo>
                    <a:pt x="67" y="24"/>
                    <a:pt x="59" y="24"/>
                    <a:pt x="54" y="28"/>
                  </a:cubicBezTo>
                  <a:cubicBezTo>
                    <a:pt x="28" y="54"/>
                    <a:pt x="28" y="54"/>
                    <a:pt x="28" y="54"/>
                  </a:cubicBezTo>
                  <a:cubicBezTo>
                    <a:pt x="24" y="59"/>
                    <a:pt x="24" y="66"/>
                    <a:pt x="28" y="71"/>
                  </a:cubicBezTo>
                  <a:cubicBezTo>
                    <a:pt x="38" y="81"/>
                    <a:pt x="38" y="81"/>
                    <a:pt x="38" y="81"/>
                  </a:cubicBezTo>
                  <a:cubicBezTo>
                    <a:pt x="42" y="84"/>
                    <a:pt x="43" y="90"/>
                    <a:pt x="40" y="95"/>
                  </a:cubicBezTo>
                  <a:cubicBezTo>
                    <a:pt x="39" y="97"/>
                    <a:pt x="38" y="100"/>
                    <a:pt x="37" y="103"/>
                  </a:cubicBezTo>
                  <a:cubicBezTo>
                    <a:pt x="35" y="108"/>
                    <a:pt x="31" y="111"/>
                    <a:pt x="26" y="111"/>
                  </a:cubicBezTo>
                  <a:cubicBezTo>
                    <a:pt x="12" y="111"/>
                    <a:pt x="12" y="111"/>
                    <a:pt x="12" y="111"/>
                  </a:cubicBezTo>
                  <a:cubicBezTo>
                    <a:pt x="5" y="111"/>
                    <a:pt x="0" y="116"/>
                    <a:pt x="0" y="123"/>
                  </a:cubicBezTo>
                  <a:cubicBezTo>
                    <a:pt x="0" y="159"/>
                    <a:pt x="0" y="159"/>
                    <a:pt x="0" y="159"/>
                  </a:cubicBezTo>
                  <a:cubicBezTo>
                    <a:pt x="0" y="166"/>
                    <a:pt x="5" y="171"/>
                    <a:pt x="12" y="171"/>
                  </a:cubicBezTo>
                  <a:cubicBezTo>
                    <a:pt x="26" y="171"/>
                    <a:pt x="26" y="171"/>
                    <a:pt x="26" y="171"/>
                  </a:cubicBezTo>
                  <a:cubicBezTo>
                    <a:pt x="31" y="171"/>
                    <a:pt x="35" y="175"/>
                    <a:pt x="37" y="179"/>
                  </a:cubicBezTo>
                  <a:cubicBezTo>
                    <a:pt x="38" y="182"/>
                    <a:pt x="39" y="185"/>
                    <a:pt x="40" y="188"/>
                  </a:cubicBezTo>
                  <a:cubicBezTo>
                    <a:pt x="43" y="192"/>
                    <a:pt x="42" y="198"/>
                    <a:pt x="38" y="201"/>
                  </a:cubicBezTo>
                  <a:cubicBezTo>
                    <a:pt x="28" y="211"/>
                    <a:pt x="28" y="211"/>
                    <a:pt x="28" y="211"/>
                  </a:cubicBezTo>
                  <a:cubicBezTo>
                    <a:pt x="24" y="216"/>
                    <a:pt x="24" y="223"/>
                    <a:pt x="28" y="228"/>
                  </a:cubicBezTo>
                  <a:cubicBezTo>
                    <a:pt x="54" y="254"/>
                    <a:pt x="54" y="254"/>
                    <a:pt x="54" y="254"/>
                  </a:cubicBezTo>
                  <a:cubicBezTo>
                    <a:pt x="59" y="259"/>
                    <a:pt x="67" y="259"/>
                    <a:pt x="71" y="254"/>
                  </a:cubicBezTo>
                  <a:cubicBezTo>
                    <a:pt x="81" y="244"/>
                    <a:pt x="81" y="244"/>
                    <a:pt x="81" y="244"/>
                  </a:cubicBezTo>
                  <a:cubicBezTo>
                    <a:pt x="84" y="241"/>
                    <a:pt x="90" y="240"/>
                    <a:pt x="95" y="242"/>
                  </a:cubicBezTo>
                  <a:cubicBezTo>
                    <a:pt x="97" y="243"/>
                    <a:pt x="100" y="244"/>
                    <a:pt x="103" y="245"/>
                  </a:cubicBezTo>
                  <a:cubicBezTo>
                    <a:pt x="108" y="247"/>
                    <a:pt x="111" y="252"/>
                    <a:pt x="111" y="257"/>
                  </a:cubicBezTo>
                  <a:cubicBezTo>
                    <a:pt x="111" y="270"/>
                    <a:pt x="111" y="270"/>
                    <a:pt x="111" y="270"/>
                  </a:cubicBezTo>
                  <a:cubicBezTo>
                    <a:pt x="111" y="277"/>
                    <a:pt x="116" y="282"/>
                    <a:pt x="123" y="282"/>
                  </a:cubicBezTo>
                  <a:cubicBezTo>
                    <a:pt x="159" y="282"/>
                    <a:pt x="159" y="282"/>
                    <a:pt x="159" y="282"/>
                  </a:cubicBezTo>
                  <a:cubicBezTo>
                    <a:pt x="166" y="282"/>
                    <a:pt x="171" y="277"/>
                    <a:pt x="171" y="270"/>
                  </a:cubicBezTo>
                  <a:cubicBezTo>
                    <a:pt x="171" y="257"/>
                    <a:pt x="171" y="257"/>
                    <a:pt x="171" y="257"/>
                  </a:cubicBezTo>
                  <a:cubicBezTo>
                    <a:pt x="171" y="252"/>
                    <a:pt x="175" y="247"/>
                    <a:pt x="179" y="245"/>
                  </a:cubicBezTo>
                  <a:cubicBezTo>
                    <a:pt x="182" y="244"/>
                    <a:pt x="185" y="243"/>
                    <a:pt x="188" y="242"/>
                  </a:cubicBezTo>
                  <a:cubicBezTo>
                    <a:pt x="192" y="240"/>
                    <a:pt x="198" y="241"/>
                    <a:pt x="202" y="244"/>
                  </a:cubicBezTo>
                  <a:cubicBezTo>
                    <a:pt x="211" y="254"/>
                    <a:pt x="211" y="254"/>
                    <a:pt x="211" y="254"/>
                  </a:cubicBezTo>
                  <a:cubicBezTo>
                    <a:pt x="216" y="259"/>
                    <a:pt x="224" y="259"/>
                    <a:pt x="228" y="254"/>
                  </a:cubicBezTo>
                  <a:cubicBezTo>
                    <a:pt x="254" y="228"/>
                    <a:pt x="254" y="228"/>
                    <a:pt x="254" y="228"/>
                  </a:cubicBezTo>
                  <a:cubicBezTo>
                    <a:pt x="259" y="223"/>
                    <a:pt x="259" y="216"/>
                    <a:pt x="254" y="211"/>
                  </a:cubicBezTo>
                  <a:cubicBezTo>
                    <a:pt x="244" y="201"/>
                    <a:pt x="244" y="201"/>
                    <a:pt x="244" y="201"/>
                  </a:cubicBezTo>
                  <a:cubicBezTo>
                    <a:pt x="241" y="198"/>
                    <a:pt x="240" y="192"/>
                    <a:pt x="242" y="188"/>
                  </a:cubicBezTo>
                  <a:cubicBezTo>
                    <a:pt x="243" y="185"/>
                    <a:pt x="244" y="182"/>
                    <a:pt x="245" y="179"/>
                  </a:cubicBezTo>
                  <a:cubicBezTo>
                    <a:pt x="247" y="175"/>
                    <a:pt x="252" y="171"/>
                    <a:pt x="257" y="171"/>
                  </a:cubicBezTo>
                  <a:cubicBezTo>
                    <a:pt x="270" y="171"/>
                    <a:pt x="270" y="171"/>
                    <a:pt x="270" y="171"/>
                  </a:cubicBezTo>
                  <a:cubicBezTo>
                    <a:pt x="277" y="171"/>
                    <a:pt x="282" y="166"/>
                    <a:pt x="282" y="159"/>
                  </a:cubicBezTo>
                  <a:cubicBezTo>
                    <a:pt x="282" y="123"/>
                    <a:pt x="282" y="123"/>
                    <a:pt x="282" y="123"/>
                  </a:cubicBezTo>
                  <a:cubicBezTo>
                    <a:pt x="282" y="116"/>
                    <a:pt x="277" y="111"/>
                    <a:pt x="270" y="111"/>
                  </a:cubicBezTo>
                  <a:close/>
                  <a:moveTo>
                    <a:pt x="141" y="202"/>
                  </a:moveTo>
                  <a:cubicBezTo>
                    <a:pt x="108" y="202"/>
                    <a:pt x="81" y="175"/>
                    <a:pt x="81" y="141"/>
                  </a:cubicBezTo>
                  <a:cubicBezTo>
                    <a:pt x="81" y="108"/>
                    <a:pt x="108" y="81"/>
                    <a:pt x="141" y="81"/>
                  </a:cubicBezTo>
                  <a:cubicBezTo>
                    <a:pt x="175" y="81"/>
                    <a:pt x="202" y="108"/>
                    <a:pt x="202" y="141"/>
                  </a:cubicBezTo>
                  <a:cubicBezTo>
                    <a:pt x="202" y="175"/>
                    <a:pt x="175" y="202"/>
                    <a:pt x="141" y="20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5" name="Oval 28"/>
            <p:cNvSpPr>
              <a:spLocks noChangeArrowheads="1"/>
            </p:cNvSpPr>
            <p:nvPr/>
          </p:nvSpPr>
          <p:spPr bwMode="auto">
            <a:xfrm>
              <a:off x="7971847" y="2054091"/>
              <a:ext cx="146727" cy="130419"/>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6" name="Freeform 29"/>
            <p:cNvSpPr>
              <a:spLocks noEditPoints="1"/>
            </p:cNvSpPr>
            <p:nvPr/>
          </p:nvSpPr>
          <p:spPr bwMode="auto">
            <a:xfrm>
              <a:off x="9634685" y="3814742"/>
              <a:ext cx="733609" cy="847721"/>
            </a:xfrm>
            <a:custGeom>
              <a:avLst/>
              <a:gdLst>
                <a:gd name="T0" fmla="*/ 279 w 303"/>
                <a:gd name="T1" fmla="*/ 140 h 354"/>
                <a:gd name="T2" fmla="*/ 273 w 303"/>
                <a:gd name="T3" fmla="*/ 140 h 354"/>
                <a:gd name="T4" fmla="*/ 273 w 303"/>
                <a:gd name="T5" fmla="*/ 122 h 354"/>
                <a:gd name="T6" fmla="*/ 152 w 303"/>
                <a:gd name="T7" fmla="*/ 0 h 354"/>
                <a:gd name="T8" fmla="*/ 30 w 303"/>
                <a:gd name="T9" fmla="*/ 122 h 354"/>
                <a:gd name="T10" fmla="*/ 30 w 303"/>
                <a:gd name="T11" fmla="*/ 140 h 354"/>
                <a:gd name="T12" fmla="*/ 24 w 303"/>
                <a:gd name="T13" fmla="*/ 140 h 354"/>
                <a:gd name="T14" fmla="*/ 0 w 303"/>
                <a:gd name="T15" fmla="*/ 165 h 354"/>
                <a:gd name="T16" fmla="*/ 0 w 303"/>
                <a:gd name="T17" fmla="*/ 330 h 354"/>
                <a:gd name="T18" fmla="*/ 24 w 303"/>
                <a:gd name="T19" fmla="*/ 354 h 354"/>
                <a:gd name="T20" fmla="*/ 279 w 303"/>
                <a:gd name="T21" fmla="*/ 354 h 354"/>
                <a:gd name="T22" fmla="*/ 303 w 303"/>
                <a:gd name="T23" fmla="*/ 330 h 354"/>
                <a:gd name="T24" fmla="*/ 303 w 303"/>
                <a:gd name="T25" fmla="*/ 165 h 354"/>
                <a:gd name="T26" fmla="*/ 279 w 303"/>
                <a:gd name="T27" fmla="*/ 140 h 354"/>
                <a:gd name="T28" fmla="*/ 167 w 303"/>
                <a:gd name="T29" fmla="*/ 245 h 354"/>
                <a:gd name="T30" fmla="*/ 167 w 303"/>
                <a:gd name="T31" fmla="*/ 263 h 354"/>
                <a:gd name="T32" fmla="*/ 154 w 303"/>
                <a:gd name="T33" fmla="*/ 276 h 354"/>
                <a:gd name="T34" fmla="*/ 149 w 303"/>
                <a:gd name="T35" fmla="*/ 276 h 354"/>
                <a:gd name="T36" fmla="*/ 136 w 303"/>
                <a:gd name="T37" fmla="*/ 263 h 354"/>
                <a:gd name="T38" fmla="*/ 136 w 303"/>
                <a:gd name="T39" fmla="*/ 245 h 354"/>
                <a:gd name="T40" fmla="*/ 120 w 303"/>
                <a:gd name="T41" fmla="*/ 212 h 354"/>
                <a:gd name="T42" fmla="*/ 148 w 303"/>
                <a:gd name="T43" fmla="*/ 185 h 354"/>
                <a:gd name="T44" fmla="*/ 184 w 303"/>
                <a:gd name="T45" fmla="*/ 217 h 354"/>
                <a:gd name="T46" fmla="*/ 167 w 303"/>
                <a:gd name="T47" fmla="*/ 245 h 354"/>
                <a:gd name="T48" fmla="*/ 228 w 303"/>
                <a:gd name="T49" fmla="*/ 140 h 354"/>
                <a:gd name="T50" fmla="*/ 75 w 303"/>
                <a:gd name="T51" fmla="*/ 140 h 354"/>
                <a:gd name="T52" fmla="*/ 75 w 303"/>
                <a:gd name="T53" fmla="*/ 113 h 354"/>
                <a:gd name="T54" fmla="*/ 152 w 303"/>
                <a:gd name="T55" fmla="*/ 36 h 354"/>
                <a:gd name="T56" fmla="*/ 228 w 303"/>
                <a:gd name="T57" fmla="*/ 113 h 354"/>
                <a:gd name="T58" fmla="*/ 228 w 303"/>
                <a:gd name="T59" fmla="*/ 14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3" h="354">
                  <a:moveTo>
                    <a:pt x="279" y="140"/>
                  </a:moveTo>
                  <a:cubicBezTo>
                    <a:pt x="273" y="140"/>
                    <a:pt x="273" y="140"/>
                    <a:pt x="273" y="140"/>
                  </a:cubicBezTo>
                  <a:cubicBezTo>
                    <a:pt x="273" y="122"/>
                    <a:pt x="273" y="122"/>
                    <a:pt x="273" y="122"/>
                  </a:cubicBezTo>
                  <a:cubicBezTo>
                    <a:pt x="273" y="55"/>
                    <a:pt x="219" y="0"/>
                    <a:pt x="152" y="0"/>
                  </a:cubicBezTo>
                  <a:cubicBezTo>
                    <a:pt x="85" y="0"/>
                    <a:pt x="30" y="55"/>
                    <a:pt x="30" y="122"/>
                  </a:cubicBezTo>
                  <a:cubicBezTo>
                    <a:pt x="30" y="140"/>
                    <a:pt x="30" y="140"/>
                    <a:pt x="30" y="140"/>
                  </a:cubicBezTo>
                  <a:cubicBezTo>
                    <a:pt x="24" y="140"/>
                    <a:pt x="24" y="140"/>
                    <a:pt x="24" y="140"/>
                  </a:cubicBezTo>
                  <a:cubicBezTo>
                    <a:pt x="11" y="140"/>
                    <a:pt x="0" y="151"/>
                    <a:pt x="0" y="165"/>
                  </a:cubicBezTo>
                  <a:cubicBezTo>
                    <a:pt x="0" y="330"/>
                    <a:pt x="0" y="330"/>
                    <a:pt x="0" y="330"/>
                  </a:cubicBezTo>
                  <a:cubicBezTo>
                    <a:pt x="0" y="343"/>
                    <a:pt x="11" y="354"/>
                    <a:pt x="24" y="354"/>
                  </a:cubicBezTo>
                  <a:cubicBezTo>
                    <a:pt x="279" y="354"/>
                    <a:pt x="279" y="354"/>
                    <a:pt x="279" y="354"/>
                  </a:cubicBezTo>
                  <a:cubicBezTo>
                    <a:pt x="293" y="354"/>
                    <a:pt x="303" y="343"/>
                    <a:pt x="303" y="330"/>
                  </a:cubicBezTo>
                  <a:cubicBezTo>
                    <a:pt x="303" y="165"/>
                    <a:pt x="303" y="165"/>
                    <a:pt x="303" y="165"/>
                  </a:cubicBezTo>
                  <a:cubicBezTo>
                    <a:pt x="303" y="151"/>
                    <a:pt x="293" y="140"/>
                    <a:pt x="279" y="140"/>
                  </a:cubicBezTo>
                  <a:close/>
                  <a:moveTo>
                    <a:pt x="167" y="245"/>
                  </a:moveTo>
                  <a:cubicBezTo>
                    <a:pt x="167" y="263"/>
                    <a:pt x="167" y="263"/>
                    <a:pt x="167" y="263"/>
                  </a:cubicBezTo>
                  <a:cubicBezTo>
                    <a:pt x="167" y="270"/>
                    <a:pt x="161" y="276"/>
                    <a:pt x="154" y="276"/>
                  </a:cubicBezTo>
                  <a:cubicBezTo>
                    <a:pt x="149" y="276"/>
                    <a:pt x="149" y="276"/>
                    <a:pt x="149" y="276"/>
                  </a:cubicBezTo>
                  <a:cubicBezTo>
                    <a:pt x="142" y="276"/>
                    <a:pt x="136" y="270"/>
                    <a:pt x="136" y="263"/>
                  </a:cubicBezTo>
                  <a:cubicBezTo>
                    <a:pt x="136" y="245"/>
                    <a:pt x="136" y="245"/>
                    <a:pt x="136" y="245"/>
                  </a:cubicBezTo>
                  <a:cubicBezTo>
                    <a:pt x="125" y="239"/>
                    <a:pt x="118" y="226"/>
                    <a:pt x="120" y="212"/>
                  </a:cubicBezTo>
                  <a:cubicBezTo>
                    <a:pt x="122" y="198"/>
                    <a:pt x="134" y="187"/>
                    <a:pt x="148" y="185"/>
                  </a:cubicBezTo>
                  <a:cubicBezTo>
                    <a:pt x="167" y="183"/>
                    <a:pt x="184" y="198"/>
                    <a:pt x="184" y="217"/>
                  </a:cubicBezTo>
                  <a:cubicBezTo>
                    <a:pt x="184" y="229"/>
                    <a:pt x="177" y="240"/>
                    <a:pt x="167" y="245"/>
                  </a:cubicBezTo>
                  <a:close/>
                  <a:moveTo>
                    <a:pt x="228" y="140"/>
                  </a:moveTo>
                  <a:cubicBezTo>
                    <a:pt x="75" y="140"/>
                    <a:pt x="75" y="140"/>
                    <a:pt x="75" y="140"/>
                  </a:cubicBezTo>
                  <a:cubicBezTo>
                    <a:pt x="75" y="113"/>
                    <a:pt x="75" y="113"/>
                    <a:pt x="75" y="113"/>
                  </a:cubicBezTo>
                  <a:cubicBezTo>
                    <a:pt x="75" y="71"/>
                    <a:pt x="109" y="36"/>
                    <a:pt x="152" y="36"/>
                  </a:cubicBezTo>
                  <a:cubicBezTo>
                    <a:pt x="194" y="36"/>
                    <a:pt x="228" y="71"/>
                    <a:pt x="228" y="113"/>
                  </a:cubicBezTo>
                  <a:lnTo>
                    <a:pt x="228" y="14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7" name="Freeform 30"/>
            <p:cNvSpPr>
              <a:spLocks/>
            </p:cNvSpPr>
            <p:nvPr/>
          </p:nvSpPr>
          <p:spPr bwMode="auto">
            <a:xfrm>
              <a:off x="9830313" y="2135608"/>
              <a:ext cx="228233" cy="326046"/>
            </a:xfrm>
            <a:custGeom>
              <a:avLst/>
              <a:gdLst>
                <a:gd name="T0" fmla="*/ 83 w 97"/>
                <a:gd name="T1" fmla="*/ 0 h 138"/>
                <a:gd name="T2" fmla="*/ 14 w 97"/>
                <a:gd name="T3" fmla="*/ 0 h 138"/>
                <a:gd name="T4" fmla="*/ 0 w 97"/>
                <a:gd name="T5" fmla="*/ 14 h 138"/>
                <a:gd name="T6" fmla="*/ 0 w 97"/>
                <a:gd name="T7" fmla="*/ 124 h 138"/>
                <a:gd name="T8" fmla="*/ 14 w 97"/>
                <a:gd name="T9" fmla="*/ 138 h 138"/>
                <a:gd name="T10" fmla="*/ 83 w 97"/>
                <a:gd name="T11" fmla="*/ 138 h 138"/>
                <a:gd name="T12" fmla="*/ 97 w 97"/>
                <a:gd name="T13" fmla="*/ 124 h 138"/>
                <a:gd name="T14" fmla="*/ 97 w 97"/>
                <a:gd name="T15" fmla="*/ 14 h 138"/>
                <a:gd name="T16" fmla="*/ 83 w 97"/>
                <a:gd name="T1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38">
                  <a:moveTo>
                    <a:pt x="83" y="0"/>
                  </a:moveTo>
                  <a:cubicBezTo>
                    <a:pt x="14" y="0"/>
                    <a:pt x="14" y="0"/>
                    <a:pt x="14" y="0"/>
                  </a:cubicBezTo>
                  <a:cubicBezTo>
                    <a:pt x="6" y="0"/>
                    <a:pt x="0" y="6"/>
                    <a:pt x="0" y="14"/>
                  </a:cubicBezTo>
                  <a:cubicBezTo>
                    <a:pt x="0" y="124"/>
                    <a:pt x="0" y="124"/>
                    <a:pt x="0" y="124"/>
                  </a:cubicBezTo>
                  <a:cubicBezTo>
                    <a:pt x="0" y="132"/>
                    <a:pt x="6" y="138"/>
                    <a:pt x="14" y="138"/>
                  </a:cubicBezTo>
                  <a:cubicBezTo>
                    <a:pt x="83" y="138"/>
                    <a:pt x="83" y="138"/>
                    <a:pt x="83" y="138"/>
                  </a:cubicBezTo>
                  <a:cubicBezTo>
                    <a:pt x="91" y="138"/>
                    <a:pt x="97" y="132"/>
                    <a:pt x="97" y="124"/>
                  </a:cubicBezTo>
                  <a:cubicBezTo>
                    <a:pt x="97" y="14"/>
                    <a:pt x="97" y="14"/>
                    <a:pt x="97" y="14"/>
                  </a:cubicBezTo>
                  <a:cubicBezTo>
                    <a:pt x="97" y="6"/>
                    <a:pt x="91" y="0"/>
                    <a:pt x="83"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8" name="Freeform 31"/>
            <p:cNvSpPr>
              <a:spLocks/>
            </p:cNvSpPr>
            <p:nvPr/>
          </p:nvSpPr>
          <p:spPr bwMode="auto">
            <a:xfrm>
              <a:off x="10091151" y="1923673"/>
              <a:ext cx="244540" cy="537981"/>
            </a:xfrm>
            <a:custGeom>
              <a:avLst/>
              <a:gdLst>
                <a:gd name="T0" fmla="*/ 84 w 98"/>
                <a:gd name="T1" fmla="*/ 0 h 230"/>
                <a:gd name="T2" fmla="*/ 14 w 98"/>
                <a:gd name="T3" fmla="*/ 0 h 230"/>
                <a:gd name="T4" fmla="*/ 0 w 98"/>
                <a:gd name="T5" fmla="*/ 14 h 230"/>
                <a:gd name="T6" fmla="*/ 0 w 98"/>
                <a:gd name="T7" fmla="*/ 216 h 230"/>
                <a:gd name="T8" fmla="*/ 14 w 98"/>
                <a:gd name="T9" fmla="*/ 230 h 230"/>
                <a:gd name="T10" fmla="*/ 84 w 98"/>
                <a:gd name="T11" fmla="*/ 230 h 230"/>
                <a:gd name="T12" fmla="*/ 98 w 98"/>
                <a:gd name="T13" fmla="*/ 216 h 230"/>
                <a:gd name="T14" fmla="*/ 98 w 98"/>
                <a:gd name="T15" fmla="*/ 14 h 230"/>
                <a:gd name="T16" fmla="*/ 84 w 98"/>
                <a:gd name="T17"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230">
                  <a:moveTo>
                    <a:pt x="84" y="0"/>
                  </a:moveTo>
                  <a:cubicBezTo>
                    <a:pt x="14" y="0"/>
                    <a:pt x="14" y="0"/>
                    <a:pt x="14" y="0"/>
                  </a:cubicBezTo>
                  <a:cubicBezTo>
                    <a:pt x="6" y="0"/>
                    <a:pt x="0" y="6"/>
                    <a:pt x="0" y="14"/>
                  </a:cubicBezTo>
                  <a:cubicBezTo>
                    <a:pt x="0" y="216"/>
                    <a:pt x="0" y="216"/>
                    <a:pt x="0" y="216"/>
                  </a:cubicBezTo>
                  <a:cubicBezTo>
                    <a:pt x="0" y="224"/>
                    <a:pt x="6" y="230"/>
                    <a:pt x="14" y="230"/>
                  </a:cubicBezTo>
                  <a:cubicBezTo>
                    <a:pt x="84" y="230"/>
                    <a:pt x="84" y="230"/>
                    <a:pt x="84" y="230"/>
                  </a:cubicBezTo>
                  <a:cubicBezTo>
                    <a:pt x="92" y="230"/>
                    <a:pt x="98" y="224"/>
                    <a:pt x="98" y="216"/>
                  </a:cubicBezTo>
                  <a:cubicBezTo>
                    <a:pt x="98" y="14"/>
                    <a:pt x="98" y="14"/>
                    <a:pt x="98" y="14"/>
                  </a:cubicBezTo>
                  <a:cubicBezTo>
                    <a:pt x="98" y="6"/>
                    <a:pt x="92" y="0"/>
                    <a:pt x="84"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19" name="Freeform 32"/>
            <p:cNvSpPr>
              <a:spLocks/>
            </p:cNvSpPr>
            <p:nvPr/>
          </p:nvSpPr>
          <p:spPr bwMode="auto">
            <a:xfrm>
              <a:off x="10368286" y="1695441"/>
              <a:ext cx="228233" cy="766214"/>
            </a:xfrm>
            <a:custGeom>
              <a:avLst/>
              <a:gdLst>
                <a:gd name="T0" fmla="*/ 83 w 97"/>
                <a:gd name="T1" fmla="*/ 0 h 322"/>
                <a:gd name="T2" fmla="*/ 14 w 97"/>
                <a:gd name="T3" fmla="*/ 0 h 322"/>
                <a:gd name="T4" fmla="*/ 0 w 97"/>
                <a:gd name="T5" fmla="*/ 14 h 322"/>
                <a:gd name="T6" fmla="*/ 0 w 97"/>
                <a:gd name="T7" fmla="*/ 308 h 322"/>
                <a:gd name="T8" fmla="*/ 14 w 97"/>
                <a:gd name="T9" fmla="*/ 322 h 322"/>
                <a:gd name="T10" fmla="*/ 83 w 97"/>
                <a:gd name="T11" fmla="*/ 322 h 322"/>
                <a:gd name="T12" fmla="*/ 97 w 97"/>
                <a:gd name="T13" fmla="*/ 308 h 322"/>
                <a:gd name="T14" fmla="*/ 97 w 97"/>
                <a:gd name="T15" fmla="*/ 14 h 322"/>
                <a:gd name="T16" fmla="*/ 83 w 97"/>
                <a:gd name="T17" fmla="*/ 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322">
                  <a:moveTo>
                    <a:pt x="83" y="0"/>
                  </a:moveTo>
                  <a:cubicBezTo>
                    <a:pt x="14" y="0"/>
                    <a:pt x="14" y="0"/>
                    <a:pt x="14" y="0"/>
                  </a:cubicBezTo>
                  <a:cubicBezTo>
                    <a:pt x="6" y="0"/>
                    <a:pt x="0" y="6"/>
                    <a:pt x="0" y="14"/>
                  </a:cubicBezTo>
                  <a:cubicBezTo>
                    <a:pt x="0" y="308"/>
                    <a:pt x="0" y="308"/>
                    <a:pt x="0" y="308"/>
                  </a:cubicBezTo>
                  <a:cubicBezTo>
                    <a:pt x="0" y="316"/>
                    <a:pt x="6" y="322"/>
                    <a:pt x="14" y="322"/>
                  </a:cubicBezTo>
                  <a:cubicBezTo>
                    <a:pt x="83" y="322"/>
                    <a:pt x="83" y="322"/>
                    <a:pt x="83" y="322"/>
                  </a:cubicBezTo>
                  <a:cubicBezTo>
                    <a:pt x="91" y="322"/>
                    <a:pt x="97" y="316"/>
                    <a:pt x="97" y="308"/>
                  </a:cubicBezTo>
                  <a:cubicBezTo>
                    <a:pt x="97" y="14"/>
                    <a:pt x="97" y="14"/>
                    <a:pt x="97" y="14"/>
                  </a:cubicBezTo>
                  <a:cubicBezTo>
                    <a:pt x="97" y="6"/>
                    <a:pt x="91" y="0"/>
                    <a:pt x="83"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0" name="Freeform 33"/>
            <p:cNvSpPr>
              <a:spLocks/>
            </p:cNvSpPr>
            <p:nvPr/>
          </p:nvSpPr>
          <p:spPr bwMode="auto">
            <a:xfrm>
              <a:off x="10351988" y="4874397"/>
              <a:ext cx="489070" cy="1059656"/>
            </a:xfrm>
            <a:custGeom>
              <a:avLst/>
              <a:gdLst>
                <a:gd name="T0" fmla="*/ 144 w 209"/>
                <a:gd name="T1" fmla="*/ 392 h 444"/>
                <a:gd name="T2" fmla="*/ 129 w 209"/>
                <a:gd name="T3" fmla="*/ 361 h 444"/>
                <a:gd name="T4" fmla="*/ 130 w 209"/>
                <a:gd name="T5" fmla="*/ 355 h 444"/>
                <a:gd name="T6" fmla="*/ 138 w 209"/>
                <a:gd name="T7" fmla="*/ 343 h 444"/>
                <a:gd name="T8" fmla="*/ 170 w 209"/>
                <a:gd name="T9" fmla="*/ 337 h 444"/>
                <a:gd name="T10" fmla="*/ 192 w 209"/>
                <a:gd name="T11" fmla="*/ 349 h 444"/>
                <a:gd name="T12" fmla="*/ 209 w 209"/>
                <a:gd name="T13" fmla="*/ 336 h 444"/>
                <a:gd name="T14" fmla="*/ 206 w 209"/>
                <a:gd name="T15" fmla="*/ 248 h 444"/>
                <a:gd name="T16" fmla="*/ 196 w 209"/>
                <a:gd name="T17" fmla="*/ 244 h 444"/>
                <a:gd name="T18" fmla="*/ 196 w 209"/>
                <a:gd name="T19" fmla="*/ 244 h 444"/>
                <a:gd name="T20" fmla="*/ 171 w 209"/>
                <a:gd name="T21" fmla="*/ 255 h 444"/>
                <a:gd name="T22" fmla="*/ 146 w 209"/>
                <a:gd name="T23" fmla="*/ 200 h 444"/>
                <a:gd name="T24" fmla="*/ 149 w 209"/>
                <a:gd name="T25" fmla="*/ 197 h 444"/>
                <a:gd name="T26" fmla="*/ 196 w 209"/>
                <a:gd name="T27" fmla="*/ 201 h 444"/>
                <a:gd name="T28" fmla="*/ 196 w 209"/>
                <a:gd name="T29" fmla="*/ 201 h 444"/>
                <a:gd name="T30" fmla="*/ 206 w 209"/>
                <a:gd name="T31" fmla="*/ 197 h 444"/>
                <a:gd name="T32" fmla="*/ 209 w 209"/>
                <a:gd name="T33" fmla="*/ 109 h 444"/>
                <a:gd name="T34" fmla="*/ 192 w 209"/>
                <a:gd name="T35" fmla="*/ 96 h 444"/>
                <a:gd name="T36" fmla="*/ 170 w 209"/>
                <a:gd name="T37" fmla="*/ 108 h 444"/>
                <a:gd name="T38" fmla="*/ 138 w 209"/>
                <a:gd name="T39" fmla="*/ 102 h 444"/>
                <a:gd name="T40" fmla="*/ 131 w 209"/>
                <a:gd name="T41" fmla="*/ 90 h 444"/>
                <a:gd name="T42" fmla="*/ 129 w 209"/>
                <a:gd name="T43" fmla="*/ 84 h 444"/>
                <a:gd name="T44" fmla="*/ 135 w 209"/>
                <a:gd name="T45" fmla="*/ 26 h 444"/>
                <a:gd name="T46" fmla="*/ 131 w 209"/>
                <a:gd name="T47" fmla="*/ 23 h 444"/>
                <a:gd name="T48" fmla="*/ 65 w 209"/>
                <a:gd name="T49" fmla="*/ 53 h 444"/>
                <a:gd name="T50" fmla="*/ 80 w 209"/>
                <a:gd name="T51" fmla="*/ 83 h 444"/>
                <a:gd name="T52" fmla="*/ 80 w 209"/>
                <a:gd name="T53" fmla="*/ 87 h 444"/>
                <a:gd name="T54" fmla="*/ 77 w 209"/>
                <a:gd name="T55" fmla="*/ 96 h 444"/>
                <a:gd name="T56" fmla="*/ 43 w 209"/>
                <a:gd name="T57" fmla="*/ 108 h 444"/>
                <a:gd name="T58" fmla="*/ 16 w 209"/>
                <a:gd name="T59" fmla="*/ 96 h 444"/>
                <a:gd name="T60" fmla="*/ 0 w 209"/>
                <a:gd name="T61" fmla="*/ 109 h 444"/>
                <a:gd name="T62" fmla="*/ 2 w 209"/>
                <a:gd name="T63" fmla="*/ 197 h 444"/>
                <a:gd name="T64" fmla="*/ 13 w 209"/>
                <a:gd name="T65" fmla="*/ 201 h 444"/>
                <a:gd name="T66" fmla="*/ 13 w 209"/>
                <a:gd name="T67" fmla="*/ 201 h 444"/>
                <a:gd name="T68" fmla="*/ 38 w 209"/>
                <a:gd name="T69" fmla="*/ 190 h 444"/>
                <a:gd name="T70" fmla="*/ 63 w 209"/>
                <a:gd name="T71" fmla="*/ 244 h 444"/>
                <a:gd name="T72" fmla="*/ 60 w 209"/>
                <a:gd name="T73" fmla="*/ 248 h 444"/>
                <a:gd name="T74" fmla="*/ 13 w 209"/>
                <a:gd name="T75" fmla="*/ 244 h 444"/>
                <a:gd name="T76" fmla="*/ 13 w 209"/>
                <a:gd name="T77" fmla="*/ 244 h 444"/>
                <a:gd name="T78" fmla="*/ 2 w 209"/>
                <a:gd name="T79" fmla="*/ 248 h 444"/>
                <a:gd name="T80" fmla="*/ 0 w 209"/>
                <a:gd name="T81" fmla="*/ 336 h 444"/>
                <a:gd name="T82" fmla="*/ 16 w 209"/>
                <a:gd name="T83" fmla="*/ 349 h 444"/>
                <a:gd name="T84" fmla="*/ 39 w 209"/>
                <a:gd name="T85" fmla="*/ 337 h 444"/>
                <a:gd name="T86" fmla="*/ 71 w 209"/>
                <a:gd name="T87" fmla="*/ 343 h 444"/>
                <a:gd name="T88" fmla="*/ 78 w 209"/>
                <a:gd name="T89" fmla="*/ 354 h 444"/>
                <a:gd name="T90" fmla="*/ 80 w 209"/>
                <a:gd name="T91" fmla="*/ 361 h 444"/>
                <a:gd name="T92" fmla="*/ 74 w 209"/>
                <a:gd name="T93" fmla="*/ 419 h 444"/>
                <a:gd name="T94" fmla="*/ 78 w 209"/>
                <a:gd name="T95" fmla="*/ 422 h 444"/>
                <a:gd name="T96" fmla="*/ 144 w 209"/>
                <a:gd name="T97" fmla="*/ 39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9" h="444">
                  <a:moveTo>
                    <a:pt x="144" y="392"/>
                  </a:moveTo>
                  <a:cubicBezTo>
                    <a:pt x="144" y="380"/>
                    <a:pt x="138" y="368"/>
                    <a:pt x="129" y="361"/>
                  </a:cubicBezTo>
                  <a:cubicBezTo>
                    <a:pt x="128" y="361"/>
                    <a:pt x="129" y="358"/>
                    <a:pt x="130" y="355"/>
                  </a:cubicBezTo>
                  <a:cubicBezTo>
                    <a:pt x="132" y="351"/>
                    <a:pt x="135" y="347"/>
                    <a:pt x="138" y="343"/>
                  </a:cubicBezTo>
                  <a:cubicBezTo>
                    <a:pt x="146" y="334"/>
                    <a:pt x="159" y="331"/>
                    <a:pt x="170" y="337"/>
                  </a:cubicBezTo>
                  <a:cubicBezTo>
                    <a:pt x="192" y="349"/>
                    <a:pt x="192" y="349"/>
                    <a:pt x="192" y="349"/>
                  </a:cubicBezTo>
                  <a:cubicBezTo>
                    <a:pt x="201" y="351"/>
                    <a:pt x="209" y="345"/>
                    <a:pt x="209" y="336"/>
                  </a:cubicBezTo>
                  <a:cubicBezTo>
                    <a:pt x="206" y="248"/>
                    <a:pt x="206" y="248"/>
                    <a:pt x="206" y="248"/>
                  </a:cubicBezTo>
                  <a:cubicBezTo>
                    <a:pt x="206" y="242"/>
                    <a:pt x="200" y="240"/>
                    <a:pt x="196" y="244"/>
                  </a:cubicBezTo>
                  <a:cubicBezTo>
                    <a:pt x="196" y="244"/>
                    <a:pt x="196" y="244"/>
                    <a:pt x="196" y="244"/>
                  </a:cubicBezTo>
                  <a:cubicBezTo>
                    <a:pt x="190" y="251"/>
                    <a:pt x="181" y="255"/>
                    <a:pt x="171" y="255"/>
                  </a:cubicBezTo>
                  <a:cubicBezTo>
                    <a:pt x="146" y="255"/>
                    <a:pt x="127" y="227"/>
                    <a:pt x="146" y="200"/>
                  </a:cubicBezTo>
                  <a:cubicBezTo>
                    <a:pt x="147" y="199"/>
                    <a:pt x="148" y="198"/>
                    <a:pt x="149" y="197"/>
                  </a:cubicBezTo>
                  <a:cubicBezTo>
                    <a:pt x="167" y="185"/>
                    <a:pt x="186" y="189"/>
                    <a:pt x="196" y="201"/>
                  </a:cubicBezTo>
                  <a:cubicBezTo>
                    <a:pt x="196" y="201"/>
                    <a:pt x="196" y="201"/>
                    <a:pt x="196" y="201"/>
                  </a:cubicBezTo>
                  <a:cubicBezTo>
                    <a:pt x="200" y="205"/>
                    <a:pt x="206" y="202"/>
                    <a:pt x="206" y="197"/>
                  </a:cubicBezTo>
                  <a:cubicBezTo>
                    <a:pt x="209" y="109"/>
                    <a:pt x="209" y="109"/>
                    <a:pt x="209" y="109"/>
                  </a:cubicBezTo>
                  <a:cubicBezTo>
                    <a:pt x="209" y="100"/>
                    <a:pt x="201" y="94"/>
                    <a:pt x="192" y="96"/>
                  </a:cubicBezTo>
                  <a:cubicBezTo>
                    <a:pt x="170" y="108"/>
                    <a:pt x="170" y="108"/>
                    <a:pt x="170" y="108"/>
                  </a:cubicBezTo>
                  <a:cubicBezTo>
                    <a:pt x="159" y="114"/>
                    <a:pt x="146" y="111"/>
                    <a:pt x="138" y="102"/>
                  </a:cubicBezTo>
                  <a:cubicBezTo>
                    <a:pt x="135" y="98"/>
                    <a:pt x="132" y="94"/>
                    <a:pt x="131" y="90"/>
                  </a:cubicBezTo>
                  <a:cubicBezTo>
                    <a:pt x="129" y="87"/>
                    <a:pt x="128" y="84"/>
                    <a:pt x="129" y="84"/>
                  </a:cubicBezTo>
                  <a:cubicBezTo>
                    <a:pt x="144" y="72"/>
                    <a:pt x="150" y="48"/>
                    <a:pt x="135" y="26"/>
                  </a:cubicBezTo>
                  <a:cubicBezTo>
                    <a:pt x="134" y="25"/>
                    <a:pt x="132" y="24"/>
                    <a:pt x="131" y="23"/>
                  </a:cubicBezTo>
                  <a:cubicBezTo>
                    <a:pt x="99" y="0"/>
                    <a:pt x="65" y="23"/>
                    <a:pt x="65" y="53"/>
                  </a:cubicBezTo>
                  <a:cubicBezTo>
                    <a:pt x="65" y="65"/>
                    <a:pt x="71" y="76"/>
                    <a:pt x="80" y="83"/>
                  </a:cubicBezTo>
                  <a:cubicBezTo>
                    <a:pt x="81" y="84"/>
                    <a:pt x="81" y="85"/>
                    <a:pt x="80" y="87"/>
                  </a:cubicBezTo>
                  <a:cubicBezTo>
                    <a:pt x="80" y="90"/>
                    <a:pt x="79" y="93"/>
                    <a:pt x="77" y="96"/>
                  </a:cubicBezTo>
                  <a:cubicBezTo>
                    <a:pt x="71" y="109"/>
                    <a:pt x="56" y="114"/>
                    <a:pt x="43" y="108"/>
                  </a:cubicBezTo>
                  <a:cubicBezTo>
                    <a:pt x="16" y="96"/>
                    <a:pt x="16" y="96"/>
                    <a:pt x="16" y="96"/>
                  </a:cubicBezTo>
                  <a:cubicBezTo>
                    <a:pt x="8" y="94"/>
                    <a:pt x="0" y="100"/>
                    <a:pt x="0" y="109"/>
                  </a:cubicBezTo>
                  <a:cubicBezTo>
                    <a:pt x="2" y="197"/>
                    <a:pt x="2" y="197"/>
                    <a:pt x="2" y="197"/>
                  </a:cubicBezTo>
                  <a:cubicBezTo>
                    <a:pt x="2" y="202"/>
                    <a:pt x="9" y="205"/>
                    <a:pt x="13" y="201"/>
                  </a:cubicBezTo>
                  <a:cubicBezTo>
                    <a:pt x="13" y="201"/>
                    <a:pt x="13" y="201"/>
                    <a:pt x="13" y="201"/>
                  </a:cubicBezTo>
                  <a:cubicBezTo>
                    <a:pt x="19" y="194"/>
                    <a:pt x="28" y="190"/>
                    <a:pt x="38" y="190"/>
                  </a:cubicBezTo>
                  <a:cubicBezTo>
                    <a:pt x="63" y="190"/>
                    <a:pt x="81" y="218"/>
                    <a:pt x="63" y="244"/>
                  </a:cubicBezTo>
                  <a:cubicBezTo>
                    <a:pt x="62" y="246"/>
                    <a:pt x="61" y="247"/>
                    <a:pt x="60" y="248"/>
                  </a:cubicBezTo>
                  <a:cubicBezTo>
                    <a:pt x="42" y="260"/>
                    <a:pt x="23" y="256"/>
                    <a:pt x="13" y="244"/>
                  </a:cubicBezTo>
                  <a:cubicBezTo>
                    <a:pt x="13" y="244"/>
                    <a:pt x="13" y="244"/>
                    <a:pt x="13" y="244"/>
                  </a:cubicBezTo>
                  <a:cubicBezTo>
                    <a:pt x="9" y="240"/>
                    <a:pt x="2" y="242"/>
                    <a:pt x="2" y="248"/>
                  </a:cubicBezTo>
                  <a:cubicBezTo>
                    <a:pt x="0" y="336"/>
                    <a:pt x="0" y="336"/>
                    <a:pt x="0" y="336"/>
                  </a:cubicBezTo>
                  <a:cubicBezTo>
                    <a:pt x="0" y="345"/>
                    <a:pt x="8" y="351"/>
                    <a:pt x="16" y="349"/>
                  </a:cubicBezTo>
                  <a:cubicBezTo>
                    <a:pt x="39" y="337"/>
                    <a:pt x="39" y="337"/>
                    <a:pt x="39" y="337"/>
                  </a:cubicBezTo>
                  <a:cubicBezTo>
                    <a:pt x="50" y="331"/>
                    <a:pt x="63" y="334"/>
                    <a:pt x="71" y="343"/>
                  </a:cubicBezTo>
                  <a:cubicBezTo>
                    <a:pt x="74" y="347"/>
                    <a:pt x="76" y="351"/>
                    <a:pt x="78" y="354"/>
                  </a:cubicBezTo>
                  <a:cubicBezTo>
                    <a:pt x="80" y="358"/>
                    <a:pt x="81" y="360"/>
                    <a:pt x="80" y="361"/>
                  </a:cubicBezTo>
                  <a:cubicBezTo>
                    <a:pt x="65" y="373"/>
                    <a:pt x="59" y="396"/>
                    <a:pt x="74" y="419"/>
                  </a:cubicBezTo>
                  <a:cubicBezTo>
                    <a:pt x="75" y="420"/>
                    <a:pt x="76" y="421"/>
                    <a:pt x="78" y="422"/>
                  </a:cubicBezTo>
                  <a:cubicBezTo>
                    <a:pt x="109" y="444"/>
                    <a:pt x="144" y="422"/>
                    <a:pt x="144" y="39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1" name="Freeform 34"/>
            <p:cNvSpPr>
              <a:spLocks/>
            </p:cNvSpPr>
            <p:nvPr/>
          </p:nvSpPr>
          <p:spPr bwMode="auto">
            <a:xfrm>
              <a:off x="8444605" y="652093"/>
              <a:ext cx="798819" cy="603191"/>
            </a:xfrm>
            <a:custGeom>
              <a:avLst/>
              <a:gdLst>
                <a:gd name="T0" fmla="*/ 109 w 332"/>
                <a:gd name="T1" fmla="*/ 187 h 253"/>
                <a:gd name="T2" fmla="*/ 117 w 332"/>
                <a:gd name="T3" fmla="*/ 191 h 253"/>
                <a:gd name="T4" fmla="*/ 132 w 332"/>
                <a:gd name="T5" fmla="*/ 225 h 253"/>
                <a:gd name="T6" fmla="*/ 139 w 332"/>
                <a:gd name="T7" fmla="*/ 230 h 253"/>
                <a:gd name="T8" fmla="*/ 145 w 332"/>
                <a:gd name="T9" fmla="*/ 227 h 253"/>
                <a:gd name="T10" fmla="*/ 287 w 332"/>
                <a:gd name="T11" fmla="*/ 86 h 253"/>
                <a:gd name="T12" fmla="*/ 293 w 332"/>
                <a:gd name="T13" fmla="*/ 83 h 253"/>
                <a:gd name="T14" fmla="*/ 298 w 332"/>
                <a:gd name="T15" fmla="*/ 86 h 253"/>
                <a:gd name="T16" fmla="*/ 318 w 332"/>
                <a:gd name="T17" fmla="*/ 105 h 253"/>
                <a:gd name="T18" fmla="*/ 324 w 332"/>
                <a:gd name="T19" fmla="*/ 108 h 253"/>
                <a:gd name="T20" fmla="*/ 332 w 332"/>
                <a:gd name="T21" fmla="*/ 100 h 253"/>
                <a:gd name="T22" fmla="*/ 332 w 332"/>
                <a:gd name="T23" fmla="*/ 8 h 253"/>
                <a:gd name="T24" fmla="*/ 324 w 332"/>
                <a:gd name="T25" fmla="*/ 0 h 253"/>
                <a:gd name="T26" fmla="*/ 233 w 332"/>
                <a:gd name="T27" fmla="*/ 0 h 253"/>
                <a:gd name="T28" fmla="*/ 233 w 332"/>
                <a:gd name="T29" fmla="*/ 0 h 253"/>
                <a:gd name="T30" fmla="*/ 227 w 332"/>
                <a:gd name="T31" fmla="*/ 14 h 253"/>
                <a:gd name="T32" fmla="*/ 249 w 332"/>
                <a:gd name="T33" fmla="*/ 36 h 253"/>
                <a:gd name="T34" fmla="*/ 249 w 332"/>
                <a:gd name="T35" fmla="*/ 48 h 253"/>
                <a:gd name="T36" fmla="*/ 162 w 332"/>
                <a:gd name="T37" fmla="*/ 134 h 253"/>
                <a:gd name="T38" fmla="*/ 156 w 332"/>
                <a:gd name="T39" fmla="*/ 136 h 253"/>
                <a:gd name="T40" fmla="*/ 149 w 332"/>
                <a:gd name="T41" fmla="*/ 132 h 253"/>
                <a:gd name="T42" fmla="*/ 134 w 332"/>
                <a:gd name="T43" fmla="*/ 98 h 253"/>
                <a:gd name="T44" fmla="*/ 126 w 332"/>
                <a:gd name="T45" fmla="*/ 93 h 253"/>
                <a:gd name="T46" fmla="*/ 121 w 332"/>
                <a:gd name="T47" fmla="*/ 96 h 253"/>
                <a:gd name="T48" fmla="*/ 3 w 332"/>
                <a:gd name="T49" fmla="*/ 213 h 253"/>
                <a:gd name="T50" fmla="*/ 3 w 332"/>
                <a:gd name="T51" fmla="*/ 224 h 253"/>
                <a:gd name="T52" fmla="*/ 30 w 332"/>
                <a:gd name="T53" fmla="*/ 251 h 253"/>
                <a:gd name="T54" fmla="*/ 35 w 332"/>
                <a:gd name="T55" fmla="*/ 253 h 253"/>
                <a:gd name="T56" fmla="*/ 41 w 332"/>
                <a:gd name="T57" fmla="*/ 251 h 253"/>
                <a:gd name="T58" fmla="*/ 104 w 332"/>
                <a:gd name="T59" fmla="*/ 189 h 253"/>
                <a:gd name="T60" fmla="*/ 109 w 332"/>
                <a:gd name="T61" fmla="*/ 18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32" h="253">
                  <a:moveTo>
                    <a:pt x="109" y="187"/>
                  </a:moveTo>
                  <a:cubicBezTo>
                    <a:pt x="112" y="187"/>
                    <a:pt x="115" y="188"/>
                    <a:pt x="117" y="191"/>
                  </a:cubicBezTo>
                  <a:cubicBezTo>
                    <a:pt x="132" y="225"/>
                    <a:pt x="132" y="225"/>
                    <a:pt x="132" y="225"/>
                  </a:cubicBezTo>
                  <a:cubicBezTo>
                    <a:pt x="133" y="228"/>
                    <a:pt x="136" y="230"/>
                    <a:pt x="139" y="230"/>
                  </a:cubicBezTo>
                  <a:cubicBezTo>
                    <a:pt x="141" y="230"/>
                    <a:pt x="143" y="229"/>
                    <a:pt x="145" y="227"/>
                  </a:cubicBezTo>
                  <a:cubicBezTo>
                    <a:pt x="287" y="86"/>
                    <a:pt x="287" y="86"/>
                    <a:pt x="287" y="86"/>
                  </a:cubicBezTo>
                  <a:cubicBezTo>
                    <a:pt x="288" y="84"/>
                    <a:pt x="290" y="83"/>
                    <a:pt x="293" y="83"/>
                  </a:cubicBezTo>
                  <a:cubicBezTo>
                    <a:pt x="295" y="83"/>
                    <a:pt x="297" y="84"/>
                    <a:pt x="298" y="86"/>
                  </a:cubicBezTo>
                  <a:cubicBezTo>
                    <a:pt x="318" y="105"/>
                    <a:pt x="318" y="105"/>
                    <a:pt x="318" y="105"/>
                  </a:cubicBezTo>
                  <a:cubicBezTo>
                    <a:pt x="320" y="107"/>
                    <a:pt x="322" y="108"/>
                    <a:pt x="324" y="108"/>
                  </a:cubicBezTo>
                  <a:cubicBezTo>
                    <a:pt x="328" y="108"/>
                    <a:pt x="332" y="105"/>
                    <a:pt x="332" y="100"/>
                  </a:cubicBezTo>
                  <a:cubicBezTo>
                    <a:pt x="332" y="8"/>
                    <a:pt x="332" y="8"/>
                    <a:pt x="332" y="8"/>
                  </a:cubicBezTo>
                  <a:cubicBezTo>
                    <a:pt x="332" y="4"/>
                    <a:pt x="328" y="0"/>
                    <a:pt x="324" y="0"/>
                  </a:cubicBezTo>
                  <a:cubicBezTo>
                    <a:pt x="233" y="0"/>
                    <a:pt x="233" y="0"/>
                    <a:pt x="233" y="0"/>
                  </a:cubicBezTo>
                  <a:cubicBezTo>
                    <a:pt x="233" y="0"/>
                    <a:pt x="233" y="0"/>
                    <a:pt x="233" y="0"/>
                  </a:cubicBezTo>
                  <a:cubicBezTo>
                    <a:pt x="225" y="0"/>
                    <a:pt x="222" y="9"/>
                    <a:pt x="227" y="14"/>
                  </a:cubicBezTo>
                  <a:cubicBezTo>
                    <a:pt x="249" y="36"/>
                    <a:pt x="249" y="36"/>
                    <a:pt x="249" y="36"/>
                  </a:cubicBezTo>
                  <a:cubicBezTo>
                    <a:pt x="252" y="39"/>
                    <a:pt x="252" y="44"/>
                    <a:pt x="249" y="48"/>
                  </a:cubicBezTo>
                  <a:cubicBezTo>
                    <a:pt x="162" y="134"/>
                    <a:pt x="162" y="134"/>
                    <a:pt x="162" y="134"/>
                  </a:cubicBezTo>
                  <a:cubicBezTo>
                    <a:pt x="160" y="136"/>
                    <a:pt x="158" y="136"/>
                    <a:pt x="156" y="136"/>
                  </a:cubicBezTo>
                  <a:cubicBezTo>
                    <a:pt x="153" y="136"/>
                    <a:pt x="150" y="135"/>
                    <a:pt x="149" y="132"/>
                  </a:cubicBezTo>
                  <a:cubicBezTo>
                    <a:pt x="134" y="98"/>
                    <a:pt x="134" y="98"/>
                    <a:pt x="134" y="98"/>
                  </a:cubicBezTo>
                  <a:cubicBezTo>
                    <a:pt x="132" y="95"/>
                    <a:pt x="129" y="93"/>
                    <a:pt x="126" y="93"/>
                  </a:cubicBezTo>
                  <a:cubicBezTo>
                    <a:pt x="124" y="93"/>
                    <a:pt x="122" y="94"/>
                    <a:pt x="121" y="96"/>
                  </a:cubicBezTo>
                  <a:cubicBezTo>
                    <a:pt x="3" y="213"/>
                    <a:pt x="3" y="213"/>
                    <a:pt x="3" y="213"/>
                  </a:cubicBezTo>
                  <a:cubicBezTo>
                    <a:pt x="0" y="216"/>
                    <a:pt x="0" y="221"/>
                    <a:pt x="3" y="224"/>
                  </a:cubicBezTo>
                  <a:cubicBezTo>
                    <a:pt x="30" y="251"/>
                    <a:pt x="30" y="251"/>
                    <a:pt x="30" y="251"/>
                  </a:cubicBezTo>
                  <a:cubicBezTo>
                    <a:pt x="31" y="253"/>
                    <a:pt x="33" y="253"/>
                    <a:pt x="35" y="253"/>
                  </a:cubicBezTo>
                  <a:cubicBezTo>
                    <a:pt x="38" y="253"/>
                    <a:pt x="40" y="253"/>
                    <a:pt x="41" y="251"/>
                  </a:cubicBezTo>
                  <a:cubicBezTo>
                    <a:pt x="104" y="189"/>
                    <a:pt x="104" y="189"/>
                    <a:pt x="104" y="189"/>
                  </a:cubicBezTo>
                  <a:cubicBezTo>
                    <a:pt x="105" y="187"/>
                    <a:pt x="107" y="187"/>
                    <a:pt x="109" y="18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2" name="Freeform 35"/>
            <p:cNvSpPr>
              <a:spLocks/>
            </p:cNvSpPr>
            <p:nvPr/>
          </p:nvSpPr>
          <p:spPr bwMode="auto">
            <a:xfrm>
              <a:off x="8689145" y="11085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3" name="Freeform 36"/>
            <p:cNvSpPr>
              <a:spLocks/>
            </p:cNvSpPr>
            <p:nvPr/>
          </p:nvSpPr>
          <p:spPr bwMode="auto">
            <a:xfrm>
              <a:off x="8705442" y="11085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4" name="Freeform 37"/>
            <p:cNvSpPr>
              <a:spLocks/>
            </p:cNvSpPr>
            <p:nvPr/>
          </p:nvSpPr>
          <p:spPr bwMode="auto">
            <a:xfrm>
              <a:off x="8705442" y="1108558"/>
              <a:ext cx="0"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5" name="Freeform 38"/>
            <p:cNvSpPr>
              <a:spLocks/>
            </p:cNvSpPr>
            <p:nvPr/>
          </p:nvSpPr>
          <p:spPr bwMode="auto">
            <a:xfrm>
              <a:off x="8721750" y="1108558"/>
              <a:ext cx="0" cy="0"/>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1"/>
                    <a:pt x="1" y="1"/>
                  </a:cubicBezTo>
                  <a:cubicBezTo>
                    <a:pt x="1" y="1"/>
                    <a:pt x="0"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6" name="Freeform 39"/>
            <p:cNvSpPr>
              <a:spLocks/>
            </p:cNvSpPr>
            <p:nvPr/>
          </p:nvSpPr>
          <p:spPr bwMode="auto">
            <a:xfrm>
              <a:off x="8705442" y="1108558"/>
              <a:ext cx="0"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7" name="Freeform 40"/>
            <p:cNvSpPr>
              <a:spLocks/>
            </p:cNvSpPr>
            <p:nvPr/>
          </p:nvSpPr>
          <p:spPr bwMode="auto">
            <a:xfrm>
              <a:off x="8705442" y="1108558"/>
              <a:ext cx="0" cy="0"/>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1" y="1"/>
                  </a:cubicBezTo>
                  <a:cubicBezTo>
                    <a:pt x="1" y="0"/>
                    <a:pt x="0"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8" name="Freeform 41"/>
            <p:cNvSpPr>
              <a:spLocks/>
            </p:cNvSpPr>
            <p:nvPr/>
          </p:nvSpPr>
          <p:spPr bwMode="auto">
            <a:xfrm>
              <a:off x="8623927" y="1190073"/>
              <a:ext cx="130419" cy="179331"/>
            </a:xfrm>
            <a:custGeom>
              <a:avLst/>
              <a:gdLst>
                <a:gd name="T0" fmla="*/ 34 w 54"/>
                <a:gd name="T1" fmla="*/ 13 h 77"/>
                <a:gd name="T2" fmla="*/ 28 w 54"/>
                <a:gd name="T3" fmla="*/ 0 h 77"/>
                <a:gd name="T4" fmla="*/ 0 w 54"/>
                <a:gd name="T5" fmla="*/ 28 h 77"/>
                <a:gd name="T6" fmla="*/ 0 w 54"/>
                <a:gd name="T7" fmla="*/ 64 h 77"/>
                <a:gd name="T8" fmla="*/ 14 w 54"/>
                <a:gd name="T9" fmla="*/ 77 h 77"/>
                <a:gd name="T10" fmla="*/ 41 w 54"/>
                <a:gd name="T11" fmla="*/ 77 h 77"/>
                <a:gd name="T12" fmla="*/ 54 w 54"/>
                <a:gd name="T13" fmla="*/ 64 h 77"/>
                <a:gd name="T14" fmla="*/ 54 w 54"/>
                <a:gd name="T15" fmla="*/ 30 h 77"/>
                <a:gd name="T16" fmla="*/ 34 w 54"/>
                <a:gd name="T17" fmla="*/ 1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7">
                  <a:moveTo>
                    <a:pt x="34" y="13"/>
                  </a:moveTo>
                  <a:cubicBezTo>
                    <a:pt x="28" y="0"/>
                    <a:pt x="28" y="0"/>
                    <a:pt x="28" y="0"/>
                  </a:cubicBezTo>
                  <a:cubicBezTo>
                    <a:pt x="0" y="28"/>
                    <a:pt x="0" y="28"/>
                    <a:pt x="0" y="28"/>
                  </a:cubicBezTo>
                  <a:cubicBezTo>
                    <a:pt x="0" y="64"/>
                    <a:pt x="0" y="64"/>
                    <a:pt x="0" y="64"/>
                  </a:cubicBezTo>
                  <a:cubicBezTo>
                    <a:pt x="0" y="71"/>
                    <a:pt x="6" y="77"/>
                    <a:pt x="14" y="77"/>
                  </a:cubicBezTo>
                  <a:cubicBezTo>
                    <a:pt x="41" y="77"/>
                    <a:pt x="41" y="77"/>
                    <a:pt x="41" y="77"/>
                  </a:cubicBezTo>
                  <a:cubicBezTo>
                    <a:pt x="48" y="77"/>
                    <a:pt x="54" y="71"/>
                    <a:pt x="54" y="64"/>
                  </a:cubicBezTo>
                  <a:cubicBezTo>
                    <a:pt x="54" y="30"/>
                    <a:pt x="54" y="30"/>
                    <a:pt x="54" y="30"/>
                  </a:cubicBezTo>
                  <a:cubicBezTo>
                    <a:pt x="45" y="28"/>
                    <a:pt x="38" y="21"/>
                    <a:pt x="34" y="1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29" name="Freeform 42"/>
            <p:cNvSpPr>
              <a:spLocks/>
            </p:cNvSpPr>
            <p:nvPr/>
          </p:nvSpPr>
          <p:spPr bwMode="auto">
            <a:xfrm>
              <a:off x="8721749" y="1108556"/>
              <a:ext cx="32605" cy="81516"/>
            </a:xfrm>
            <a:custGeom>
              <a:avLst/>
              <a:gdLst>
                <a:gd name="T0" fmla="*/ 15 w 15"/>
                <a:gd name="T1" fmla="*/ 33 h 33"/>
                <a:gd name="T2" fmla="*/ 15 w 15"/>
                <a:gd name="T3" fmla="*/ 33 h 33"/>
                <a:gd name="T4" fmla="*/ 2 w 15"/>
                <a:gd name="T5" fmla="*/ 2 h 33"/>
                <a:gd name="T6" fmla="*/ 0 w 15"/>
                <a:gd name="T7" fmla="*/ 0 h 33"/>
                <a:gd name="T8" fmla="*/ 2 w 15"/>
                <a:gd name="T9" fmla="*/ 2 h 33"/>
                <a:gd name="T10" fmla="*/ 15 w 15"/>
                <a:gd name="T11" fmla="*/ 33 h 33"/>
              </a:gdLst>
              <a:ahLst/>
              <a:cxnLst>
                <a:cxn ang="0">
                  <a:pos x="T0" y="T1"/>
                </a:cxn>
                <a:cxn ang="0">
                  <a:pos x="T2" y="T3"/>
                </a:cxn>
                <a:cxn ang="0">
                  <a:pos x="T4" y="T5"/>
                </a:cxn>
                <a:cxn ang="0">
                  <a:pos x="T6" y="T7"/>
                </a:cxn>
                <a:cxn ang="0">
                  <a:pos x="T8" y="T9"/>
                </a:cxn>
                <a:cxn ang="0">
                  <a:pos x="T10" y="T11"/>
                </a:cxn>
              </a:cxnLst>
              <a:rect l="0" t="0" r="r" b="b"/>
              <a:pathLst>
                <a:path w="15" h="33">
                  <a:moveTo>
                    <a:pt x="15" y="33"/>
                  </a:moveTo>
                  <a:cubicBezTo>
                    <a:pt x="15" y="33"/>
                    <a:pt x="15" y="33"/>
                    <a:pt x="15" y="33"/>
                  </a:cubicBezTo>
                  <a:cubicBezTo>
                    <a:pt x="2" y="2"/>
                    <a:pt x="2" y="2"/>
                    <a:pt x="2" y="2"/>
                  </a:cubicBezTo>
                  <a:cubicBezTo>
                    <a:pt x="1" y="2"/>
                    <a:pt x="1" y="1"/>
                    <a:pt x="0" y="0"/>
                  </a:cubicBezTo>
                  <a:cubicBezTo>
                    <a:pt x="1" y="1"/>
                    <a:pt x="1" y="2"/>
                    <a:pt x="2" y="2"/>
                  </a:cubicBezTo>
                  <a:lnTo>
                    <a:pt x="15" y="3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0" name="Freeform 43"/>
            <p:cNvSpPr>
              <a:spLocks/>
            </p:cNvSpPr>
            <p:nvPr/>
          </p:nvSpPr>
          <p:spPr bwMode="auto">
            <a:xfrm>
              <a:off x="8819562" y="1043347"/>
              <a:ext cx="130419" cy="130419"/>
            </a:xfrm>
            <a:custGeom>
              <a:avLst/>
              <a:gdLst>
                <a:gd name="T0" fmla="*/ 8 w 8"/>
                <a:gd name="T1" fmla="*/ 0 h 8"/>
                <a:gd name="T2" fmla="*/ 0 w 8"/>
                <a:gd name="T3" fmla="*/ 8 h 8"/>
                <a:gd name="T4" fmla="*/ 0 w 8"/>
                <a:gd name="T5" fmla="*/ 8 h 8"/>
                <a:gd name="T6" fmla="*/ 8 w 8"/>
                <a:gd name="T7" fmla="*/ 0 h 8"/>
                <a:gd name="T8" fmla="*/ 8 w 8"/>
                <a:gd name="T9" fmla="*/ 0 h 8"/>
              </a:gdLst>
              <a:ahLst/>
              <a:cxnLst>
                <a:cxn ang="0">
                  <a:pos x="T0" y="T1"/>
                </a:cxn>
                <a:cxn ang="0">
                  <a:pos x="T2" y="T3"/>
                </a:cxn>
                <a:cxn ang="0">
                  <a:pos x="T4" y="T5"/>
                </a:cxn>
                <a:cxn ang="0">
                  <a:pos x="T6" y="T7"/>
                </a:cxn>
                <a:cxn ang="0">
                  <a:pos x="T8" y="T9"/>
                </a:cxn>
              </a:cxnLst>
              <a:rect l="0" t="0" r="r" b="b"/>
              <a:pathLst>
                <a:path w="8" h="8">
                  <a:moveTo>
                    <a:pt x="8" y="0"/>
                  </a:moveTo>
                  <a:lnTo>
                    <a:pt x="0" y="8"/>
                  </a:lnTo>
                  <a:lnTo>
                    <a:pt x="0" y="8"/>
                  </a:lnTo>
                  <a:lnTo>
                    <a:pt x="8" y="0"/>
                  </a:lnTo>
                  <a:lnTo>
                    <a:pt x="8"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1" name="Freeform 44"/>
            <p:cNvSpPr>
              <a:spLocks/>
            </p:cNvSpPr>
            <p:nvPr/>
          </p:nvSpPr>
          <p:spPr bwMode="auto">
            <a:xfrm>
              <a:off x="8819557" y="1124863"/>
              <a:ext cx="130419" cy="244539"/>
            </a:xfrm>
            <a:custGeom>
              <a:avLst/>
              <a:gdLst>
                <a:gd name="T0" fmla="*/ 5 w 54"/>
                <a:gd name="T1" fmla="*/ 49 h 104"/>
                <a:gd name="T2" fmla="*/ 0 w 54"/>
                <a:gd name="T3" fmla="*/ 53 h 104"/>
                <a:gd name="T4" fmla="*/ 0 w 54"/>
                <a:gd name="T5" fmla="*/ 91 h 104"/>
                <a:gd name="T6" fmla="*/ 14 w 54"/>
                <a:gd name="T7" fmla="*/ 104 h 104"/>
                <a:gd name="T8" fmla="*/ 41 w 54"/>
                <a:gd name="T9" fmla="*/ 104 h 104"/>
                <a:gd name="T10" fmla="*/ 54 w 54"/>
                <a:gd name="T11" fmla="*/ 91 h 104"/>
                <a:gd name="T12" fmla="*/ 54 w 54"/>
                <a:gd name="T13" fmla="*/ 0 h 104"/>
                <a:gd name="T14" fmla="*/ 5 w 54"/>
                <a:gd name="T15" fmla="*/ 49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104">
                  <a:moveTo>
                    <a:pt x="5" y="49"/>
                  </a:moveTo>
                  <a:cubicBezTo>
                    <a:pt x="3" y="50"/>
                    <a:pt x="2" y="52"/>
                    <a:pt x="0" y="53"/>
                  </a:cubicBezTo>
                  <a:cubicBezTo>
                    <a:pt x="0" y="91"/>
                    <a:pt x="0" y="91"/>
                    <a:pt x="0" y="91"/>
                  </a:cubicBezTo>
                  <a:cubicBezTo>
                    <a:pt x="0" y="98"/>
                    <a:pt x="6" y="104"/>
                    <a:pt x="14" y="104"/>
                  </a:cubicBezTo>
                  <a:cubicBezTo>
                    <a:pt x="41" y="104"/>
                    <a:pt x="41" y="104"/>
                    <a:pt x="41" y="104"/>
                  </a:cubicBezTo>
                  <a:cubicBezTo>
                    <a:pt x="48" y="104"/>
                    <a:pt x="54" y="98"/>
                    <a:pt x="54" y="91"/>
                  </a:cubicBezTo>
                  <a:cubicBezTo>
                    <a:pt x="54" y="0"/>
                    <a:pt x="54" y="0"/>
                    <a:pt x="54" y="0"/>
                  </a:cubicBezTo>
                  <a:lnTo>
                    <a:pt x="5" y="49"/>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2" name="Freeform 45"/>
            <p:cNvSpPr>
              <a:spLocks/>
            </p:cNvSpPr>
            <p:nvPr/>
          </p:nvSpPr>
          <p:spPr bwMode="auto">
            <a:xfrm>
              <a:off x="9129295" y="8640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3" name="Freeform 46"/>
            <p:cNvSpPr>
              <a:spLocks/>
            </p:cNvSpPr>
            <p:nvPr/>
          </p:nvSpPr>
          <p:spPr bwMode="auto">
            <a:xfrm>
              <a:off x="9015163" y="929235"/>
              <a:ext cx="130419" cy="440167"/>
            </a:xfrm>
            <a:custGeom>
              <a:avLst/>
              <a:gdLst>
                <a:gd name="T0" fmla="*/ 0 w 54"/>
                <a:gd name="T1" fmla="*/ 54 h 185"/>
                <a:gd name="T2" fmla="*/ 0 w 54"/>
                <a:gd name="T3" fmla="*/ 172 h 185"/>
                <a:gd name="T4" fmla="*/ 14 w 54"/>
                <a:gd name="T5" fmla="*/ 185 h 185"/>
                <a:gd name="T6" fmla="*/ 41 w 54"/>
                <a:gd name="T7" fmla="*/ 185 h 185"/>
                <a:gd name="T8" fmla="*/ 54 w 54"/>
                <a:gd name="T9" fmla="*/ 172 h 185"/>
                <a:gd name="T10" fmla="*/ 54 w 54"/>
                <a:gd name="T11" fmla="*/ 0 h 185"/>
                <a:gd name="T12" fmla="*/ 0 w 54"/>
                <a:gd name="T13" fmla="*/ 54 h 185"/>
              </a:gdLst>
              <a:ahLst/>
              <a:cxnLst>
                <a:cxn ang="0">
                  <a:pos x="T0" y="T1"/>
                </a:cxn>
                <a:cxn ang="0">
                  <a:pos x="T2" y="T3"/>
                </a:cxn>
                <a:cxn ang="0">
                  <a:pos x="T4" y="T5"/>
                </a:cxn>
                <a:cxn ang="0">
                  <a:pos x="T6" y="T7"/>
                </a:cxn>
                <a:cxn ang="0">
                  <a:pos x="T8" y="T9"/>
                </a:cxn>
                <a:cxn ang="0">
                  <a:pos x="T10" y="T11"/>
                </a:cxn>
                <a:cxn ang="0">
                  <a:pos x="T12" y="T13"/>
                </a:cxn>
              </a:cxnLst>
              <a:rect l="0" t="0" r="r" b="b"/>
              <a:pathLst>
                <a:path w="54" h="185">
                  <a:moveTo>
                    <a:pt x="0" y="54"/>
                  </a:moveTo>
                  <a:cubicBezTo>
                    <a:pt x="0" y="172"/>
                    <a:pt x="0" y="172"/>
                    <a:pt x="0" y="172"/>
                  </a:cubicBezTo>
                  <a:cubicBezTo>
                    <a:pt x="0" y="179"/>
                    <a:pt x="6" y="185"/>
                    <a:pt x="14" y="185"/>
                  </a:cubicBezTo>
                  <a:cubicBezTo>
                    <a:pt x="41" y="185"/>
                    <a:pt x="41" y="185"/>
                    <a:pt x="41" y="185"/>
                  </a:cubicBezTo>
                  <a:cubicBezTo>
                    <a:pt x="48" y="185"/>
                    <a:pt x="54" y="179"/>
                    <a:pt x="54" y="172"/>
                  </a:cubicBezTo>
                  <a:cubicBezTo>
                    <a:pt x="54" y="0"/>
                    <a:pt x="54" y="0"/>
                    <a:pt x="54" y="0"/>
                  </a:cubicBezTo>
                  <a:lnTo>
                    <a:pt x="0" y="54"/>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90" name="Rectangle 89"/>
          <p:cNvSpPr/>
          <p:nvPr/>
        </p:nvSpPr>
        <p:spPr>
          <a:xfrm>
            <a:off x="-42041" y="-52552"/>
            <a:ext cx="9228081" cy="90980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63062" y="-76205"/>
            <a:ext cx="9337691" cy="1015663"/>
          </a:xfrm>
          <a:prstGeom prst="rect">
            <a:avLst/>
          </a:prstGeom>
          <a:solidFill>
            <a:schemeClr val="bg1"/>
          </a:solidFill>
        </p:spPr>
        <p:txBody>
          <a:bodyPr wrap="square" rtlCol="0">
            <a:spAutoFit/>
          </a:bodyPr>
          <a:lstStyle/>
          <a:p>
            <a:r>
              <a:rPr lang="en-GB" sz="6000" b="1" dirty="0"/>
              <a:t>Thank You</a:t>
            </a:r>
            <a:endParaRPr lang="en-SG" sz="6000" b="1" dirty="0"/>
          </a:p>
        </p:txBody>
      </p:sp>
      <p:pic>
        <p:nvPicPr>
          <p:cNvPr id="98" name="Picture 11" descr="Formallogo(Colour)inPantone (Small)"/>
          <p:cNvPicPr>
            <a:picLocks noChangeAspect="1" noChangeArrowheads="1"/>
          </p:cNvPicPr>
          <p:nvPr/>
        </p:nvPicPr>
        <p:blipFill>
          <a:blip r:embed="rId4" cstate="print"/>
          <a:srcRect/>
          <a:stretch>
            <a:fillRect/>
          </a:stretch>
        </p:blipFill>
        <p:spPr bwMode="auto">
          <a:xfrm>
            <a:off x="7000168" y="142418"/>
            <a:ext cx="2091603" cy="684695"/>
          </a:xfrm>
          <a:prstGeom prst="rect">
            <a:avLst/>
          </a:prstGeom>
          <a:noFill/>
          <a:ln w="9525">
            <a:noFill/>
            <a:miter lim="800000"/>
            <a:headEnd/>
            <a:tailEnd/>
          </a:ln>
        </p:spPr>
      </p:pic>
    </p:spTree>
    <p:extLst>
      <p:ext uri="{BB962C8B-B14F-4D97-AF65-F5344CB8AC3E}">
        <p14:creationId xmlns:p14="http://schemas.microsoft.com/office/powerpoint/2010/main" val="6519071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252"/>
          <p:cNvSpPr>
            <a:spLocks noChangeArrowheads="1"/>
          </p:cNvSpPr>
          <p:nvPr/>
        </p:nvSpPr>
        <p:spPr bwMode="auto">
          <a:xfrm>
            <a:off x="-1" y="857250"/>
            <a:ext cx="9144004" cy="5143500"/>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254"/>
          <p:cNvSpPr>
            <a:spLocks/>
          </p:cNvSpPr>
          <p:nvPr/>
        </p:nvSpPr>
        <p:spPr bwMode="auto">
          <a:xfrm>
            <a:off x="622626" y="2714285"/>
            <a:ext cx="4626941" cy="427610"/>
          </a:xfrm>
          <a:custGeom>
            <a:avLst/>
            <a:gdLst>
              <a:gd name="T0" fmla="*/ 2616 w 2649"/>
              <a:gd name="T1" fmla="*/ 243 h 243"/>
              <a:gd name="T2" fmla="*/ 33 w 2649"/>
              <a:gd name="T3" fmla="*/ 243 h 243"/>
              <a:gd name="T4" fmla="*/ 33 w 2649"/>
              <a:gd name="T5" fmla="*/ 243 h 243"/>
              <a:gd name="T6" fmla="*/ 27 w 2649"/>
              <a:gd name="T7" fmla="*/ 242 h 243"/>
              <a:gd name="T8" fmla="*/ 21 w 2649"/>
              <a:gd name="T9" fmla="*/ 240 h 243"/>
              <a:gd name="T10" fmla="*/ 16 w 2649"/>
              <a:gd name="T11" fmla="*/ 237 h 243"/>
              <a:gd name="T12" fmla="*/ 11 w 2649"/>
              <a:gd name="T13" fmla="*/ 234 h 243"/>
              <a:gd name="T14" fmla="*/ 7 w 2649"/>
              <a:gd name="T15" fmla="*/ 229 h 243"/>
              <a:gd name="T16" fmla="*/ 4 w 2649"/>
              <a:gd name="T17" fmla="*/ 223 h 243"/>
              <a:gd name="T18" fmla="*/ 2 w 2649"/>
              <a:gd name="T19" fmla="*/ 217 h 243"/>
              <a:gd name="T20" fmla="*/ 0 w 2649"/>
              <a:gd name="T21" fmla="*/ 210 h 243"/>
              <a:gd name="T22" fmla="*/ 0 w 2649"/>
              <a:gd name="T23" fmla="*/ 33 h 243"/>
              <a:gd name="T24" fmla="*/ 0 w 2649"/>
              <a:gd name="T25" fmla="*/ 33 h 243"/>
              <a:gd name="T26" fmla="*/ 2 w 2649"/>
              <a:gd name="T27" fmla="*/ 27 h 243"/>
              <a:gd name="T28" fmla="*/ 4 w 2649"/>
              <a:gd name="T29" fmla="*/ 21 h 243"/>
              <a:gd name="T30" fmla="*/ 7 w 2649"/>
              <a:gd name="T31" fmla="*/ 15 h 243"/>
              <a:gd name="T32" fmla="*/ 11 w 2649"/>
              <a:gd name="T33" fmla="*/ 11 h 243"/>
              <a:gd name="T34" fmla="*/ 16 w 2649"/>
              <a:gd name="T35" fmla="*/ 7 h 243"/>
              <a:gd name="T36" fmla="*/ 21 w 2649"/>
              <a:gd name="T37" fmla="*/ 4 h 243"/>
              <a:gd name="T38" fmla="*/ 27 w 2649"/>
              <a:gd name="T39" fmla="*/ 2 h 243"/>
              <a:gd name="T40" fmla="*/ 33 w 2649"/>
              <a:gd name="T41" fmla="*/ 0 h 243"/>
              <a:gd name="T42" fmla="*/ 2616 w 2649"/>
              <a:gd name="T43" fmla="*/ 0 h 243"/>
              <a:gd name="T44" fmla="*/ 2616 w 2649"/>
              <a:gd name="T45" fmla="*/ 0 h 243"/>
              <a:gd name="T46" fmla="*/ 2622 w 2649"/>
              <a:gd name="T47" fmla="*/ 2 h 243"/>
              <a:gd name="T48" fmla="*/ 2629 w 2649"/>
              <a:gd name="T49" fmla="*/ 4 h 243"/>
              <a:gd name="T50" fmla="*/ 2635 w 2649"/>
              <a:gd name="T51" fmla="*/ 7 h 243"/>
              <a:gd name="T52" fmla="*/ 2640 w 2649"/>
              <a:gd name="T53" fmla="*/ 11 h 243"/>
              <a:gd name="T54" fmla="*/ 2643 w 2649"/>
              <a:gd name="T55" fmla="*/ 15 h 243"/>
              <a:gd name="T56" fmla="*/ 2646 w 2649"/>
              <a:gd name="T57" fmla="*/ 21 h 243"/>
              <a:gd name="T58" fmla="*/ 2648 w 2649"/>
              <a:gd name="T59" fmla="*/ 27 h 243"/>
              <a:gd name="T60" fmla="*/ 2649 w 2649"/>
              <a:gd name="T61" fmla="*/ 33 h 243"/>
              <a:gd name="T62" fmla="*/ 2649 w 2649"/>
              <a:gd name="T63" fmla="*/ 210 h 243"/>
              <a:gd name="T64" fmla="*/ 2649 w 2649"/>
              <a:gd name="T65" fmla="*/ 210 h 243"/>
              <a:gd name="T66" fmla="*/ 2648 w 2649"/>
              <a:gd name="T67" fmla="*/ 217 h 243"/>
              <a:gd name="T68" fmla="*/ 2646 w 2649"/>
              <a:gd name="T69" fmla="*/ 223 h 243"/>
              <a:gd name="T70" fmla="*/ 2643 w 2649"/>
              <a:gd name="T71" fmla="*/ 229 h 243"/>
              <a:gd name="T72" fmla="*/ 2640 w 2649"/>
              <a:gd name="T73" fmla="*/ 234 h 243"/>
              <a:gd name="T74" fmla="*/ 2635 w 2649"/>
              <a:gd name="T75" fmla="*/ 237 h 243"/>
              <a:gd name="T76" fmla="*/ 2629 w 2649"/>
              <a:gd name="T77" fmla="*/ 240 h 243"/>
              <a:gd name="T78" fmla="*/ 2622 w 2649"/>
              <a:gd name="T79" fmla="*/ 242 h 243"/>
              <a:gd name="T80" fmla="*/ 2616 w 2649"/>
              <a:gd name="T81" fmla="*/ 243 h 243"/>
              <a:gd name="T82" fmla="*/ 2616 w 2649"/>
              <a:gd name="T83" fmla="*/ 243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49" h="243">
                <a:moveTo>
                  <a:pt x="2616" y="243"/>
                </a:moveTo>
                <a:lnTo>
                  <a:pt x="33" y="243"/>
                </a:lnTo>
                <a:lnTo>
                  <a:pt x="33" y="243"/>
                </a:lnTo>
                <a:lnTo>
                  <a:pt x="27" y="242"/>
                </a:lnTo>
                <a:lnTo>
                  <a:pt x="21" y="240"/>
                </a:lnTo>
                <a:lnTo>
                  <a:pt x="16" y="237"/>
                </a:lnTo>
                <a:lnTo>
                  <a:pt x="11" y="234"/>
                </a:lnTo>
                <a:lnTo>
                  <a:pt x="7" y="229"/>
                </a:lnTo>
                <a:lnTo>
                  <a:pt x="4" y="223"/>
                </a:lnTo>
                <a:lnTo>
                  <a:pt x="2" y="217"/>
                </a:lnTo>
                <a:lnTo>
                  <a:pt x="0" y="210"/>
                </a:lnTo>
                <a:lnTo>
                  <a:pt x="0" y="33"/>
                </a:lnTo>
                <a:lnTo>
                  <a:pt x="0" y="33"/>
                </a:lnTo>
                <a:lnTo>
                  <a:pt x="2" y="27"/>
                </a:lnTo>
                <a:lnTo>
                  <a:pt x="4" y="21"/>
                </a:lnTo>
                <a:lnTo>
                  <a:pt x="7" y="15"/>
                </a:lnTo>
                <a:lnTo>
                  <a:pt x="11" y="11"/>
                </a:lnTo>
                <a:lnTo>
                  <a:pt x="16" y="7"/>
                </a:lnTo>
                <a:lnTo>
                  <a:pt x="21" y="4"/>
                </a:lnTo>
                <a:lnTo>
                  <a:pt x="27" y="2"/>
                </a:lnTo>
                <a:lnTo>
                  <a:pt x="33" y="0"/>
                </a:lnTo>
                <a:lnTo>
                  <a:pt x="2616" y="0"/>
                </a:lnTo>
                <a:lnTo>
                  <a:pt x="2616" y="0"/>
                </a:lnTo>
                <a:lnTo>
                  <a:pt x="2622" y="2"/>
                </a:lnTo>
                <a:lnTo>
                  <a:pt x="2629" y="4"/>
                </a:lnTo>
                <a:lnTo>
                  <a:pt x="2635" y="7"/>
                </a:lnTo>
                <a:lnTo>
                  <a:pt x="2640" y="11"/>
                </a:lnTo>
                <a:lnTo>
                  <a:pt x="2643" y="15"/>
                </a:lnTo>
                <a:lnTo>
                  <a:pt x="2646" y="21"/>
                </a:lnTo>
                <a:lnTo>
                  <a:pt x="2648" y="27"/>
                </a:lnTo>
                <a:lnTo>
                  <a:pt x="2649" y="33"/>
                </a:lnTo>
                <a:lnTo>
                  <a:pt x="2649" y="210"/>
                </a:lnTo>
                <a:lnTo>
                  <a:pt x="2649" y="210"/>
                </a:lnTo>
                <a:lnTo>
                  <a:pt x="2648" y="217"/>
                </a:lnTo>
                <a:lnTo>
                  <a:pt x="2646" y="223"/>
                </a:lnTo>
                <a:lnTo>
                  <a:pt x="2643" y="229"/>
                </a:lnTo>
                <a:lnTo>
                  <a:pt x="2640" y="234"/>
                </a:lnTo>
                <a:lnTo>
                  <a:pt x="2635" y="237"/>
                </a:lnTo>
                <a:lnTo>
                  <a:pt x="2629" y="240"/>
                </a:lnTo>
                <a:lnTo>
                  <a:pt x="2622" y="242"/>
                </a:lnTo>
                <a:lnTo>
                  <a:pt x="2616" y="243"/>
                </a:lnTo>
                <a:lnTo>
                  <a:pt x="2616" y="243"/>
                </a:lnTo>
                <a:close/>
              </a:path>
            </a:pathLst>
          </a:custGeom>
          <a:solidFill>
            <a:schemeClr val="tx1">
              <a:lumMod val="50000"/>
              <a:lumOff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256"/>
          <p:cNvSpPr>
            <a:spLocks/>
          </p:cNvSpPr>
          <p:nvPr/>
        </p:nvSpPr>
        <p:spPr bwMode="auto">
          <a:xfrm>
            <a:off x="720292" y="5206621"/>
            <a:ext cx="5603603" cy="427610"/>
          </a:xfrm>
          <a:custGeom>
            <a:avLst/>
            <a:gdLst>
              <a:gd name="T0" fmla="*/ 3180 w 3213"/>
              <a:gd name="T1" fmla="*/ 242 h 242"/>
              <a:gd name="T2" fmla="*/ 32 w 3213"/>
              <a:gd name="T3" fmla="*/ 242 h 242"/>
              <a:gd name="T4" fmla="*/ 32 w 3213"/>
              <a:gd name="T5" fmla="*/ 242 h 242"/>
              <a:gd name="T6" fmla="*/ 26 w 3213"/>
              <a:gd name="T7" fmla="*/ 241 h 242"/>
              <a:gd name="T8" fmla="*/ 20 w 3213"/>
              <a:gd name="T9" fmla="*/ 239 h 242"/>
              <a:gd name="T10" fmla="*/ 14 w 3213"/>
              <a:gd name="T11" fmla="*/ 236 h 242"/>
              <a:gd name="T12" fmla="*/ 9 w 3213"/>
              <a:gd name="T13" fmla="*/ 232 h 242"/>
              <a:gd name="T14" fmla="*/ 6 w 3213"/>
              <a:gd name="T15" fmla="*/ 228 h 242"/>
              <a:gd name="T16" fmla="*/ 3 w 3213"/>
              <a:gd name="T17" fmla="*/ 222 h 242"/>
              <a:gd name="T18" fmla="*/ 1 w 3213"/>
              <a:gd name="T19" fmla="*/ 216 h 242"/>
              <a:gd name="T20" fmla="*/ 0 w 3213"/>
              <a:gd name="T21" fmla="*/ 210 h 242"/>
              <a:gd name="T22" fmla="*/ 0 w 3213"/>
              <a:gd name="T23" fmla="*/ 32 h 242"/>
              <a:gd name="T24" fmla="*/ 0 w 3213"/>
              <a:gd name="T25" fmla="*/ 32 h 242"/>
              <a:gd name="T26" fmla="*/ 1 w 3213"/>
              <a:gd name="T27" fmla="*/ 26 h 242"/>
              <a:gd name="T28" fmla="*/ 3 w 3213"/>
              <a:gd name="T29" fmla="*/ 20 h 242"/>
              <a:gd name="T30" fmla="*/ 6 w 3213"/>
              <a:gd name="T31" fmla="*/ 14 h 242"/>
              <a:gd name="T32" fmla="*/ 9 w 3213"/>
              <a:gd name="T33" fmla="*/ 9 h 242"/>
              <a:gd name="T34" fmla="*/ 14 w 3213"/>
              <a:gd name="T35" fmla="*/ 6 h 242"/>
              <a:gd name="T36" fmla="*/ 20 w 3213"/>
              <a:gd name="T37" fmla="*/ 3 h 242"/>
              <a:gd name="T38" fmla="*/ 26 w 3213"/>
              <a:gd name="T39" fmla="*/ 1 h 242"/>
              <a:gd name="T40" fmla="*/ 32 w 3213"/>
              <a:gd name="T41" fmla="*/ 0 h 242"/>
              <a:gd name="T42" fmla="*/ 3180 w 3213"/>
              <a:gd name="T43" fmla="*/ 0 h 242"/>
              <a:gd name="T44" fmla="*/ 3180 w 3213"/>
              <a:gd name="T45" fmla="*/ 0 h 242"/>
              <a:gd name="T46" fmla="*/ 3187 w 3213"/>
              <a:gd name="T47" fmla="*/ 1 h 242"/>
              <a:gd name="T48" fmla="*/ 3193 w 3213"/>
              <a:gd name="T49" fmla="*/ 3 h 242"/>
              <a:gd name="T50" fmla="*/ 3198 w 3213"/>
              <a:gd name="T51" fmla="*/ 6 h 242"/>
              <a:gd name="T52" fmla="*/ 3203 w 3213"/>
              <a:gd name="T53" fmla="*/ 9 h 242"/>
              <a:gd name="T54" fmla="*/ 3208 w 3213"/>
              <a:gd name="T55" fmla="*/ 14 h 242"/>
              <a:gd name="T56" fmla="*/ 3211 w 3213"/>
              <a:gd name="T57" fmla="*/ 20 h 242"/>
              <a:gd name="T58" fmla="*/ 3213 w 3213"/>
              <a:gd name="T59" fmla="*/ 26 h 242"/>
              <a:gd name="T60" fmla="*/ 3213 w 3213"/>
              <a:gd name="T61" fmla="*/ 32 h 242"/>
              <a:gd name="T62" fmla="*/ 3213 w 3213"/>
              <a:gd name="T63" fmla="*/ 210 h 242"/>
              <a:gd name="T64" fmla="*/ 3213 w 3213"/>
              <a:gd name="T65" fmla="*/ 210 h 242"/>
              <a:gd name="T66" fmla="*/ 3213 w 3213"/>
              <a:gd name="T67" fmla="*/ 216 h 242"/>
              <a:gd name="T68" fmla="*/ 3211 w 3213"/>
              <a:gd name="T69" fmla="*/ 222 h 242"/>
              <a:gd name="T70" fmla="*/ 3208 w 3213"/>
              <a:gd name="T71" fmla="*/ 228 h 242"/>
              <a:gd name="T72" fmla="*/ 3203 w 3213"/>
              <a:gd name="T73" fmla="*/ 232 h 242"/>
              <a:gd name="T74" fmla="*/ 3198 w 3213"/>
              <a:gd name="T75" fmla="*/ 236 h 242"/>
              <a:gd name="T76" fmla="*/ 3193 w 3213"/>
              <a:gd name="T77" fmla="*/ 239 h 242"/>
              <a:gd name="T78" fmla="*/ 3187 w 3213"/>
              <a:gd name="T79" fmla="*/ 241 h 242"/>
              <a:gd name="T80" fmla="*/ 3180 w 3213"/>
              <a:gd name="T81" fmla="*/ 242 h 242"/>
              <a:gd name="T82" fmla="*/ 3180 w 3213"/>
              <a:gd name="T83"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13" h="242">
                <a:moveTo>
                  <a:pt x="3180" y="242"/>
                </a:moveTo>
                <a:lnTo>
                  <a:pt x="32" y="242"/>
                </a:lnTo>
                <a:lnTo>
                  <a:pt x="32" y="242"/>
                </a:lnTo>
                <a:lnTo>
                  <a:pt x="26" y="241"/>
                </a:lnTo>
                <a:lnTo>
                  <a:pt x="20" y="239"/>
                </a:lnTo>
                <a:lnTo>
                  <a:pt x="14" y="236"/>
                </a:lnTo>
                <a:lnTo>
                  <a:pt x="9" y="232"/>
                </a:lnTo>
                <a:lnTo>
                  <a:pt x="6" y="228"/>
                </a:lnTo>
                <a:lnTo>
                  <a:pt x="3" y="222"/>
                </a:lnTo>
                <a:lnTo>
                  <a:pt x="1" y="216"/>
                </a:lnTo>
                <a:lnTo>
                  <a:pt x="0" y="210"/>
                </a:lnTo>
                <a:lnTo>
                  <a:pt x="0" y="32"/>
                </a:lnTo>
                <a:lnTo>
                  <a:pt x="0" y="32"/>
                </a:lnTo>
                <a:lnTo>
                  <a:pt x="1" y="26"/>
                </a:lnTo>
                <a:lnTo>
                  <a:pt x="3" y="20"/>
                </a:lnTo>
                <a:lnTo>
                  <a:pt x="6" y="14"/>
                </a:lnTo>
                <a:lnTo>
                  <a:pt x="9" y="9"/>
                </a:lnTo>
                <a:lnTo>
                  <a:pt x="14" y="6"/>
                </a:lnTo>
                <a:lnTo>
                  <a:pt x="20" y="3"/>
                </a:lnTo>
                <a:lnTo>
                  <a:pt x="26" y="1"/>
                </a:lnTo>
                <a:lnTo>
                  <a:pt x="32" y="0"/>
                </a:lnTo>
                <a:lnTo>
                  <a:pt x="3180" y="0"/>
                </a:lnTo>
                <a:lnTo>
                  <a:pt x="3180" y="0"/>
                </a:lnTo>
                <a:lnTo>
                  <a:pt x="3187" y="1"/>
                </a:lnTo>
                <a:lnTo>
                  <a:pt x="3193" y="3"/>
                </a:lnTo>
                <a:lnTo>
                  <a:pt x="3198" y="6"/>
                </a:lnTo>
                <a:lnTo>
                  <a:pt x="3203" y="9"/>
                </a:lnTo>
                <a:lnTo>
                  <a:pt x="3208" y="14"/>
                </a:lnTo>
                <a:lnTo>
                  <a:pt x="3211" y="20"/>
                </a:lnTo>
                <a:lnTo>
                  <a:pt x="3213" y="26"/>
                </a:lnTo>
                <a:lnTo>
                  <a:pt x="3213" y="32"/>
                </a:lnTo>
                <a:lnTo>
                  <a:pt x="3213" y="210"/>
                </a:lnTo>
                <a:lnTo>
                  <a:pt x="3213" y="210"/>
                </a:lnTo>
                <a:lnTo>
                  <a:pt x="3213" y="216"/>
                </a:lnTo>
                <a:lnTo>
                  <a:pt x="3211" y="222"/>
                </a:lnTo>
                <a:lnTo>
                  <a:pt x="3208" y="228"/>
                </a:lnTo>
                <a:lnTo>
                  <a:pt x="3203" y="232"/>
                </a:lnTo>
                <a:lnTo>
                  <a:pt x="3198" y="236"/>
                </a:lnTo>
                <a:lnTo>
                  <a:pt x="3193" y="239"/>
                </a:lnTo>
                <a:lnTo>
                  <a:pt x="3187" y="241"/>
                </a:lnTo>
                <a:lnTo>
                  <a:pt x="3180" y="242"/>
                </a:lnTo>
                <a:lnTo>
                  <a:pt x="3180" y="242"/>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9" name="Group 38"/>
          <p:cNvGrpSpPr/>
          <p:nvPr/>
        </p:nvGrpSpPr>
        <p:grpSpPr>
          <a:xfrm>
            <a:off x="281001" y="3239626"/>
            <a:ext cx="1930342" cy="2467907"/>
            <a:chOff x="374668" y="3176502"/>
            <a:chExt cx="2573789" cy="3290542"/>
          </a:xfrm>
        </p:grpSpPr>
        <p:sp>
          <p:nvSpPr>
            <p:cNvPr id="40" name="Freeform 265"/>
            <p:cNvSpPr>
              <a:spLocks/>
            </p:cNvSpPr>
            <p:nvPr/>
          </p:nvSpPr>
          <p:spPr bwMode="auto">
            <a:xfrm>
              <a:off x="374668" y="3453431"/>
              <a:ext cx="2378309" cy="3013613"/>
            </a:xfrm>
            <a:custGeom>
              <a:avLst/>
              <a:gdLst>
                <a:gd name="T0" fmla="*/ 889 w 998"/>
                <a:gd name="T1" fmla="*/ 1266 h 1266"/>
                <a:gd name="T2" fmla="*/ 109 w 998"/>
                <a:gd name="T3" fmla="*/ 1266 h 1266"/>
                <a:gd name="T4" fmla="*/ 0 w 998"/>
                <a:gd name="T5" fmla="*/ 1157 h 1266"/>
                <a:gd name="T6" fmla="*/ 0 w 998"/>
                <a:gd name="T7" fmla="*/ 110 h 1266"/>
                <a:gd name="T8" fmla="*/ 109 w 998"/>
                <a:gd name="T9" fmla="*/ 0 h 1266"/>
                <a:gd name="T10" fmla="*/ 889 w 998"/>
                <a:gd name="T11" fmla="*/ 0 h 1266"/>
                <a:gd name="T12" fmla="*/ 998 w 998"/>
                <a:gd name="T13" fmla="*/ 110 h 1266"/>
                <a:gd name="T14" fmla="*/ 998 w 998"/>
                <a:gd name="T15" fmla="*/ 1157 h 1266"/>
                <a:gd name="T16" fmla="*/ 889 w 998"/>
                <a:gd name="T17" fmla="*/ 1266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8" h="1266">
                  <a:moveTo>
                    <a:pt x="889" y="1266"/>
                  </a:moveTo>
                  <a:cubicBezTo>
                    <a:pt x="109" y="1266"/>
                    <a:pt x="109" y="1266"/>
                    <a:pt x="109" y="1266"/>
                  </a:cubicBezTo>
                  <a:cubicBezTo>
                    <a:pt x="49" y="1266"/>
                    <a:pt x="0" y="1217"/>
                    <a:pt x="0" y="1157"/>
                  </a:cubicBezTo>
                  <a:cubicBezTo>
                    <a:pt x="0" y="110"/>
                    <a:pt x="0" y="110"/>
                    <a:pt x="0" y="110"/>
                  </a:cubicBezTo>
                  <a:cubicBezTo>
                    <a:pt x="0" y="50"/>
                    <a:pt x="49" y="0"/>
                    <a:pt x="109" y="0"/>
                  </a:cubicBezTo>
                  <a:cubicBezTo>
                    <a:pt x="889" y="0"/>
                    <a:pt x="889" y="0"/>
                    <a:pt x="889" y="0"/>
                  </a:cubicBezTo>
                  <a:cubicBezTo>
                    <a:pt x="949" y="0"/>
                    <a:pt x="998" y="50"/>
                    <a:pt x="998" y="110"/>
                  </a:cubicBezTo>
                  <a:cubicBezTo>
                    <a:pt x="998" y="1157"/>
                    <a:pt x="998" y="1157"/>
                    <a:pt x="998" y="1157"/>
                  </a:cubicBezTo>
                  <a:cubicBezTo>
                    <a:pt x="998" y="1217"/>
                    <a:pt x="949" y="1266"/>
                    <a:pt x="889" y="1266"/>
                  </a:cubicBezTo>
                  <a:close/>
                </a:path>
              </a:pathLst>
            </a:custGeom>
            <a:solidFill>
              <a:schemeClr val="accent3">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266"/>
            <p:cNvSpPr>
              <a:spLocks/>
            </p:cNvSpPr>
            <p:nvPr/>
          </p:nvSpPr>
          <p:spPr bwMode="auto">
            <a:xfrm>
              <a:off x="504988" y="6141242"/>
              <a:ext cx="2313149" cy="211773"/>
            </a:xfrm>
            <a:custGeom>
              <a:avLst/>
              <a:gdLst>
                <a:gd name="T0" fmla="*/ 0 w 142"/>
                <a:gd name="T1" fmla="*/ 13 h 13"/>
                <a:gd name="T2" fmla="*/ 13 w 142"/>
                <a:gd name="T3" fmla="*/ 0 h 13"/>
                <a:gd name="T4" fmla="*/ 142 w 142"/>
                <a:gd name="T5" fmla="*/ 0 h 13"/>
                <a:gd name="T6" fmla="*/ 129 w 142"/>
                <a:gd name="T7" fmla="*/ 13 h 13"/>
                <a:gd name="T8" fmla="*/ 0 w 142"/>
                <a:gd name="T9" fmla="*/ 13 h 13"/>
              </a:gdLst>
              <a:ahLst/>
              <a:cxnLst>
                <a:cxn ang="0">
                  <a:pos x="T0" y="T1"/>
                </a:cxn>
                <a:cxn ang="0">
                  <a:pos x="T2" y="T3"/>
                </a:cxn>
                <a:cxn ang="0">
                  <a:pos x="T4" y="T5"/>
                </a:cxn>
                <a:cxn ang="0">
                  <a:pos x="T6" y="T7"/>
                </a:cxn>
                <a:cxn ang="0">
                  <a:pos x="T8" y="T9"/>
                </a:cxn>
              </a:cxnLst>
              <a:rect l="0" t="0" r="r" b="b"/>
              <a:pathLst>
                <a:path w="142" h="13">
                  <a:moveTo>
                    <a:pt x="0" y="13"/>
                  </a:moveTo>
                  <a:lnTo>
                    <a:pt x="13" y="0"/>
                  </a:lnTo>
                  <a:lnTo>
                    <a:pt x="142" y="0"/>
                  </a:lnTo>
                  <a:lnTo>
                    <a:pt x="129" y="13"/>
                  </a:lnTo>
                  <a:lnTo>
                    <a:pt x="0" y="13"/>
                  </a:lnTo>
                  <a:close/>
                </a:path>
              </a:pathLst>
            </a:custGeom>
            <a:solidFill>
              <a:schemeClr val="accent3">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267"/>
            <p:cNvSpPr>
              <a:spLocks/>
            </p:cNvSpPr>
            <p:nvPr/>
          </p:nvSpPr>
          <p:spPr bwMode="auto">
            <a:xfrm>
              <a:off x="570148" y="3176502"/>
              <a:ext cx="2378309" cy="3013613"/>
            </a:xfrm>
            <a:custGeom>
              <a:avLst/>
              <a:gdLst>
                <a:gd name="T0" fmla="*/ 916 w 999"/>
                <a:gd name="T1" fmla="*/ 1265 h 1265"/>
                <a:gd name="T2" fmla="*/ 152 w 999"/>
                <a:gd name="T3" fmla="*/ 1265 h 1265"/>
                <a:gd name="T4" fmla="*/ 84 w 999"/>
                <a:gd name="T5" fmla="*/ 1265 h 1265"/>
                <a:gd name="T6" fmla="*/ 0 w 999"/>
                <a:gd name="T7" fmla="*/ 1182 h 1265"/>
                <a:gd name="T8" fmla="*/ 0 w 999"/>
                <a:gd name="T9" fmla="*/ 328 h 1265"/>
                <a:gd name="T10" fmla="*/ 0 w 999"/>
                <a:gd name="T11" fmla="*/ 83 h 1265"/>
                <a:gd name="T12" fmla="*/ 84 w 999"/>
                <a:gd name="T13" fmla="*/ 0 h 1265"/>
                <a:gd name="T14" fmla="*/ 916 w 999"/>
                <a:gd name="T15" fmla="*/ 0 h 1265"/>
                <a:gd name="T16" fmla="*/ 999 w 999"/>
                <a:gd name="T17" fmla="*/ 83 h 1265"/>
                <a:gd name="T18" fmla="*/ 999 w 999"/>
                <a:gd name="T19" fmla="*/ 1182 h 1265"/>
                <a:gd name="T20" fmla="*/ 916 w 999"/>
                <a:gd name="T21" fmla="*/ 1265 h 1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9" h="1265">
                  <a:moveTo>
                    <a:pt x="916" y="1265"/>
                  </a:moveTo>
                  <a:cubicBezTo>
                    <a:pt x="152" y="1265"/>
                    <a:pt x="152" y="1265"/>
                    <a:pt x="152" y="1265"/>
                  </a:cubicBezTo>
                  <a:cubicBezTo>
                    <a:pt x="84" y="1265"/>
                    <a:pt x="84" y="1265"/>
                    <a:pt x="84" y="1265"/>
                  </a:cubicBezTo>
                  <a:cubicBezTo>
                    <a:pt x="38" y="1265"/>
                    <a:pt x="0" y="1228"/>
                    <a:pt x="0" y="1182"/>
                  </a:cubicBezTo>
                  <a:cubicBezTo>
                    <a:pt x="0" y="328"/>
                    <a:pt x="0" y="328"/>
                    <a:pt x="0" y="328"/>
                  </a:cubicBezTo>
                  <a:cubicBezTo>
                    <a:pt x="0" y="83"/>
                    <a:pt x="0" y="83"/>
                    <a:pt x="0" y="83"/>
                  </a:cubicBezTo>
                  <a:cubicBezTo>
                    <a:pt x="0" y="37"/>
                    <a:pt x="38" y="0"/>
                    <a:pt x="84" y="0"/>
                  </a:cubicBezTo>
                  <a:cubicBezTo>
                    <a:pt x="916" y="0"/>
                    <a:pt x="916" y="0"/>
                    <a:pt x="916" y="0"/>
                  </a:cubicBezTo>
                  <a:cubicBezTo>
                    <a:pt x="961" y="0"/>
                    <a:pt x="999" y="37"/>
                    <a:pt x="999" y="83"/>
                  </a:cubicBezTo>
                  <a:cubicBezTo>
                    <a:pt x="999" y="1182"/>
                    <a:pt x="999" y="1182"/>
                    <a:pt x="999" y="1182"/>
                  </a:cubicBezTo>
                  <a:cubicBezTo>
                    <a:pt x="999" y="1228"/>
                    <a:pt x="961" y="1265"/>
                    <a:pt x="916" y="1265"/>
                  </a:cubicBez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268"/>
            <p:cNvSpPr>
              <a:spLocks/>
            </p:cNvSpPr>
            <p:nvPr/>
          </p:nvSpPr>
          <p:spPr bwMode="auto">
            <a:xfrm>
              <a:off x="420486" y="3241662"/>
              <a:ext cx="231108" cy="3105672"/>
            </a:xfrm>
            <a:custGeom>
              <a:avLst/>
              <a:gdLst>
                <a:gd name="T0" fmla="*/ 0 w 13"/>
                <a:gd name="T1" fmla="*/ 195 h 195"/>
                <a:gd name="T2" fmla="*/ 13 w 13"/>
                <a:gd name="T3" fmla="*/ 181 h 195"/>
                <a:gd name="T4" fmla="*/ 12 w 13"/>
                <a:gd name="T5" fmla="*/ 0 h 195"/>
                <a:gd name="T6" fmla="*/ 0 w 13"/>
                <a:gd name="T7" fmla="*/ 16 h 195"/>
                <a:gd name="T8" fmla="*/ 0 w 13"/>
                <a:gd name="T9" fmla="*/ 195 h 195"/>
                <a:gd name="connsiteX0" fmla="*/ 912 w 10912"/>
                <a:gd name="connsiteY0" fmla="*/ 10000 h 10000"/>
                <a:gd name="connsiteX1" fmla="*/ 10912 w 10912"/>
                <a:gd name="connsiteY1" fmla="*/ 9282 h 10000"/>
                <a:gd name="connsiteX2" fmla="*/ 10143 w 10912"/>
                <a:gd name="connsiteY2" fmla="*/ 0 h 10000"/>
                <a:gd name="connsiteX3" fmla="*/ 0 w 10912"/>
                <a:gd name="connsiteY3" fmla="*/ 983 h 10000"/>
                <a:gd name="connsiteX4" fmla="*/ 912 w 10912"/>
                <a:gd name="connsiteY4" fmla="*/ 10000 h 10000"/>
                <a:gd name="connsiteX0" fmla="*/ 912 w 10912"/>
                <a:gd name="connsiteY0" fmla="*/ 9777 h 9777"/>
                <a:gd name="connsiteX1" fmla="*/ 10912 w 10912"/>
                <a:gd name="connsiteY1" fmla="*/ 9282 h 9777"/>
                <a:gd name="connsiteX2" fmla="*/ 10143 w 10912"/>
                <a:gd name="connsiteY2" fmla="*/ 0 h 9777"/>
                <a:gd name="connsiteX3" fmla="*/ 0 w 10912"/>
                <a:gd name="connsiteY3" fmla="*/ 983 h 9777"/>
                <a:gd name="connsiteX4" fmla="*/ 912 w 10912"/>
                <a:gd name="connsiteY4" fmla="*/ 9777 h 9777"/>
                <a:gd name="connsiteX0" fmla="*/ 1115 w 10279"/>
                <a:gd name="connsiteY0" fmla="*/ 10000 h 10000"/>
                <a:gd name="connsiteX1" fmla="*/ 10279 w 10279"/>
                <a:gd name="connsiteY1" fmla="*/ 9494 h 10000"/>
                <a:gd name="connsiteX2" fmla="*/ 9574 w 10279"/>
                <a:gd name="connsiteY2" fmla="*/ 0 h 10000"/>
                <a:gd name="connsiteX3" fmla="*/ 0 w 10279"/>
                <a:gd name="connsiteY3" fmla="*/ 1046 h 10000"/>
                <a:gd name="connsiteX4" fmla="*/ 1115 w 10279"/>
                <a:gd name="connsiteY4" fmla="*/ 10000 h 10000"/>
                <a:gd name="connsiteX0" fmla="*/ 1394 w 10558"/>
                <a:gd name="connsiteY0" fmla="*/ 10000 h 10000"/>
                <a:gd name="connsiteX1" fmla="*/ 10558 w 10558"/>
                <a:gd name="connsiteY1" fmla="*/ 9494 h 10000"/>
                <a:gd name="connsiteX2" fmla="*/ 9853 w 10558"/>
                <a:gd name="connsiteY2" fmla="*/ 0 h 10000"/>
                <a:gd name="connsiteX3" fmla="*/ 0 w 10558"/>
                <a:gd name="connsiteY3" fmla="*/ 1087 h 10000"/>
                <a:gd name="connsiteX4" fmla="*/ 1394 w 10558"/>
                <a:gd name="connsiteY4" fmla="*/ 10000 h 10000"/>
                <a:gd name="connsiteX0" fmla="*/ 837 w 10001"/>
                <a:gd name="connsiteY0" fmla="*/ 10000 h 10000"/>
                <a:gd name="connsiteX1" fmla="*/ 10001 w 10001"/>
                <a:gd name="connsiteY1" fmla="*/ 9494 h 10000"/>
                <a:gd name="connsiteX2" fmla="*/ 9296 w 10001"/>
                <a:gd name="connsiteY2" fmla="*/ 0 h 10000"/>
                <a:gd name="connsiteX3" fmla="*/ 0 w 10001"/>
                <a:gd name="connsiteY3" fmla="*/ 1046 h 10000"/>
                <a:gd name="connsiteX4" fmla="*/ 837 w 10001"/>
                <a:gd name="connsiteY4" fmla="*/ 1000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1" h="10000">
                  <a:moveTo>
                    <a:pt x="837" y="10000"/>
                  </a:moveTo>
                  <a:lnTo>
                    <a:pt x="10001" y="9494"/>
                  </a:lnTo>
                  <a:lnTo>
                    <a:pt x="9296" y="0"/>
                  </a:lnTo>
                  <a:lnTo>
                    <a:pt x="0" y="1046"/>
                  </a:lnTo>
                  <a:lnTo>
                    <a:pt x="837" y="10000"/>
                  </a:lnTo>
                  <a:close/>
                </a:path>
              </a:pathLst>
            </a:custGeom>
            <a:solidFill>
              <a:schemeClr val="accent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6" name="Freeform 253"/>
          <p:cNvSpPr>
            <a:spLocks/>
          </p:cNvSpPr>
          <p:nvPr/>
        </p:nvSpPr>
        <p:spPr bwMode="auto">
          <a:xfrm>
            <a:off x="1306289" y="1223770"/>
            <a:ext cx="7593549" cy="427610"/>
          </a:xfrm>
          <a:custGeom>
            <a:avLst/>
            <a:gdLst>
              <a:gd name="T0" fmla="*/ 4323 w 4356"/>
              <a:gd name="T1" fmla="*/ 243 h 243"/>
              <a:gd name="T2" fmla="*/ 33 w 4356"/>
              <a:gd name="T3" fmla="*/ 243 h 243"/>
              <a:gd name="T4" fmla="*/ 33 w 4356"/>
              <a:gd name="T5" fmla="*/ 243 h 243"/>
              <a:gd name="T6" fmla="*/ 25 w 4356"/>
              <a:gd name="T7" fmla="*/ 242 h 243"/>
              <a:gd name="T8" fmla="*/ 19 w 4356"/>
              <a:gd name="T9" fmla="*/ 240 h 243"/>
              <a:gd name="T10" fmla="*/ 14 w 4356"/>
              <a:gd name="T11" fmla="*/ 237 h 243"/>
              <a:gd name="T12" fmla="*/ 9 w 4356"/>
              <a:gd name="T13" fmla="*/ 233 h 243"/>
              <a:gd name="T14" fmla="*/ 5 w 4356"/>
              <a:gd name="T15" fmla="*/ 229 h 243"/>
              <a:gd name="T16" fmla="*/ 2 w 4356"/>
              <a:gd name="T17" fmla="*/ 222 h 243"/>
              <a:gd name="T18" fmla="*/ 1 w 4356"/>
              <a:gd name="T19" fmla="*/ 216 h 243"/>
              <a:gd name="T20" fmla="*/ 0 w 4356"/>
              <a:gd name="T21" fmla="*/ 210 h 243"/>
              <a:gd name="T22" fmla="*/ 0 w 4356"/>
              <a:gd name="T23" fmla="*/ 33 h 243"/>
              <a:gd name="T24" fmla="*/ 0 w 4356"/>
              <a:gd name="T25" fmla="*/ 33 h 243"/>
              <a:gd name="T26" fmla="*/ 1 w 4356"/>
              <a:gd name="T27" fmla="*/ 27 h 243"/>
              <a:gd name="T28" fmla="*/ 2 w 4356"/>
              <a:gd name="T29" fmla="*/ 20 h 243"/>
              <a:gd name="T30" fmla="*/ 5 w 4356"/>
              <a:gd name="T31" fmla="*/ 14 h 243"/>
              <a:gd name="T32" fmla="*/ 9 w 4356"/>
              <a:gd name="T33" fmla="*/ 9 h 243"/>
              <a:gd name="T34" fmla="*/ 14 w 4356"/>
              <a:gd name="T35" fmla="*/ 5 h 243"/>
              <a:gd name="T36" fmla="*/ 19 w 4356"/>
              <a:gd name="T37" fmla="*/ 2 h 243"/>
              <a:gd name="T38" fmla="*/ 25 w 4356"/>
              <a:gd name="T39" fmla="*/ 1 h 243"/>
              <a:gd name="T40" fmla="*/ 33 w 4356"/>
              <a:gd name="T41" fmla="*/ 0 h 243"/>
              <a:gd name="T42" fmla="*/ 4323 w 4356"/>
              <a:gd name="T43" fmla="*/ 0 h 243"/>
              <a:gd name="T44" fmla="*/ 4323 w 4356"/>
              <a:gd name="T45" fmla="*/ 0 h 243"/>
              <a:gd name="T46" fmla="*/ 4329 w 4356"/>
              <a:gd name="T47" fmla="*/ 1 h 243"/>
              <a:gd name="T48" fmla="*/ 4335 w 4356"/>
              <a:gd name="T49" fmla="*/ 2 h 243"/>
              <a:gd name="T50" fmla="*/ 4340 w 4356"/>
              <a:gd name="T51" fmla="*/ 5 h 243"/>
              <a:gd name="T52" fmla="*/ 4346 w 4356"/>
              <a:gd name="T53" fmla="*/ 9 h 243"/>
              <a:gd name="T54" fmla="*/ 4350 w 4356"/>
              <a:gd name="T55" fmla="*/ 14 h 243"/>
              <a:gd name="T56" fmla="*/ 4353 w 4356"/>
              <a:gd name="T57" fmla="*/ 20 h 243"/>
              <a:gd name="T58" fmla="*/ 4355 w 4356"/>
              <a:gd name="T59" fmla="*/ 27 h 243"/>
              <a:gd name="T60" fmla="*/ 4356 w 4356"/>
              <a:gd name="T61" fmla="*/ 33 h 243"/>
              <a:gd name="T62" fmla="*/ 4356 w 4356"/>
              <a:gd name="T63" fmla="*/ 210 h 243"/>
              <a:gd name="T64" fmla="*/ 4356 w 4356"/>
              <a:gd name="T65" fmla="*/ 210 h 243"/>
              <a:gd name="T66" fmla="*/ 4355 w 4356"/>
              <a:gd name="T67" fmla="*/ 216 h 243"/>
              <a:gd name="T68" fmla="*/ 4353 w 4356"/>
              <a:gd name="T69" fmla="*/ 222 h 243"/>
              <a:gd name="T70" fmla="*/ 4350 w 4356"/>
              <a:gd name="T71" fmla="*/ 229 h 243"/>
              <a:gd name="T72" fmla="*/ 4346 w 4356"/>
              <a:gd name="T73" fmla="*/ 233 h 243"/>
              <a:gd name="T74" fmla="*/ 4340 w 4356"/>
              <a:gd name="T75" fmla="*/ 237 h 243"/>
              <a:gd name="T76" fmla="*/ 4335 w 4356"/>
              <a:gd name="T77" fmla="*/ 240 h 243"/>
              <a:gd name="T78" fmla="*/ 4329 w 4356"/>
              <a:gd name="T79" fmla="*/ 242 h 243"/>
              <a:gd name="T80" fmla="*/ 4323 w 4356"/>
              <a:gd name="T81" fmla="*/ 243 h 243"/>
              <a:gd name="T82" fmla="*/ 4323 w 4356"/>
              <a:gd name="T83" fmla="*/ 243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56" h="243">
                <a:moveTo>
                  <a:pt x="4323" y="243"/>
                </a:moveTo>
                <a:lnTo>
                  <a:pt x="33" y="243"/>
                </a:lnTo>
                <a:lnTo>
                  <a:pt x="33" y="243"/>
                </a:lnTo>
                <a:lnTo>
                  <a:pt x="25" y="242"/>
                </a:lnTo>
                <a:lnTo>
                  <a:pt x="19" y="240"/>
                </a:lnTo>
                <a:lnTo>
                  <a:pt x="14" y="237"/>
                </a:lnTo>
                <a:lnTo>
                  <a:pt x="9" y="233"/>
                </a:lnTo>
                <a:lnTo>
                  <a:pt x="5" y="229"/>
                </a:lnTo>
                <a:lnTo>
                  <a:pt x="2" y="222"/>
                </a:lnTo>
                <a:lnTo>
                  <a:pt x="1" y="216"/>
                </a:lnTo>
                <a:lnTo>
                  <a:pt x="0" y="210"/>
                </a:lnTo>
                <a:lnTo>
                  <a:pt x="0" y="33"/>
                </a:lnTo>
                <a:lnTo>
                  <a:pt x="0" y="33"/>
                </a:lnTo>
                <a:lnTo>
                  <a:pt x="1" y="27"/>
                </a:lnTo>
                <a:lnTo>
                  <a:pt x="2" y="20"/>
                </a:lnTo>
                <a:lnTo>
                  <a:pt x="5" y="14"/>
                </a:lnTo>
                <a:lnTo>
                  <a:pt x="9" y="9"/>
                </a:lnTo>
                <a:lnTo>
                  <a:pt x="14" y="5"/>
                </a:lnTo>
                <a:lnTo>
                  <a:pt x="19" y="2"/>
                </a:lnTo>
                <a:lnTo>
                  <a:pt x="25" y="1"/>
                </a:lnTo>
                <a:lnTo>
                  <a:pt x="33" y="0"/>
                </a:lnTo>
                <a:lnTo>
                  <a:pt x="4323" y="0"/>
                </a:lnTo>
                <a:lnTo>
                  <a:pt x="4323" y="0"/>
                </a:lnTo>
                <a:lnTo>
                  <a:pt x="4329" y="1"/>
                </a:lnTo>
                <a:lnTo>
                  <a:pt x="4335" y="2"/>
                </a:lnTo>
                <a:lnTo>
                  <a:pt x="4340" y="5"/>
                </a:lnTo>
                <a:lnTo>
                  <a:pt x="4346" y="9"/>
                </a:lnTo>
                <a:lnTo>
                  <a:pt x="4350" y="14"/>
                </a:lnTo>
                <a:lnTo>
                  <a:pt x="4353" y="20"/>
                </a:lnTo>
                <a:lnTo>
                  <a:pt x="4355" y="27"/>
                </a:lnTo>
                <a:lnTo>
                  <a:pt x="4356" y="33"/>
                </a:lnTo>
                <a:lnTo>
                  <a:pt x="4356" y="210"/>
                </a:lnTo>
                <a:lnTo>
                  <a:pt x="4356" y="210"/>
                </a:lnTo>
                <a:lnTo>
                  <a:pt x="4355" y="216"/>
                </a:lnTo>
                <a:lnTo>
                  <a:pt x="4353" y="222"/>
                </a:lnTo>
                <a:lnTo>
                  <a:pt x="4350" y="229"/>
                </a:lnTo>
                <a:lnTo>
                  <a:pt x="4346" y="233"/>
                </a:lnTo>
                <a:lnTo>
                  <a:pt x="4340" y="237"/>
                </a:lnTo>
                <a:lnTo>
                  <a:pt x="4335" y="240"/>
                </a:lnTo>
                <a:lnTo>
                  <a:pt x="4329" y="242"/>
                </a:lnTo>
                <a:lnTo>
                  <a:pt x="4323" y="243"/>
                </a:lnTo>
                <a:lnTo>
                  <a:pt x="4323" y="243"/>
                </a:lnTo>
                <a:close/>
              </a:path>
            </a:pathLst>
          </a:custGeom>
          <a:solidFill>
            <a:schemeClr val="tx1">
              <a:lumMod val="50000"/>
              <a:lumOff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255"/>
          <p:cNvSpPr>
            <a:spLocks/>
          </p:cNvSpPr>
          <p:nvPr/>
        </p:nvSpPr>
        <p:spPr bwMode="auto">
          <a:xfrm>
            <a:off x="3808982" y="3691672"/>
            <a:ext cx="4773440" cy="427610"/>
          </a:xfrm>
          <a:custGeom>
            <a:avLst/>
            <a:gdLst>
              <a:gd name="T0" fmla="*/ 2703 w 2735"/>
              <a:gd name="T1" fmla="*/ 242 h 242"/>
              <a:gd name="T2" fmla="*/ 32 w 2735"/>
              <a:gd name="T3" fmla="*/ 242 h 242"/>
              <a:gd name="T4" fmla="*/ 32 w 2735"/>
              <a:gd name="T5" fmla="*/ 242 h 242"/>
              <a:gd name="T6" fmla="*/ 26 w 2735"/>
              <a:gd name="T7" fmla="*/ 242 h 242"/>
              <a:gd name="T8" fmla="*/ 20 w 2735"/>
              <a:gd name="T9" fmla="*/ 240 h 242"/>
              <a:gd name="T10" fmla="*/ 14 w 2735"/>
              <a:gd name="T11" fmla="*/ 236 h 242"/>
              <a:gd name="T12" fmla="*/ 10 w 2735"/>
              <a:gd name="T13" fmla="*/ 232 h 242"/>
              <a:gd name="T14" fmla="*/ 6 w 2735"/>
              <a:gd name="T15" fmla="*/ 227 h 242"/>
              <a:gd name="T16" fmla="*/ 3 w 2735"/>
              <a:gd name="T17" fmla="*/ 222 h 242"/>
              <a:gd name="T18" fmla="*/ 1 w 2735"/>
              <a:gd name="T19" fmla="*/ 216 h 242"/>
              <a:gd name="T20" fmla="*/ 0 w 2735"/>
              <a:gd name="T21" fmla="*/ 209 h 242"/>
              <a:gd name="T22" fmla="*/ 0 w 2735"/>
              <a:gd name="T23" fmla="*/ 33 h 242"/>
              <a:gd name="T24" fmla="*/ 0 w 2735"/>
              <a:gd name="T25" fmla="*/ 33 h 242"/>
              <a:gd name="T26" fmla="*/ 1 w 2735"/>
              <a:gd name="T27" fmla="*/ 25 h 242"/>
              <a:gd name="T28" fmla="*/ 3 w 2735"/>
              <a:gd name="T29" fmla="*/ 19 h 242"/>
              <a:gd name="T30" fmla="*/ 6 w 2735"/>
              <a:gd name="T31" fmla="*/ 14 h 242"/>
              <a:gd name="T32" fmla="*/ 10 w 2735"/>
              <a:gd name="T33" fmla="*/ 9 h 242"/>
              <a:gd name="T34" fmla="*/ 14 w 2735"/>
              <a:gd name="T35" fmla="*/ 5 h 242"/>
              <a:gd name="T36" fmla="*/ 20 w 2735"/>
              <a:gd name="T37" fmla="*/ 2 h 242"/>
              <a:gd name="T38" fmla="*/ 26 w 2735"/>
              <a:gd name="T39" fmla="*/ 0 h 242"/>
              <a:gd name="T40" fmla="*/ 32 w 2735"/>
              <a:gd name="T41" fmla="*/ 0 h 242"/>
              <a:gd name="T42" fmla="*/ 2703 w 2735"/>
              <a:gd name="T43" fmla="*/ 0 h 242"/>
              <a:gd name="T44" fmla="*/ 2703 w 2735"/>
              <a:gd name="T45" fmla="*/ 0 h 242"/>
              <a:gd name="T46" fmla="*/ 2710 w 2735"/>
              <a:gd name="T47" fmla="*/ 0 h 242"/>
              <a:gd name="T48" fmla="*/ 2716 w 2735"/>
              <a:gd name="T49" fmla="*/ 2 h 242"/>
              <a:gd name="T50" fmla="*/ 2721 w 2735"/>
              <a:gd name="T51" fmla="*/ 5 h 242"/>
              <a:gd name="T52" fmla="*/ 2726 w 2735"/>
              <a:gd name="T53" fmla="*/ 9 h 242"/>
              <a:gd name="T54" fmla="*/ 2730 w 2735"/>
              <a:gd name="T55" fmla="*/ 14 h 242"/>
              <a:gd name="T56" fmla="*/ 2733 w 2735"/>
              <a:gd name="T57" fmla="*/ 19 h 242"/>
              <a:gd name="T58" fmla="*/ 2735 w 2735"/>
              <a:gd name="T59" fmla="*/ 25 h 242"/>
              <a:gd name="T60" fmla="*/ 2735 w 2735"/>
              <a:gd name="T61" fmla="*/ 33 h 242"/>
              <a:gd name="T62" fmla="*/ 2735 w 2735"/>
              <a:gd name="T63" fmla="*/ 209 h 242"/>
              <a:gd name="T64" fmla="*/ 2735 w 2735"/>
              <a:gd name="T65" fmla="*/ 209 h 242"/>
              <a:gd name="T66" fmla="*/ 2735 w 2735"/>
              <a:gd name="T67" fmla="*/ 216 h 242"/>
              <a:gd name="T68" fmla="*/ 2733 w 2735"/>
              <a:gd name="T69" fmla="*/ 222 h 242"/>
              <a:gd name="T70" fmla="*/ 2730 w 2735"/>
              <a:gd name="T71" fmla="*/ 227 h 242"/>
              <a:gd name="T72" fmla="*/ 2726 w 2735"/>
              <a:gd name="T73" fmla="*/ 232 h 242"/>
              <a:gd name="T74" fmla="*/ 2721 w 2735"/>
              <a:gd name="T75" fmla="*/ 236 h 242"/>
              <a:gd name="T76" fmla="*/ 2716 w 2735"/>
              <a:gd name="T77" fmla="*/ 240 h 242"/>
              <a:gd name="T78" fmla="*/ 2710 w 2735"/>
              <a:gd name="T79" fmla="*/ 242 h 242"/>
              <a:gd name="T80" fmla="*/ 2703 w 2735"/>
              <a:gd name="T81" fmla="*/ 242 h 242"/>
              <a:gd name="T82" fmla="*/ 2703 w 2735"/>
              <a:gd name="T83"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35" h="242">
                <a:moveTo>
                  <a:pt x="2703" y="242"/>
                </a:moveTo>
                <a:lnTo>
                  <a:pt x="32" y="242"/>
                </a:lnTo>
                <a:lnTo>
                  <a:pt x="32" y="242"/>
                </a:lnTo>
                <a:lnTo>
                  <a:pt x="26" y="242"/>
                </a:lnTo>
                <a:lnTo>
                  <a:pt x="20" y="240"/>
                </a:lnTo>
                <a:lnTo>
                  <a:pt x="14" y="236"/>
                </a:lnTo>
                <a:lnTo>
                  <a:pt x="10" y="232"/>
                </a:lnTo>
                <a:lnTo>
                  <a:pt x="6" y="227"/>
                </a:lnTo>
                <a:lnTo>
                  <a:pt x="3" y="222"/>
                </a:lnTo>
                <a:lnTo>
                  <a:pt x="1" y="216"/>
                </a:lnTo>
                <a:lnTo>
                  <a:pt x="0" y="209"/>
                </a:lnTo>
                <a:lnTo>
                  <a:pt x="0" y="33"/>
                </a:lnTo>
                <a:lnTo>
                  <a:pt x="0" y="33"/>
                </a:lnTo>
                <a:lnTo>
                  <a:pt x="1" y="25"/>
                </a:lnTo>
                <a:lnTo>
                  <a:pt x="3" y="19"/>
                </a:lnTo>
                <a:lnTo>
                  <a:pt x="6" y="14"/>
                </a:lnTo>
                <a:lnTo>
                  <a:pt x="10" y="9"/>
                </a:lnTo>
                <a:lnTo>
                  <a:pt x="14" y="5"/>
                </a:lnTo>
                <a:lnTo>
                  <a:pt x="20" y="2"/>
                </a:lnTo>
                <a:lnTo>
                  <a:pt x="26" y="0"/>
                </a:lnTo>
                <a:lnTo>
                  <a:pt x="32" y="0"/>
                </a:lnTo>
                <a:lnTo>
                  <a:pt x="2703" y="0"/>
                </a:lnTo>
                <a:lnTo>
                  <a:pt x="2703" y="0"/>
                </a:lnTo>
                <a:lnTo>
                  <a:pt x="2710" y="0"/>
                </a:lnTo>
                <a:lnTo>
                  <a:pt x="2716" y="2"/>
                </a:lnTo>
                <a:lnTo>
                  <a:pt x="2721" y="5"/>
                </a:lnTo>
                <a:lnTo>
                  <a:pt x="2726" y="9"/>
                </a:lnTo>
                <a:lnTo>
                  <a:pt x="2730" y="14"/>
                </a:lnTo>
                <a:lnTo>
                  <a:pt x="2733" y="19"/>
                </a:lnTo>
                <a:lnTo>
                  <a:pt x="2735" y="25"/>
                </a:lnTo>
                <a:lnTo>
                  <a:pt x="2735" y="33"/>
                </a:lnTo>
                <a:lnTo>
                  <a:pt x="2735" y="209"/>
                </a:lnTo>
                <a:lnTo>
                  <a:pt x="2735" y="209"/>
                </a:lnTo>
                <a:lnTo>
                  <a:pt x="2735" y="216"/>
                </a:lnTo>
                <a:lnTo>
                  <a:pt x="2733" y="222"/>
                </a:lnTo>
                <a:lnTo>
                  <a:pt x="2730" y="227"/>
                </a:lnTo>
                <a:lnTo>
                  <a:pt x="2726" y="232"/>
                </a:lnTo>
                <a:lnTo>
                  <a:pt x="2721" y="236"/>
                </a:lnTo>
                <a:lnTo>
                  <a:pt x="2716" y="240"/>
                </a:lnTo>
                <a:lnTo>
                  <a:pt x="2710" y="242"/>
                </a:lnTo>
                <a:lnTo>
                  <a:pt x="2703" y="242"/>
                </a:lnTo>
                <a:lnTo>
                  <a:pt x="2703" y="242"/>
                </a:lnTo>
                <a:close/>
              </a:path>
            </a:pathLst>
          </a:custGeom>
          <a:solidFill>
            <a:schemeClr val="tx1">
              <a:lumMod val="50000"/>
              <a:lumOff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Rounded Rectangle 1"/>
          <p:cNvSpPr/>
          <p:nvPr/>
        </p:nvSpPr>
        <p:spPr>
          <a:xfrm>
            <a:off x="2753361" y="2970838"/>
            <a:ext cx="6171876" cy="3802844"/>
          </a:xfrm>
          <a:prstGeom prst="roundRect">
            <a:avLst>
              <a:gd name="adj" fmla="val 3816"/>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p:cNvSpPr txBox="1"/>
          <p:nvPr/>
        </p:nvSpPr>
        <p:spPr>
          <a:xfrm>
            <a:off x="2848210" y="2990745"/>
            <a:ext cx="5990990" cy="461665"/>
          </a:xfrm>
          <a:prstGeom prst="rect">
            <a:avLst/>
          </a:prstGeom>
          <a:noFill/>
        </p:spPr>
        <p:txBody>
          <a:bodyPr wrap="square" rtlCol="0">
            <a:spAutoFit/>
          </a:bodyPr>
          <a:lstStyle/>
          <a:p>
            <a:r>
              <a:rPr lang="en-US" sz="2400" dirty="0">
                <a:solidFill>
                  <a:schemeClr val="accent1">
                    <a:lumMod val="75000"/>
                  </a:schemeClr>
                </a:solidFill>
                <a:latin typeface="Minion Pro SmBd" panose="02040603060306020203" pitchFamily="18" charset="0"/>
                <a:cs typeface="Courier New" panose="02070309020205020404" pitchFamily="49" charset="0"/>
              </a:rPr>
              <a:t>Thomas YEO</a:t>
            </a:r>
          </a:p>
        </p:txBody>
      </p:sp>
      <p:sp>
        <p:nvSpPr>
          <p:cNvPr id="27" name="TextBox 26"/>
          <p:cNvSpPr txBox="1"/>
          <p:nvPr/>
        </p:nvSpPr>
        <p:spPr>
          <a:xfrm>
            <a:off x="2843131" y="3422372"/>
            <a:ext cx="5990990" cy="300083"/>
          </a:xfrm>
          <a:prstGeom prst="rect">
            <a:avLst/>
          </a:prstGeom>
          <a:noFill/>
        </p:spPr>
        <p:txBody>
          <a:bodyPr wrap="square" rtlCol="0">
            <a:noAutofit/>
          </a:bodyPr>
          <a:lstStyle/>
          <a:p>
            <a:pPr marL="257175" indent="-257175">
              <a:buSzPct val="123000"/>
              <a:buFont typeface="Arial" panose="020B0604020202020204" pitchFamily="34" charset="0"/>
              <a:buChar char="•"/>
            </a:pPr>
            <a:r>
              <a:rPr lang="en-SG" sz="1600" b="1" dirty="0">
                <a:solidFill>
                  <a:schemeClr val="tx2">
                    <a:lumMod val="50000"/>
                  </a:schemeClr>
                </a:solidFill>
                <a:latin typeface="+mj-lt"/>
                <a:cs typeface="Courier New" panose="02070309020205020404" pitchFamily="49" charset="0"/>
              </a:rPr>
              <a:t>More than 15 years of experience in the continuing education and training (CET) sector</a:t>
            </a:r>
            <a:endParaRPr lang="en-US" sz="1600" b="1" dirty="0">
              <a:solidFill>
                <a:schemeClr val="tx2">
                  <a:lumMod val="50000"/>
                </a:schemeClr>
              </a:solidFill>
              <a:latin typeface="+mj-lt"/>
              <a:cs typeface="Courier New" panose="02070309020205020404" pitchFamily="49" charset="0"/>
            </a:endParaRPr>
          </a:p>
        </p:txBody>
      </p:sp>
      <p:sp>
        <p:nvSpPr>
          <p:cNvPr id="28" name="TextBox 27"/>
          <p:cNvSpPr txBox="1"/>
          <p:nvPr/>
        </p:nvSpPr>
        <p:spPr>
          <a:xfrm>
            <a:off x="2848210" y="3901384"/>
            <a:ext cx="5990990" cy="300083"/>
          </a:xfrm>
          <a:prstGeom prst="rect">
            <a:avLst/>
          </a:prstGeom>
          <a:noFill/>
        </p:spPr>
        <p:txBody>
          <a:bodyPr wrap="square" rtlCol="0">
            <a:noAutofit/>
          </a:bodyPr>
          <a:lstStyle/>
          <a:p>
            <a:pPr marL="257175" indent="-257175">
              <a:buSzPct val="123000"/>
              <a:buFont typeface="Arial" panose="020B0604020202020204" pitchFamily="34" charset="0"/>
              <a:buChar char="•"/>
            </a:pPr>
            <a:r>
              <a:rPr lang="en-SG" sz="1600" b="1" dirty="0">
                <a:solidFill>
                  <a:schemeClr val="tx2">
                    <a:lumMod val="50000"/>
                  </a:schemeClr>
                </a:solidFill>
                <a:latin typeface="+mj-lt"/>
                <a:cs typeface="Courier New" panose="02070309020205020404" pitchFamily="49" charset="0"/>
              </a:rPr>
              <a:t>Expertise in national qualifications framework and quality assurance system development and implementation</a:t>
            </a:r>
            <a:endParaRPr lang="en-US" sz="1600" b="1" dirty="0">
              <a:solidFill>
                <a:schemeClr val="tx2">
                  <a:lumMod val="50000"/>
                </a:schemeClr>
              </a:solidFill>
              <a:latin typeface="+mj-lt"/>
              <a:cs typeface="Courier New" panose="02070309020205020404" pitchFamily="49" charset="0"/>
            </a:endParaRPr>
          </a:p>
        </p:txBody>
      </p:sp>
      <p:sp>
        <p:nvSpPr>
          <p:cNvPr id="29" name="TextBox 28"/>
          <p:cNvSpPr txBox="1"/>
          <p:nvPr/>
        </p:nvSpPr>
        <p:spPr>
          <a:xfrm>
            <a:off x="2849011" y="4395572"/>
            <a:ext cx="5990990" cy="300083"/>
          </a:xfrm>
          <a:prstGeom prst="rect">
            <a:avLst/>
          </a:prstGeom>
          <a:noFill/>
        </p:spPr>
        <p:txBody>
          <a:bodyPr wrap="square" rtlCol="0">
            <a:noAutofit/>
          </a:bodyPr>
          <a:lstStyle/>
          <a:p>
            <a:pPr marL="257175" indent="-257175">
              <a:buSzPct val="123000"/>
              <a:buFont typeface="Arial" panose="020B0604020202020204" pitchFamily="34" charset="0"/>
              <a:buChar char="•"/>
            </a:pPr>
            <a:r>
              <a:rPr lang="en-SG" sz="1600" b="1" dirty="0">
                <a:solidFill>
                  <a:schemeClr val="tx2">
                    <a:lumMod val="50000"/>
                  </a:schemeClr>
                </a:solidFill>
                <a:latin typeface="+mj-lt"/>
                <a:cs typeface="Courier New" panose="02070309020205020404" pitchFamily="49" charset="0"/>
              </a:rPr>
              <a:t>Formerly Assistant Director in the Singapore Workforce Development Agency (WDA), responsible for the formulation of the Singapore Workforce Skills Qualifications (WSQ) system policies, and quality of training providers and adult educators in various industries </a:t>
            </a:r>
            <a:endParaRPr lang="en-US" sz="1600" b="1" dirty="0">
              <a:solidFill>
                <a:schemeClr val="tx2">
                  <a:lumMod val="50000"/>
                </a:schemeClr>
              </a:solidFill>
              <a:latin typeface="+mj-lt"/>
              <a:cs typeface="Courier New" panose="02070309020205020404" pitchFamily="49" charset="0"/>
            </a:endParaRPr>
          </a:p>
        </p:txBody>
      </p:sp>
      <p:sp>
        <p:nvSpPr>
          <p:cNvPr id="30" name="TextBox 29"/>
          <p:cNvSpPr txBox="1"/>
          <p:nvPr/>
        </p:nvSpPr>
        <p:spPr>
          <a:xfrm>
            <a:off x="2843804" y="5374865"/>
            <a:ext cx="5990990" cy="300083"/>
          </a:xfrm>
          <a:prstGeom prst="rect">
            <a:avLst/>
          </a:prstGeom>
          <a:noFill/>
        </p:spPr>
        <p:txBody>
          <a:bodyPr wrap="square" rtlCol="0">
            <a:noAutofit/>
          </a:bodyPr>
          <a:lstStyle/>
          <a:p>
            <a:pPr marL="257175" indent="-257175">
              <a:buSzPct val="123000"/>
              <a:buFont typeface="Arial" panose="020B0604020202020204" pitchFamily="34" charset="0"/>
              <a:buChar char="•"/>
            </a:pPr>
            <a:r>
              <a:rPr lang="en-SG" sz="1600" b="1" dirty="0">
                <a:solidFill>
                  <a:schemeClr val="tx2">
                    <a:lumMod val="50000"/>
                  </a:schemeClr>
                </a:solidFill>
                <a:latin typeface="+mj-lt"/>
                <a:cs typeface="Courier New" panose="02070309020205020404" pitchFamily="49" charset="0"/>
              </a:rPr>
              <a:t>Principal TVET and HRD Consultant at CET Global Pte Ltd; Master Trainer with the Institute for Adult Learning; and Associate Director CET Office, SHRM College</a:t>
            </a:r>
            <a:endParaRPr lang="en-US" sz="1600" b="1" dirty="0">
              <a:solidFill>
                <a:schemeClr val="tx2">
                  <a:lumMod val="50000"/>
                </a:schemeClr>
              </a:solidFill>
              <a:latin typeface="+mj-lt"/>
              <a:cs typeface="Courier New" panose="02070309020205020404" pitchFamily="49" charset="0"/>
            </a:endParaRPr>
          </a:p>
        </p:txBody>
      </p:sp>
      <p:grpSp>
        <p:nvGrpSpPr>
          <p:cNvPr id="25" name="Group 24"/>
          <p:cNvGrpSpPr/>
          <p:nvPr/>
        </p:nvGrpSpPr>
        <p:grpSpPr>
          <a:xfrm>
            <a:off x="1611492" y="1822416"/>
            <a:ext cx="1526039" cy="1588253"/>
            <a:chOff x="2148656" y="1286887"/>
            <a:chExt cx="2034718" cy="2117671"/>
          </a:xfrm>
          <a:effectLst>
            <a:outerShdw blurRad="114300" dist="76200" dir="8100000" algn="tr" rotWithShape="0">
              <a:prstClr val="black">
                <a:alpha val="40000"/>
              </a:prstClr>
            </a:outerShdw>
          </a:effectLst>
        </p:grpSpPr>
        <p:sp>
          <p:nvSpPr>
            <p:cNvPr id="10" name="Freeform 257"/>
            <p:cNvSpPr>
              <a:spLocks/>
            </p:cNvSpPr>
            <p:nvPr/>
          </p:nvSpPr>
          <p:spPr bwMode="auto">
            <a:xfrm>
              <a:off x="2148656" y="1286887"/>
              <a:ext cx="2034718" cy="2117671"/>
            </a:xfrm>
            <a:custGeom>
              <a:avLst/>
              <a:gdLst>
                <a:gd name="T0" fmla="*/ 396 w 879"/>
                <a:gd name="T1" fmla="*/ 900 h 911"/>
                <a:gd name="T2" fmla="*/ 20 w 879"/>
                <a:gd name="T3" fmla="*/ 610 h 911"/>
                <a:gd name="T4" fmla="*/ 20 w 879"/>
                <a:gd name="T5" fmla="*/ 610 h 911"/>
                <a:gd name="T6" fmla="*/ 13 w 879"/>
                <a:gd name="T7" fmla="*/ 602 h 911"/>
                <a:gd name="T8" fmla="*/ 7 w 879"/>
                <a:gd name="T9" fmla="*/ 594 h 911"/>
                <a:gd name="T10" fmla="*/ 2 w 879"/>
                <a:gd name="T11" fmla="*/ 583 h 911"/>
                <a:gd name="T12" fmla="*/ 0 w 879"/>
                <a:gd name="T13" fmla="*/ 573 h 911"/>
                <a:gd name="T14" fmla="*/ 0 w 879"/>
                <a:gd name="T15" fmla="*/ 563 h 911"/>
                <a:gd name="T16" fmla="*/ 1 w 879"/>
                <a:gd name="T17" fmla="*/ 553 h 911"/>
                <a:gd name="T18" fmla="*/ 5 w 879"/>
                <a:gd name="T19" fmla="*/ 542 h 911"/>
                <a:gd name="T20" fmla="*/ 11 w 879"/>
                <a:gd name="T21" fmla="*/ 533 h 911"/>
                <a:gd name="T22" fmla="*/ 405 w 879"/>
                <a:gd name="T23" fmla="*/ 22 h 911"/>
                <a:gd name="T24" fmla="*/ 405 w 879"/>
                <a:gd name="T25" fmla="*/ 22 h 911"/>
                <a:gd name="T26" fmla="*/ 414 w 879"/>
                <a:gd name="T27" fmla="*/ 14 h 911"/>
                <a:gd name="T28" fmla="*/ 422 w 879"/>
                <a:gd name="T29" fmla="*/ 8 h 911"/>
                <a:gd name="T30" fmla="*/ 432 w 879"/>
                <a:gd name="T31" fmla="*/ 3 h 911"/>
                <a:gd name="T32" fmla="*/ 442 w 879"/>
                <a:gd name="T33" fmla="*/ 0 h 911"/>
                <a:gd name="T34" fmla="*/ 453 w 879"/>
                <a:gd name="T35" fmla="*/ 0 h 911"/>
                <a:gd name="T36" fmla="*/ 463 w 879"/>
                <a:gd name="T37" fmla="*/ 2 h 911"/>
                <a:gd name="T38" fmla="*/ 473 w 879"/>
                <a:gd name="T39" fmla="*/ 6 h 911"/>
                <a:gd name="T40" fmla="*/ 482 w 879"/>
                <a:gd name="T41" fmla="*/ 12 h 911"/>
                <a:gd name="T42" fmla="*/ 858 w 879"/>
                <a:gd name="T43" fmla="*/ 302 h 911"/>
                <a:gd name="T44" fmla="*/ 858 w 879"/>
                <a:gd name="T45" fmla="*/ 302 h 911"/>
                <a:gd name="T46" fmla="*/ 865 w 879"/>
                <a:gd name="T47" fmla="*/ 309 h 911"/>
                <a:gd name="T48" fmla="*/ 871 w 879"/>
                <a:gd name="T49" fmla="*/ 318 h 911"/>
                <a:gd name="T50" fmla="*/ 877 w 879"/>
                <a:gd name="T51" fmla="*/ 328 h 911"/>
                <a:gd name="T52" fmla="*/ 879 w 879"/>
                <a:gd name="T53" fmla="*/ 338 h 911"/>
                <a:gd name="T54" fmla="*/ 879 w 879"/>
                <a:gd name="T55" fmla="*/ 349 h 911"/>
                <a:gd name="T56" fmla="*/ 878 w 879"/>
                <a:gd name="T57" fmla="*/ 359 h 911"/>
                <a:gd name="T58" fmla="*/ 873 w 879"/>
                <a:gd name="T59" fmla="*/ 369 h 911"/>
                <a:gd name="T60" fmla="*/ 867 w 879"/>
                <a:gd name="T61" fmla="*/ 378 h 911"/>
                <a:gd name="T62" fmla="*/ 473 w 879"/>
                <a:gd name="T63" fmla="*/ 890 h 911"/>
                <a:gd name="T64" fmla="*/ 473 w 879"/>
                <a:gd name="T65" fmla="*/ 890 h 911"/>
                <a:gd name="T66" fmla="*/ 465 w 879"/>
                <a:gd name="T67" fmla="*/ 898 h 911"/>
                <a:gd name="T68" fmla="*/ 457 w 879"/>
                <a:gd name="T69" fmla="*/ 904 h 911"/>
                <a:gd name="T70" fmla="*/ 446 w 879"/>
                <a:gd name="T71" fmla="*/ 908 h 911"/>
                <a:gd name="T72" fmla="*/ 436 w 879"/>
                <a:gd name="T73" fmla="*/ 910 h 911"/>
                <a:gd name="T74" fmla="*/ 426 w 879"/>
                <a:gd name="T75" fmla="*/ 911 h 911"/>
                <a:gd name="T76" fmla="*/ 416 w 879"/>
                <a:gd name="T77" fmla="*/ 909 h 911"/>
                <a:gd name="T78" fmla="*/ 405 w 879"/>
                <a:gd name="T79" fmla="*/ 905 h 911"/>
                <a:gd name="T80" fmla="*/ 396 w 879"/>
                <a:gd name="T81" fmla="*/ 900 h 911"/>
                <a:gd name="T82" fmla="*/ 396 w 879"/>
                <a:gd name="T83" fmla="*/ 900 h 9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79" h="911">
                  <a:moveTo>
                    <a:pt x="396" y="900"/>
                  </a:moveTo>
                  <a:lnTo>
                    <a:pt x="20" y="610"/>
                  </a:lnTo>
                  <a:lnTo>
                    <a:pt x="20" y="610"/>
                  </a:lnTo>
                  <a:lnTo>
                    <a:pt x="13" y="602"/>
                  </a:lnTo>
                  <a:lnTo>
                    <a:pt x="7" y="594"/>
                  </a:lnTo>
                  <a:lnTo>
                    <a:pt x="2" y="583"/>
                  </a:lnTo>
                  <a:lnTo>
                    <a:pt x="0" y="573"/>
                  </a:lnTo>
                  <a:lnTo>
                    <a:pt x="0" y="563"/>
                  </a:lnTo>
                  <a:lnTo>
                    <a:pt x="1" y="553"/>
                  </a:lnTo>
                  <a:lnTo>
                    <a:pt x="5" y="542"/>
                  </a:lnTo>
                  <a:lnTo>
                    <a:pt x="11" y="533"/>
                  </a:lnTo>
                  <a:lnTo>
                    <a:pt x="405" y="22"/>
                  </a:lnTo>
                  <a:lnTo>
                    <a:pt x="405" y="22"/>
                  </a:lnTo>
                  <a:lnTo>
                    <a:pt x="414" y="14"/>
                  </a:lnTo>
                  <a:lnTo>
                    <a:pt x="422" y="8"/>
                  </a:lnTo>
                  <a:lnTo>
                    <a:pt x="432" y="3"/>
                  </a:lnTo>
                  <a:lnTo>
                    <a:pt x="442" y="0"/>
                  </a:lnTo>
                  <a:lnTo>
                    <a:pt x="453" y="0"/>
                  </a:lnTo>
                  <a:lnTo>
                    <a:pt x="463" y="2"/>
                  </a:lnTo>
                  <a:lnTo>
                    <a:pt x="473" y="6"/>
                  </a:lnTo>
                  <a:lnTo>
                    <a:pt x="482" y="12"/>
                  </a:lnTo>
                  <a:lnTo>
                    <a:pt x="858" y="302"/>
                  </a:lnTo>
                  <a:lnTo>
                    <a:pt x="858" y="302"/>
                  </a:lnTo>
                  <a:lnTo>
                    <a:pt x="865" y="309"/>
                  </a:lnTo>
                  <a:lnTo>
                    <a:pt x="871" y="318"/>
                  </a:lnTo>
                  <a:lnTo>
                    <a:pt x="877" y="328"/>
                  </a:lnTo>
                  <a:lnTo>
                    <a:pt x="879" y="338"/>
                  </a:lnTo>
                  <a:lnTo>
                    <a:pt x="879" y="349"/>
                  </a:lnTo>
                  <a:lnTo>
                    <a:pt x="878" y="359"/>
                  </a:lnTo>
                  <a:lnTo>
                    <a:pt x="873" y="369"/>
                  </a:lnTo>
                  <a:lnTo>
                    <a:pt x="867" y="378"/>
                  </a:lnTo>
                  <a:lnTo>
                    <a:pt x="473" y="890"/>
                  </a:lnTo>
                  <a:lnTo>
                    <a:pt x="473" y="890"/>
                  </a:lnTo>
                  <a:lnTo>
                    <a:pt x="465" y="898"/>
                  </a:lnTo>
                  <a:lnTo>
                    <a:pt x="457" y="904"/>
                  </a:lnTo>
                  <a:lnTo>
                    <a:pt x="446" y="908"/>
                  </a:lnTo>
                  <a:lnTo>
                    <a:pt x="436" y="910"/>
                  </a:lnTo>
                  <a:lnTo>
                    <a:pt x="426" y="911"/>
                  </a:lnTo>
                  <a:lnTo>
                    <a:pt x="416" y="909"/>
                  </a:lnTo>
                  <a:lnTo>
                    <a:pt x="405" y="905"/>
                  </a:lnTo>
                  <a:lnTo>
                    <a:pt x="396" y="900"/>
                  </a:lnTo>
                  <a:lnTo>
                    <a:pt x="396" y="900"/>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Rounded Rectangle 10"/>
            <p:cNvSpPr/>
            <p:nvPr/>
          </p:nvSpPr>
          <p:spPr>
            <a:xfrm rot="21092864">
              <a:off x="2834873" y="1747641"/>
              <a:ext cx="662280" cy="1256704"/>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3">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5" name="Group 34"/>
          <p:cNvGrpSpPr/>
          <p:nvPr/>
        </p:nvGrpSpPr>
        <p:grpSpPr>
          <a:xfrm>
            <a:off x="3137530" y="906120"/>
            <a:ext cx="1562660" cy="1747082"/>
            <a:chOff x="4183374" y="65159"/>
            <a:chExt cx="2083546" cy="2329443"/>
          </a:xfrm>
          <a:effectLst>
            <a:outerShdw blurRad="114300" dist="76200" dir="8100000" algn="tr" rotWithShape="0">
              <a:prstClr val="black">
                <a:alpha val="40000"/>
              </a:prstClr>
            </a:outerShdw>
          </a:effectLst>
        </p:grpSpPr>
        <p:sp>
          <p:nvSpPr>
            <p:cNvPr id="12" name="Freeform 259"/>
            <p:cNvSpPr>
              <a:spLocks/>
            </p:cNvSpPr>
            <p:nvPr/>
          </p:nvSpPr>
          <p:spPr bwMode="auto">
            <a:xfrm>
              <a:off x="4183374" y="65159"/>
              <a:ext cx="2083546" cy="2329443"/>
            </a:xfrm>
            <a:custGeom>
              <a:avLst/>
              <a:gdLst>
                <a:gd name="T0" fmla="*/ 859 w 893"/>
                <a:gd name="T1" fmla="*/ 790 h 999"/>
                <a:gd name="T2" fmla="*/ 354 w 893"/>
                <a:gd name="T3" fmla="*/ 995 h 999"/>
                <a:gd name="T4" fmla="*/ 354 w 893"/>
                <a:gd name="T5" fmla="*/ 995 h 999"/>
                <a:gd name="T6" fmla="*/ 343 w 893"/>
                <a:gd name="T7" fmla="*/ 998 h 999"/>
                <a:gd name="T8" fmla="*/ 332 w 893"/>
                <a:gd name="T9" fmla="*/ 999 h 999"/>
                <a:gd name="T10" fmla="*/ 321 w 893"/>
                <a:gd name="T11" fmla="*/ 998 h 999"/>
                <a:gd name="T12" fmla="*/ 311 w 893"/>
                <a:gd name="T13" fmla="*/ 995 h 999"/>
                <a:gd name="T14" fmla="*/ 302 w 893"/>
                <a:gd name="T15" fmla="*/ 989 h 999"/>
                <a:gd name="T16" fmla="*/ 294 w 893"/>
                <a:gd name="T17" fmla="*/ 983 h 999"/>
                <a:gd name="T18" fmla="*/ 287 w 893"/>
                <a:gd name="T19" fmla="*/ 974 h 999"/>
                <a:gd name="T20" fmla="*/ 282 w 893"/>
                <a:gd name="T21" fmla="*/ 965 h 999"/>
                <a:gd name="T22" fmla="*/ 4 w 893"/>
                <a:gd name="T23" fmla="*/ 281 h 999"/>
                <a:gd name="T24" fmla="*/ 4 w 893"/>
                <a:gd name="T25" fmla="*/ 281 h 999"/>
                <a:gd name="T26" fmla="*/ 1 w 893"/>
                <a:gd name="T27" fmla="*/ 270 h 999"/>
                <a:gd name="T28" fmla="*/ 0 w 893"/>
                <a:gd name="T29" fmla="*/ 259 h 999"/>
                <a:gd name="T30" fmla="*/ 2 w 893"/>
                <a:gd name="T31" fmla="*/ 249 h 999"/>
                <a:gd name="T32" fmla="*/ 5 w 893"/>
                <a:gd name="T33" fmla="*/ 239 h 999"/>
                <a:gd name="T34" fmla="*/ 10 w 893"/>
                <a:gd name="T35" fmla="*/ 229 h 999"/>
                <a:gd name="T36" fmla="*/ 16 w 893"/>
                <a:gd name="T37" fmla="*/ 221 h 999"/>
                <a:gd name="T38" fmla="*/ 24 w 893"/>
                <a:gd name="T39" fmla="*/ 214 h 999"/>
                <a:gd name="T40" fmla="*/ 34 w 893"/>
                <a:gd name="T41" fmla="*/ 209 h 999"/>
                <a:gd name="T42" fmla="*/ 539 w 893"/>
                <a:gd name="T43" fmla="*/ 4 h 999"/>
                <a:gd name="T44" fmla="*/ 539 w 893"/>
                <a:gd name="T45" fmla="*/ 4 h 999"/>
                <a:gd name="T46" fmla="*/ 550 w 893"/>
                <a:gd name="T47" fmla="*/ 1 h 999"/>
                <a:gd name="T48" fmla="*/ 561 w 893"/>
                <a:gd name="T49" fmla="*/ 0 h 999"/>
                <a:gd name="T50" fmla="*/ 571 w 893"/>
                <a:gd name="T51" fmla="*/ 1 h 999"/>
                <a:gd name="T52" fmla="*/ 581 w 893"/>
                <a:gd name="T53" fmla="*/ 4 h 999"/>
                <a:gd name="T54" fmla="*/ 591 w 893"/>
                <a:gd name="T55" fmla="*/ 9 h 999"/>
                <a:gd name="T56" fmla="*/ 599 w 893"/>
                <a:gd name="T57" fmla="*/ 16 h 999"/>
                <a:gd name="T58" fmla="*/ 606 w 893"/>
                <a:gd name="T59" fmla="*/ 24 h 999"/>
                <a:gd name="T60" fmla="*/ 611 w 893"/>
                <a:gd name="T61" fmla="*/ 34 h 999"/>
                <a:gd name="T62" fmla="*/ 889 w 893"/>
                <a:gd name="T63" fmla="*/ 718 h 999"/>
                <a:gd name="T64" fmla="*/ 889 w 893"/>
                <a:gd name="T65" fmla="*/ 718 h 999"/>
                <a:gd name="T66" fmla="*/ 892 w 893"/>
                <a:gd name="T67" fmla="*/ 728 h 999"/>
                <a:gd name="T68" fmla="*/ 893 w 893"/>
                <a:gd name="T69" fmla="*/ 739 h 999"/>
                <a:gd name="T70" fmla="*/ 892 w 893"/>
                <a:gd name="T71" fmla="*/ 750 h 999"/>
                <a:gd name="T72" fmla="*/ 889 w 893"/>
                <a:gd name="T73" fmla="*/ 760 h 999"/>
                <a:gd name="T74" fmla="*/ 883 w 893"/>
                <a:gd name="T75" fmla="*/ 769 h 999"/>
                <a:gd name="T76" fmla="*/ 876 w 893"/>
                <a:gd name="T77" fmla="*/ 777 h 999"/>
                <a:gd name="T78" fmla="*/ 868 w 893"/>
                <a:gd name="T79" fmla="*/ 785 h 999"/>
                <a:gd name="T80" fmla="*/ 859 w 893"/>
                <a:gd name="T81" fmla="*/ 790 h 999"/>
                <a:gd name="T82" fmla="*/ 859 w 893"/>
                <a:gd name="T83" fmla="*/ 790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93" h="999">
                  <a:moveTo>
                    <a:pt x="859" y="790"/>
                  </a:moveTo>
                  <a:lnTo>
                    <a:pt x="354" y="995"/>
                  </a:lnTo>
                  <a:lnTo>
                    <a:pt x="354" y="995"/>
                  </a:lnTo>
                  <a:lnTo>
                    <a:pt x="343" y="998"/>
                  </a:lnTo>
                  <a:lnTo>
                    <a:pt x="332" y="999"/>
                  </a:lnTo>
                  <a:lnTo>
                    <a:pt x="321" y="998"/>
                  </a:lnTo>
                  <a:lnTo>
                    <a:pt x="311" y="995"/>
                  </a:lnTo>
                  <a:lnTo>
                    <a:pt x="302" y="989"/>
                  </a:lnTo>
                  <a:lnTo>
                    <a:pt x="294" y="983"/>
                  </a:lnTo>
                  <a:lnTo>
                    <a:pt x="287" y="974"/>
                  </a:lnTo>
                  <a:lnTo>
                    <a:pt x="282" y="965"/>
                  </a:lnTo>
                  <a:lnTo>
                    <a:pt x="4" y="281"/>
                  </a:lnTo>
                  <a:lnTo>
                    <a:pt x="4" y="281"/>
                  </a:lnTo>
                  <a:lnTo>
                    <a:pt x="1" y="270"/>
                  </a:lnTo>
                  <a:lnTo>
                    <a:pt x="0" y="259"/>
                  </a:lnTo>
                  <a:lnTo>
                    <a:pt x="2" y="249"/>
                  </a:lnTo>
                  <a:lnTo>
                    <a:pt x="5" y="239"/>
                  </a:lnTo>
                  <a:lnTo>
                    <a:pt x="10" y="229"/>
                  </a:lnTo>
                  <a:lnTo>
                    <a:pt x="16" y="221"/>
                  </a:lnTo>
                  <a:lnTo>
                    <a:pt x="24" y="214"/>
                  </a:lnTo>
                  <a:lnTo>
                    <a:pt x="34" y="209"/>
                  </a:lnTo>
                  <a:lnTo>
                    <a:pt x="539" y="4"/>
                  </a:lnTo>
                  <a:lnTo>
                    <a:pt x="539" y="4"/>
                  </a:lnTo>
                  <a:lnTo>
                    <a:pt x="550" y="1"/>
                  </a:lnTo>
                  <a:lnTo>
                    <a:pt x="561" y="0"/>
                  </a:lnTo>
                  <a:lnTo>
                    <a:pt x="571" y="1"/>
                  </a:lnTo>
                  <a:lnTo>
                    <a:pt x="581" y="4"/>
                  </a:lnTo>
                  <a:lnTo>
                    <a:pt x="591" y="9"/>
                  </a:lnTo>
                  <a:lnTo>
                    <a:pt x="599" y="16"/>
                  </a:lnTo>
                  <a:lnTo>
                    <a:pt x="606" y="24"/>
                  </a:lnTo>
                  <a:lnTo>
                    <a:pt x="611" y="34"/>
                  </a:lnTo>
                  <a:lnTo>
                    <a:pt x="889" y="718"/>
                  </a:lnTo>
                  <a:lnTo>
                    <a:pt x="889" y="718"/>
                  </a:lnTo>
                  <a:lnTo>
                    <a:pt x="892" y="728"/>
                  </a:lnTo>
                  <a:lnTo>
                    <a:pt x="893" y="739"/>
                  </a:lnTo>
                  <a:lnTo>
                    <a:pt x="892" y="750"/>
                  </a:lnTo>
                  <a:lnTo>
                    <a:pt x="889" y="760"/>
                  </a:lnTo>
                  <a:lnTo>
                    <a:pt x="883" y="769"/>
                  </a:lnTo>
                  <a:lnTo>
                    <a:pt x="876" y="777"/>
                  </a:lnTo>
                  <a:lnTo>
                    <a:pt x="868" y="785"/>
                  </a:lnTo>
                  <a:lnTo>
                    <a:pt x="859" y="790"/>
                  </a:lnTo>
                  <a:lnTo>
                    <a:pt x="859" y="790"/>
                  </a:lnTo>
                  <a:close/>
                </a:path>
              </a:pathLst>
            </a:custGeom>
            <a:solidFill>
              <a:schemeClr val="accent4">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Rounded Rectangle 10"/>
            <p:cNvSpPr/>
            <p:nvPr/>
          </p:nvSpPr>
          <p:spPr>
            <a:xfrm rot="18867984">
              <a:off x="4894456" y="435932"/>
              <a:ext cx="755966" cy="1434477"/>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4">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6" name="Group 35"/>
          <p:cNvGrpSpPr/>
          <p:nvPr/>
        </p:nvGrpSpPr>
        <p:grpSpPr>
          <a:xfrm>
            <a:off x="5273976" y="1089376"/>
            <a:ext cx="1367327" cy="1710426"/>
            <a:chOff x="7031967" y="309501"/>
            <a:chExt cx="1823103" cy="2280568"/>
          </a:xfrm>
          <a:effectLst>
            <a:outerShdw blurRad="114300" dist="76200" dir="8100000" algn="tr" rotWithShape="0">
              <a:prstClr val="black">
                <a:alpha val="40000"/>
              </a:prstClr>
            </a:outerShdw>
          </a:effectLst>
        </p:grpSpPr>
        <p:sp>
          <p:nvSpPr>
            <p:cNvPr id="14" name="Freeform 261"/>
            <p:cNvSpPr>
              <a:spLocks/>
            </p:cNvSpPr>
            <p:nvPr/>
          </p:nvSpPr>
          <p:spPr bwMode="auto">
            <a:xfrm>
              <a:off x="7031967" y="309501"/>
              <a:ext cx="1823103" cy="2280568"/>
            </a:xfrm>
            <a:custGeom>
              <a:avLst/>
              <a:gdLst>
                <a:gd name="T0" fmla="*/ 728 w 780"/>
                <a:gd name="T1" fmla="*/ 950 h 985"/>
                <a:gd name="T2" fmla="*/ 104 w 780"/>
                <a:gd name="T3" fmla="*/ 985 h 985"/>
                <a:gd name="T4" fmla="*/ 104 w 780"/>
                <a:gd name="T5" fmla="*/ 985 h 985"/>
                <a:gd name="T6" fmla="*/ 93 w 780"/>
                <a:gd name="T7" fmla="*/ 984 h 985"/>
                <a:gd name="T8" fmla="*/ 82 w 780"/>
                <a:gd name="T9" fmla="*/ 982 h 985"/>
                <a:gd name="T10" fmla="*/ 73 w 780"/>
                <a:gd name="T11" fmla="*/ 977 h 985"/>
                <a:gd name="T12" fmla="*/ 65 w 780"/>
                <a:gd name="T13" fmla="*/ 970 h 985"/>
                <a:gd name="T14" fmla="*/ 58 w 780"/>
                <a:gd name="T15" fmla="*/ 962 h 985"/>
                <a:gd name="T16" fmla="*/ 52 w 780"/>
                <a:gd name="T17" fmla="*/ 954 h 985"/>
                <a:gd name="T18" fmla="*/ 48 w 780"/>
                <a:gd name="T19" fmla="*/ 944 h 985"/>
                <a:gd name="T20" fmla="*/ 47 w 780"/>
                <a:gd name="T21" fmla="*/ 932 h 985"/>
                <a:gd name="T22" fmla="*/ 0 w 780"/>
                <a:gd name="T23" fmla="*/ 94 h 985"/>
                <a:gd name="T24" fmla="*/ 0 w 780"/>
                <a:gd name="T25" fmla="*/ 94 h 985"/>
                <a:gd name="T26" fmla="*/ 0 w 780"/>
                <a:gd name="T27" fmla="*/ 82 h 985"/>
                <a:gd name="T28" fmla="*/ 3 w 780"/>
                <a:gd name="T29" fmla="*/ 72 h 985"/>
                <a:gd name="T30" fmla="*/ 8 w 780"/>
                <a:gd name="T31" fmla="*/ 62 h 985"/>
                <a:gd name="T32" fmla="*/ 14 w 780"/>
                <a:gd name="T33" fmla="*/ 54 h 985"/>
                <a:gd name="T34" fmla="*/ 21 w 780"/>
                <a:gd name="T35" fmla="*/ 46 h 985"/>
                <a:gd name="T36" fmla="*/ 30 w 780"/>
                <a:gd name="T37" fmla="*/ 40 h 985"/>
                <a:gd name="T38" fmla="*/ 41 w 780"/>
                <a:gd name="T39" fmla="*/ 37 h 985"/>
                <a:gd name="T40" fmla="*/ 52 w 780"/>
                <a:gd name="T41" fmla="*/ 35 h 985"/>
                <a:gd name="T42" fmla="*/ 675 w 780"/>
                <a:gd name="T43" fmla="*/ 0 h 985"/>
                <a:gd name="T44" fmla="*/ 675 w 780"/>
                <a:gd name="T45" fmla="*/ 0 h 985"/>
                <a:gd name="T46" fmla="*/ 686 w 780"/>
                <a:gd name="T47" fmla="*/ 1 h 985"/>
                <a:gd name="T48" fmla="*/ 696 w 780"/>
                <a:gd name="T49" fmla="*/ 3 h 985"/>
                <a:gd name="T50" fmla="*/ 706 w 780"/>
                <a:gd name="T51" fmla="*/ 8 h 985"/>
                <a:gd name="T52" fmla="*/ 714 w 780"/>
                <a:gd name="T53" fmla="*/ 15 h 985"/>
                <a:gd name="T54" fmla="*/ 722 w 780"/>
                <a:gd name="T55" fmla="*/ 22 h 985"/>
                <a:gd name="T56" fmla="*/ 728 w 780"/>
                <a:gd name="T57" fmla="*/ 31 h 985"/>
                <a:gd name="T58" fmla="*/ 731 w 780"/>
                <a:gd name="T59" fmla="*/ 41 h 985"/>
                <a:gd name="T60" fmla="*/ 733 w 780"/>
                <a:gd name="T61" fmla="*/ 53 h 985"/>
                <a:gd name="T62" fmla="*/ 780 w 780"/>
                <a:gd name="T63" fmla="*/ 892 h 985"/>
                <a:gd name="T64" fmla="*/ 780 w 780"/>
                <a:gd name="T65" fmla="*/ 892 h 985"/>
                <a:gd name="T66" fmla="*/ 779 w 780"/>
                <a:gd name="T67" fmla="*/ 903 h 985"/>
                <a:gd name="T68" fmla="*/ 777 w 780"/>
                <a:gd name="T69" fmla="*/ 913 h 985"/>
                <a:gd name="T70" fmla="*/ 772 w 780"/>
                <a:gd name="T71" fmla="*/ 922 h 985"/>
                <a:gd name="T72" fmla="*/ 766 w 780"/>
                <a:gd name="T73" fmla="*/ 931 h 985"/>
                <a:gd name="T74" fmla="*/ 758 w 780"/>
                <a:gd name="T75" fmla="*/ 939 h 985"/>
                <a:gd name="T76" fmla="*/ 749 w 780"/>
                <a:gd name="T77" fmla="*/ 944 h 985"/>
                <a:gd name="T78" fmla="*/ 739 w 780"/>
                <a:gd name="T79" fmla="*/ 948 h 985"/>
                <a:gd name="T80" fmla="*/ 728 w 780"/>
                <a:gd name="T81" fmla="*/ 950 h 985"/>
                <a:gd name="T82" fmla="*/ 728 w 780"/>
                <a:gd name="T83" fmla="*/ 95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80" h="985">
                  <a:moveTo>
                    <a:pt x="728" y="950"/>
                  </a:moveTo>
                  <a:lnTo>
                    <a:pt x="104" y="985"/>
                  </a:lnTo>
                  <a:lnTo>
                    <a:pt x="104" y="985"/>
                  </a:lnTo>
                  <a:lnTo>
                    <a:pt x="93" y="984"/>
                  </a:lnTo>
                  <a:lnTo>
                    <a:pt x="82" y="982"/>
                  </a:lnTo>
                  <a:lnTo>
                    <a:pt x="73" y="977"/>
                  </a:lnTo>
                  <a:lnTo>
                    <a:pt x="65" y="970"/>
                  </a:lnTo>
                  <a:lnTo>
                    <a:pt x="58" y="962"/>
                  </a:lnTo>
                  <a:lnTo>
                    <a:pt x="52" y="954"/>
                  </a:lnTo>
                  <a:lnTo>
                    <a:pt x="48" y="944"/>
                  </a:lnTo>
                  <a:lnTo>
                    <a:pt x="47" y="932"/>
                  </a:lnTo>
                  <a:lnTo>
                    <a:pt x="0" y="94"/>
                  </a:lnTo>
                  <a:lnTo>
                    <a:pt x="0" y="94"/>
                  </a:lnTo>
                  <a:lnTo>
                    <a:pt x="0" y="82"/>
                  </a:lnTo>
                  <a:lnTo>
                    <a:pt x="3" y="72"/>
                  </a:lnTo>
                  <a:lnTo>
                    <a:pt x="8" y="62"/>
                  </a:lnTo>
                  <a:lnTo>
                    <a:pt x="14" y="54"/>
                  </a:lnTo>
                  <a:lnTo>
                    <a:pt x="21" y="46"/>
                  </a:lnTo>
                  <a:lnTo>
                    <a:pt x="30" y="40"/>
                  </a:lnTo>
                  <a:lnTo>
                    <a:pt x="41" y="37"/>
                  </a:lnTo>
                  <a:lnTo>
                    <a:pt x="52" y="35"/>
                  </a:lnTo>
                  <a:lnTo>
                    <a:pt x="675" y="0"/>
                  </a:lnTo>
                  <a:lnTo>
                    <a:pt x="675" y="0"/>
                  </a:lnTo>
                  <a:lnTo>
                    <a:pt x="686" y="1"/>
                  </a:lnTo>
                  <a:lnTo>
                    <a:pt x="696" y="3"/>
                  </a:lnTo>
                  <a:lnTo>
                    <a:pt x="706" y="8"/>
                  </a:lnTo>
                  <a:lnTo>
                    <a:pt x="714" y="15"/>
                  </a:lnTo>
                  <a:lnTo>
                    <a:pt x="722" y="22"/>
                  </a:lnTo>
                  <a:lnTo>
                    <a:pt x="728" y="31"/>
                  </a:lnTo>
                  <a:lnTo>
                    <a:pt x="731" y="41"/>
                  </a:lnTo>
                  <a:lnTo>
                    <a:pt x="733" y="53"/>
                  </a:lnTo>
                  <a:lnTo>
                    <a:pt x="780" y="892"/>
                  </a:lnTo>
                  <a:lnTo>
                    <a:pt x="780" y="892"/>
                  </a:lnTo>
                  <a:lnTo>
                    <a:pt x="779" y="903"/>
                  </a:lnTo>
                  <a:lnTo>
                    <a:pt x="777" y="913"/>
                  </a:lnTo>
                  <a:lnTo>
                    <a:pt x="772" y="922"/>
                  </a:lnTo>
                  <a:lnTo>
                    <a:pt x="766" y="931"/>
                  </a:lnTo>
                  <a:lnTo>
                    <a:pt x="758" y="939"/>
                  </a:lnTo>
                  <a:lnTo>
                    <a:pt x="749" y="944"/>
                  </a:lnTo>
                  <a:lnTo>
                    <a:pt x="739" y="948"/>
                  </a:lnTo>
                  <a:lnTo>
                    <a:pt x="728" y="950"/>
                  </a:lnTo>
                  <a:lnTo>
                    <a:pt x="728" y="950"/>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Rounded Rectangle 10"/>
            <p:cNvSpPr/>
            <p:nvPr/>
          </p:nvSpPr>
          <p:spPr>
            <a:xfrm rot="19740106">
              <a:off x="7588936" y="635731"/>
              <a:ext cx="838733" cy="1591531"/>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3">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7" name="Group 36"/>
          <p:cNvGrpSpPr/>
          <p:nvPr/>
        </p:nvGrpSpPr>
        <p:grpSpPr>
          <a:xfrm>
            <a:off x="7007551" y="1126031"/>
            <a:ext cx="1892287" cy="2211341"/>
            <a:chOff x="9343401" y="358375"/>
            <a:chExt cx="2523049" cy="2948454"/>
          </a:xfrm>
          <a:effectLst>
            <a:outerShdw blurRad="114300" dist="76200" dir="8100000" algn="tr" rotWithShape="0">
              <a:prstClr val="black">
                <a:alpha val="40000"/>
              </a:prstClr>
            </a:outerShdw>
          </a:effectLst>
        </p:grpSpPr>
        <p:sp>
          <p:nvSpPr>
            <p:cNvPr id="16" name="Freeform 263"/>
            <p:cNvSpPr>
              <a:spLocks/>
            </p:cNvSpPr>
            <p:nvPr/>
          </p:nvSpPr>
          <p:spPr bwMode="auto">
            <a:xfrm>
              <a:off x="9343401" y="358375"/>
              <a:ext cx="2523049" cy="2948454"/>
            </a:xfrm>
            <a:custGeom>
              <a:avLst/>
              <a:gdLst>
                <a:gd name="T0" fmla="*/ 757 w 1084"/>
                <a:gd name="T1" fmla="*/ 1260 h 1262"/>
                <a:gd name="T2" fmla="*/ 40 w 1084"/>
                <a:gd name="T3" fmla="*/ 1067 h 1262"/>
                <a:gd name="T4" fmla="*/ 40 w 1084"/>
                <a:gd name="T5" fmla="*/ 1067 h 1262"/>
                <a:gd name="T6" fmla="*/ 30 w 1084"/>
                <a:gd name="T7" fmla="*/ 1063 h 1262"/>
                <a:gd name="T8" fmla="*/ 21 w 1084"/>
                <a:gd name="T9" fmla="*/ 1057 h 1262"/>
                <a:gd name="T10" fmla="*/ 13 w 1084"/>
                <a:gd name="T11" fmla="*/ 1050 h 1262"/>
                <a:gd name="T12" fmla="*/ 7 w 1084"/>
                <a:gd name="T13" fmla="*/ 1041 h 1262"/>
                <a:gd name="T14" fmla="*/ 2 w 1084"/>
                <a:gd name="T15" fmla="*/ 1031 h 1262"/>
                <a:gd name="T16" fmla="*/ 0 w 1084"/>
                <a:gd name="T17" fmla="*/ 1021 h 1262"/>
                <a:gd name="T18" fmla="*/ 0 w 1084"/>
                <a:gd name="T19" fmla="*/ 1010 h 1262"/>
                <a:gd name="T20" fmla="*/ 1 w 1084"/>
                <a:gd name="T21" fmla="*/ 1000 h 1262"/>
                <a:gd name="T22" fmla="*/ 259 w 1084"/>
                <a:gd name="T23" fmla="*/ 41 h 1262"/>
                <a:gd name="T24" fmla="*/ 259 w 1084"/>
                <a:gd name="T25" fmla="*/ 41 h 1262"/>
                <a:gd name="T26" fmla="*/ 263 w 1084"/>
                <a:gd name="T27" fmla="*/ 30 h 1262"/>
                <a:gd name="T28" fmla="*/ 269 w 1084"/>
                <a:gd name="T29" fmla="*/ 21 h 1262"/>
                <a:gd name="T30" fmla="*/ 277 w 1084"/>
                <a:gd name="T31" fmla="*/ 13 h 1262"/>
                <a:gd name="T32" fmla="*/ 285 w 1084"/>
                <a:gd name="T33" fmla="*/ 7 h 1262"/>
                <a:gd name="T34" fmla="*/ 295 w 1084"/>
                <a:gd name="T35" fmla="*/ 3 h 1262"/>
                <a:gd name="T36" fmla="*/ 305 w 1084"/>
                <a:gd name="T37" fmla="*/ 0 h 1262"/>
                <a:gd name="T38" fmla="*/ 316 w 1084"/>
                <a:gd name="T39" fmla="*/ 0 h 1262"/>
                <a:gd name="T40" fmla="*/ 327 w 1084"/>
                <a:gd name="T41" fmla="*/ 2 h 1262"/>
                <a:gd name="T42" fmla="*/ 1044 w 1084"/>
                <a:gd name="T43" fmla="*/ 195 h 1262"/>
                <a:gd name="T44" fmla="*/ 1044 w 1084"/>
                <a:gd name="T45" fmla="*/ 195 h 1262"/>
                <a:gd name="T46" fmla="*/ 1054 w 1084"/>
                <a:gd name="T47" fmla="*/ 199 h 1262"/>
                <a:gd name="T48" fmla="*/ 1063 w 1084"/>
                <a:gd name="T49" fmla="*/ 204 h 1262"/>
                <a:gd name="T50" fmla="*/ 1070 w 1084"/>
                <a:gd name="T51" fmla="*/ 212 h 1262"/>
                <a:gd name="T52" fmla="*/ 1077 w 1084"/>
                <a:gd name="T53" fmla="*/ 220 h 1262"/>
                <a:gd name="T54" fmla="*/ 1082 w 1084"/>
                <a:gd name="T55" fmla="*/ 229 h 1262"/>
                <a:gd name="T56" fmla="*/ 1084 w 1084"/>
                <a:gd name="T57" fmla="*/ 241 h 1262"/>
                <a:gd name="T58" fmla="*/ 1084 w 1084"/>
                <a:gd name="T59" fmla="*/ 251 h 1262"/>
                <a:gd name="T60" fmla="*/ 1083 w 1084"/>
                <a:gd name="T61" fmla="*/ 262 h 1262"/>
                <a:gd name="T62" fmla="*/ 825 w 1084"/>
                <a:gd name="T63" fmla="*/ 1221 h 1262"/>
                <a:gd name="T64" fmla="*/ 825 w 1084"/>
                <a:gd name="T65" fmla="*/ 1221 h 1262"/>
                <a:gd name="T66" fmla="*/ 821 w 1084"/>
                <a:gd name="T67" fmla="*/ 1231 h 1262"/>
                <a:gd name="T68" fmla="*/ 814 w 1084"/>
                <a:gd name="T69" fmla="*/ 1240 h 1262"/>
                <a:gd name="T70" fmla="*/ 807 w 1084"/>
                <a:gd name="T71" fmla="*/ 1248 h 1262"/>
                <a:gd name="T72" fmla="*/ 799 w 1084"/>
                <a:gd name="T73" fmla="*/ 1254 h 1262"/>
                <a:gd name="T74" fmla="*/ 789 w 1084"/>
                <a:gd name="T75" fmla="*/ 1259 h 1262"/>
                <a:gd name="T76" fmla="*/ 779 w 1084"/>
                <a:gd name="T77" fmla="*/ 1261 h 1262"/>
                <a:gd name="T78" fmla="*/ 768 w 1084"/>
                <a:gd name="T79" fmla="*/ 1262 h 1262"/>
                <a:gd name="T80" fmla="*/ 757 w 1084"/>
                <a:gd name="T81" fmla="*/ 1260 h 1262"/>
                <a:gd name="T82" fmla="*/ 757 w 1084"/>
                <a:gd name="T83" fmla="*/ 1260 h 1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4" h="1262">
                  <a:moveTo>
                    <a:pt x="757" y="1260"/>
                  </a:moveTo>
                  <a:lnTo>
                    <a:pt x="40" y="1067"/>
                  </a:lnTo>
                  <a:lnTo>
                    <a:pt x="40" y="1067"/>
                  </a:lnTo>
                  <a:lnTo>
                    <a:pt x="30" y="1063"/>
                  </a:lnTo>
                  <a:lnTo>
                    <a:pt x="21" y="1057"/>
                  </a:lnTo>
                  <a:lnTo>
                    <a:pt x="13" y="1050"/>
                  </a:lnTo>
                  <a:lnTo>
                    <a:pt x="7" y="1041"/>
                  </a:lnTo>
                  <a:lnTo>
                    <a:pt x="2" y="1031"/>
                  </a:lnTo>
                  <a:lnTo>
                    <a:pt x="0" y="1021"/>
                  </a:lnTo>
                  <a:lnTo>
                    <a:pt x="0" y="1010"/>
                  </a:lnTo>
                  <a:lnTo>
                    <a:pt x="1" y="1000"/>
                  </a:lnTo>
                  <a:lnTo>
                    <a:pt x="259" y="41"/>
                  </a:lnTo>
                  <a:lnTo>
                    <a:pt x="259" y="41"/>
                  </a:lnTo>
                  <a:lnTo>
                    <a:pt x="263" y="30"/>
                  </a:lnTo>
                  <a:lnTo>
                    <a:pt x="269" y="21"/>
                  </a:lnTo>
                  <a:lnTo>
                    <a:pt x="277" y="13"/>
                  </a:lnTo>
                  <a:lnTo>
                    <a:pt x="285" y="7"/>
                  </a:lnTo>
                  <a:lnTo>
                    <a:pt x="295" y="3"/>
                  </a:lnTo>
                  <a:lnTo>
                    <a:pt x="305" y="0"/>
                  </a:lnTo>
                  <a:lnTo>
                    <a:pt x="316" y="0"/>
                  </a:lnTo>
                  <a:lnTo>
                    <a:pt x="327" y="2"/>
                  </a:lnTo>
                  <a:lnTo>
                    <a:pt x="1044" y="195"/>
                  </a:lnTo>
                  <a:lnTo>
                    <a:pt x="1044" y="195"/>
                  </a:lnTo>
                  <a:lnTo>
                    <a:pt x="1054" y="199"/>
                  </a:lnTo>
                  <a:lnTo>
                    <a:pt x="1063" y="204"/>
                  </a:lnTo>
                  <a:lnTo>
                    <a:pt x="1070" y="212"/>
                  </a:lnTo>
                  <a:lnTo>
                    <a:pt x="1077" y="220"/>
                  </a:lnTo>
                  <a:lnTo>
                    <a:pt x="1082" y="229"/>
                  </a:lnTo>
                  <a:lnTo>
                    <a:pt x="1084" y="241"/>
                  </a:lnTo>
                  <a:lnTo>
                    <a:pt x="1084" y="251"/>
                  </a:lnTo>
                  <a:lnTo>
                    <a:pt x="1083" y="262"/>
                  </a:lnTo>
                  <a:lnTo>
                    <a:pt x="825" y="1221"/>
                  </a:lnTo>
                  <a:lnTo>
                    <a:pt x="825" y="1221"/>
                  </a:lnTo>
                  <a:lnTo>
                    <a:pt x="821" y="1231"/>
                  </a:lnTo>
                  <a:lnTo>
                    <a:pt x="814" y="1240"/>
                  </a:lnTo>
                  <a:lnTo>
                    <a:pt x="807" y="1248"/>
                  </a:lnTo>
                  <a:lnTo>
                    <a:pt x="799" y="1254"/>
                  </a:lnTo>
                  <a:lnTo>
                    <a:pt x="789" y="1259"/>
                  </a:lnTo>
                  <a:lnTo>
                    <a:pt x="779" y="1261"/>
                  </a:lnTo>
                  <a:lnTo>
                    <a:pt x="768" y="1262"/>
                  </a:lnTo>
                  <a:lnTo>
                    <a:pt x="757" y="1260"/>
                  </a:lnTo>
                  <a:lnTo>
                    <a:pt x="757" y="1260"/>
                  </a:lnTo>
                  <a:close/>
                </a:path>
              </a:pathLst>
            </a:custGeom>
            <a:solidFill>
              <a:schemeClr val="accent4">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Rounded Rectangle 10"/>
            <p:cNvSpPr/>
            <p:nvPr/>
          </p:nvSpPr>
          <p:spPr>
            <a:xfrm rot="20824480">
              <a:off x="10122861" y="781215"/>
              <a:ext cx="1086727" cy="2062110"/>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4">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38" name="Rectangle 37"/>
          <p:cNvSpPr/>
          <p:nvPr/>
        </p:nvSpPr>
        <p:spPr>
          <a:xfrm>
            <a:off x="-42041" y="-52552"/>
            <a:ext cx="9228081" cy="909803"/>
          </a:xfrm>
          <a:prstGeom prst="rect">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rPr>
              <a:t>Profile</a:t>
            </a:r>
            <a:endParaRPr lang="en-US" b="1" dirty="0">
              <a:solidFill>
                <a:schemeClr val="tx1"/>
              </a:solidFill>
            </a:endParaRPr>
          </a:p>
        </p:txBody>
      </p:sp>
      <p:pic>
        <p:nvPicPr>
          <p:cNvPr id="47" name="Picture 11" descr="Formallogo(Colour)inPantone (Small)"/>
          <p:cNvPicPr>
            <a:picLocks noChangeAspect="1" noChangeArrowheads="1"/>
          </p:cNvPicPr>
          <p:nvPr/>
        </p:nvPicPr>
        <p:blipFill>
          <a:blip r:embed="rId4" cstate="print"/>
          <a:srcRect/>
          <a:stretch>
            <a:fillRect/>
          </a:stretch>
        </p:blipFill>
        <p:spPr bwMode="auto">
          <a:xfrm>
            <a:off x="7000168" y="142418"/>
            <a:ext cx="2091603" cy="684695"/>
          </a:xfrm>
          <a:prstGeom prst="rect">
            <a:avLst/>
          </a:prstGeom>
          <a:noFill/>
          <a:ln w="9525">
            <a:noFill/>
            <a:miter lim="800000"/>
            <a:headEnd/>
            <a:tailEnd/>
          </a:ln>
        </p:spPr>
      </p:pic>
      <p:pic>
        <p:nvPicPr>
          <p:cNvPr id="45" name="Picture 44"/>
          <p:cNvPicPr/>
          <p:nvPr/>
        </p:nvPicPr>
        <p:blipFill rotWithShape="1">
          <a:blip r:embed="rId5" cstate="print">
            <a:extLst>
              <a:ext uri="{28A0092B-C50C-407E-A947-70E740481C1C}">
                <a14:useLocalDpi xmlns:a14="http://schemas.microsoft.com/office/drawing/2010/main" val="0"/>
              </a:ext>
            </a:extLst>
          </a:blip>
          <a:srcRect l="10488" r="13119"/>
          <a:stretch/>
        </p:blipFill>
        <p:spPr bwMode="auto">
          <a:xfrm>
            <a:off x="629576" y="3517095"/>
            <a:ext cx="1441240" cy="1811691"/>
          </a:xfrm>
          <a:prstGeom prst="rect">
            <a:avLst/>
          </a:prstGeom>
          <a:ln>
            <a:noFill/>
          </a:ln>
          <a:extLst>
            <a:ext uri="{53640926-AAD7-44D8-BBD7-CCE9431645EC}">
              <a14:shadowObscured xmlns:a14="http://schemas.microsoft.com/office/drawing/2010/main"/>
            </a:ext>
          </a:extLst>
        </p:spPr>
      </p:pic>
      <p:grpSp>
        <p:nvGrpSpPr>
          <p:cNvPr id="3" name="Group 2"/>
          <p:cNvGrpSpPr/>
          <p:nvPr/>
        </p:nvGrpSpPr>
        <p:grpSpPr>
          <a:xfrm>
            <a:off x="3643534" y="6206771"/>
            <a:ext cx="4669209" cy="457695"/>
            <a:chOff x="3643534" y="6206771"/>
            <a:chExt cx="4669209" cy="457695"/>
          </a:xfrm>
        </p:grpSpPr>
        <p:pic>
          <p:nvPicPr>
            <p:cNvPr id="48" name="Picture 4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43534" y="6206771"/>
              <a:ext cx="1357183" cy="457695"/>
            </a:xfrm>
            <a:prstGeom prst="rect">
              <a:avLst/>
            </a:prstGeom>
            <a:effectLst>
              <a:glow>
                <a:schemeClr val="bg1">
                  <a:alpha val="40000"/>
                </a:schemeClr>
              </a:glow>
            </a:effectLst>
          </p:spPr>
        </p:pic>
        <p:grpSp>
          <p:nvGrpSpPr>
            <p:cNvPr id="49" name="Group 48"/>
            <p:cNvGrpSpPr/>
            <p:nvPr/>
          </p:nvGrpSpPr>
          <p:grpSpPr>
            <a:xfrm>
              <a:off x="7248074" y="6210869"/>
              <a:ext cx="1064669" cy="427080"/>
              <a:chOff x="6374357" y="1417638"/>
              <a:chExt cx="2408696" cy="1004957"/>
            </a:xfrm>
          </p:grpSpPr>
          <p:sp>
            <p:nvSpPr>
              <p:cNvPr id="50" name="Rounded Rectangle 49"/>
              <p:cNvSpPr/>
              <p:nvPr/>
            </p:nvSpPr>
            <p:spPr>
              <a:xfrm>
                <a:off x="6374357" y="1417638"/>
                <a:ext cx="2408696" cy="100495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pic>
            <p:nvPicPr>
              <p:cNvPr id="51" name="Picture 5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20351" y="1453391"/>
                <a:ext cx="2314575" cy="933450"/>
              </a:xfrm>
              <a:prstGeom prst="rect">
                <a:avLst/>
              </a:prstGeom>
            </p:spPr>
          </p:pic>
        </p:grpSp>
        <p:pic>
          <p:nvPicPr>
            <p:cNvPr id="1026" name="Picture 2" descr="https://cdn.evbuc.com/images/16616446/158097472381/2/logo.png"/>
            <p:cNvPicPr>
              <a:picLocks noChangeAspect="1" noChangeArrowheads="1"/>
            </p:cNvPicPr>
            <p:nvPr/>
          </p:nvPicPr>
          <p:blipFill rotWithShape="1">
            <a:blip r:embed="rId8">
              <a:extLst>
                <a:ext uri="{28A0092B-C50C-407E-A947-70E740481C1C}">
                  <a14:useLocalDpi xmlns:a14="http://schemas.microsoft.com/office/drawing/2010/main" val="0"/>
                </a:ext>
              </a:extLst>
            </a:blip>
            <a:srcRect l="6502" t="35785" r="7421" b="36592"/>
            <a:stretch/>
          </p:blipFill>
          <p:spPr bwMode="auto">
            <a:xfrm>
              <a:off x="5429251" y="6224511"/>
              <a:ext cx="1281230" cy="41117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110928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500"/>
                                        <p:tgtEl>
                                          <p:spTgt spid="2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par>
                                <p:cTn id="39" presetID="1" presetClass="entr" presetSubtype="0" fill="hold" nodeType="withEffect">
                                  <p:stCondLst>
                                    <p:cond delay="0"/>
                                  </p:stCondLst>
                                  <p:childTnLst>
                                    <p:set>
                                      <p:cBhvr>
                                        <p:cTn id="4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47"/>
          <p:cNvSpPr>
            <a:spLocks noChangeArrowheads="1"/>
          </p:cNvSpPr>
          <p:nvPr/>
        </p:nvSpPr>
        <p:spPr bwMode="auto">
          <a:xfrm>
            <a:off x="0" y="857250"/>
            <a:ext cx="9144000" cy="5143500"/>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148"/>
          <p:cNvSpPr>
            <a:spLocks/>
          </p:cNvSpPr>
          <p:nvPr/>
        </p:nvSpPr>
        <p:spPr bwMode="auto">
          <a:xfrm>
            <a:off x="158712" y="1162687"/>
            <a:ext cx="8069672" cy="354307"/>
          </a:xfrm>
          <a:custGeom>
            <a:avLst/>
            <a:gdLst>
              <a:gd name="T0" fmla="*/ 4596 w 4629"/>
              <a:gd name="T1" fmla="*/ 207 h 207"/>
              <a:gd name="T2" fmla="*/ 33 w 4629"/>
              <a:gd name="T3" fmla="*/ 207 h 207"/>
              <a:gd name="T4" fmla="*/ 33 w 4629"/>
              <a:gd name="T5" fmla="*/ 207 h 207"/>
              <a:gd name="T6" fmla="*/ 26 w 4629"/>
              <a:gd name="T7" fmla="*/ 206 h 207"/>
              <a:gd name="T8" fmla="*/ 20 w 4629"/>
              <a:gd name="T9" fmla="*/ 204 h 207"/>
              <a:gd name="T10" fmla="*/ 14 w 4629"/>
              <a:gd name="T11" fmla="*/ 201 h 207"/>
              <a:gd name="T12" fmla="*/ 9 w 4629"/>
              <a:gd name="T13" fmla="*/ 198 h 207"/>
              <a:gd name="T14" fmla="*/ 5 w 4629"/>
              <a:gd name="T15" fmla="*/ 192 h 207"/>
              <a:gd name="T16" fmla="*/ 2 w 4629"/>
              <a:gd name="T17" fmla="*/ 186 h 207"/>
              <a:gd name="T18" fmla="*/ 0 w 4629"/>
              <a:gd name="T19" fmla="*/ 180 h 207"/>
              <a:gd name="T20" fmla="*/ 0 w 4629"/>
              <a:gd name="T21" fmla="*/ 174 h 207"/>
              <a:gd name="T22" fmla="*/ 0 w 4629"/>
              <a:gd name="T23" fmla="*/ 33 h 207"/>
              <a:gd name="T24" fmla="*/ 0 w 4629"/>
              <a:gd name="T25" fmla="*/ 33 h 207"/>
              <a:gd name="T26" fmla="*/ 0 w 4629"/>
              <a:gd name="T27" fmla="*/ 26 h 207"/>
              <a:gd name="T28" fmla="*/ 2 w 4629"/>
              <a:gd name="T29" fmla="*/ 20 h 207"/>
              <a:gd name="T30" fmla="*/ 5 w 4629"/>
              <a:gd name="T31" fmla="*/ 14 h 207"/>
              <a:gd name="T32" fmla="*/ 9 w 4629"/>
              <a:gd name="T33" fmla="*/ 10 h 207"/>
              <a:gd name="T34" fmla="*/ 14 w 4629"/>
              <a:gd name="T35" fmla="*/ 6 h 207"/>
              <a:gd name="T36" fmla="*/ 20 w 4629"/>
              <a:gd name="T37" fmla="*/ 3 h 207"/>
              <a:gd name="T38" fmla="*/ 26 w 4629"/>
              <a:gd name="T39" fmla="*/ 1 h 207"/>
              <a:gd name="T40" fmla="*/ 33 w 4629"/>
              <a:gd name="T41" fmla="*/ 0 h 207"/>
              <a:gd name="T42" fmla="*/ 4596 w 4629"/>
              <a:gd name="T43" fmla="*/ 0 h 207"/>
              <a:gd name="T44" fmla="*/ 4596 w 4629"/>
              <a:gd name="T45" fmla="*/ 0 h 207"/>
              <a:gd name="T46" fmla="*/ 4603 w 4629"/>
              <a:gd name="T47" fmla="*/ 1 h 207"/>
              <a:gd name="T48" fmla="*/ 4609 w 4629"/>
              <a:gd name="T49" fmla="*/ 3 h 207"/>
              <a:gd name="T50" fmla="*/ 4614 w 4629"/>
              <a:gd name="T51" fmla="*/ 6 h 207"/>
              <a:gd name="T52" fmla="*/ 4619 w 4629"/>
              <a:gd name="T53" fmla="*/ 10 h 207"/>
              <a:gd name="T54" fmla="*/ 4623 w 4629"/>
              <a:gd name="T55" fmla="*/ 14 h 207"/>
              <a:gd name="T56" fmla="*/ 4627 w 4629"/>
              <a:gd name="T57" fmla="*/ 20 h 207"/>
              <a:gd name="T58" fmla="*/ 4629 w 4629"/>
              <a:gd name="T59" fmla="*/ 26 h 207"/>
              <a:gd name="T60" fmla="*/ 4629 w 4629"/>
              <a:gd name="T61" fmla="*/ 33 h 207"/>
              <a:gd name="T62" fmla="*/ 4629 w 4629"/>
              <a:gd name="T63" fmla="*/ 174 h 207"/>
              <a:gd name="T64" fmla="*/ 4629 w 4629"/>
              <a:gd name="T65" fmla="*/ 174 h 207"/>
              <a:gd name="T66" fmla="*/ 4629 w 4629"/>
              <a:gd name="T67" fmla="*/ 180 h 207"/>
              <a:gd name="T68" fmla="*/ 4627 w 4629"/>
              <a:gd name="T69" fmla="*/ 186 h 207"/>
              <a:gd name="T70" fmla="*/ 4623 w 4629"/>
              <a:gd name="T71" fmla="*/ 192 h 207"/>
              <a:gd name="T72" fmla="*/ 4619 w 4629"/>
              <a:gd name="T73" fmla="*/ 198 h 207"/>
              <a:gd name="T74" fmla="*/ 4614 w 4629"/>
              <a:gd name="T75" fmla="*/ 201 h 207"/>
              <a:gd name="T76" fmla="*/ 4609 w 4629"/>
              <a:gd name="T77" fmla="*/ 204 h 207"/>
              <a:gd name="T78" fmla="*/ 4603 w 4629"/>
              <a:gd name="T79" fmla="*/ 206 h 207"/>
              <a:gd name="T80" fmla="*/ 4596 w 4629"/>
              <a:gd name="T81" fmla="*/ 207 h 207"/>
              <a:gd name="T82" fmla="*/ 4596 w 4629"/>
              <a:gd name="T83"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629" h="207">
                <a:moveTo>
                  <a:pt x="4596" y="207"/>
                </a:moveTo>
                <a:lnTo>
                  <a:pt x="33" y="207"/>
                </a:lnTo>
                <a:lnTo>
                  <a:pt x="33" y="207"/>
                </a:lnTo>
                <a:lnTo>
                  <a:pt x="26" y="206"/>
                </a:lnTo>
                <a:lnTo>
                  <a:pt x="20" y="204"/>
                </a:lnTo>
                <a:lnTo>
                  <a:pt x="14" y="201"/>
                </a:lnTo>
                <a:lnTo>
                  <a:pt x="9" y="198"/>
                </a:lnTo>
                <a:lnTo>
                  <a:pt x="5" y="192"/>
                </a:lnTo>
                <a:lnTo>
                  <a:pt x="2" y="186"/>
                </a:lnTo>
                <a:lnTo>
                  <a:pt x="0" y="180"/>
                </a:lnTo>
                <a:lnTo>
                  <a:pt x="0" y="174"/>
                </a:lnTo>
                <a:lnTo>
                  <a:pt x="0" y="33"/>
                </a:lnTo>
                <a:lnTo>
                  <a:pt x="0" y="33"/>
                </a:lnTo>
                <a:lnTo>
                  <a:pt x="0" y="26"/>
                </a:lnTo>
                <a:lnTo>
                  <a:pt x="2" y="20"/>
                </a:lnTo>
                <a:lnTo>
                  <a:pt x="5" y="14"/>
                </a:lnTo>
                <a:lnTo>
                  <a:pt x="9" y="10"/>
                </a:lnTo>
                <a:lnTo>
                  <a:pt x="14" y="6"/>
                </a:lnTo>
                <a:lnTo>
                  <a:pt x="20" y="3"/>
                </a:lnTo>
                <a:lnTo>
                  <a:pt x="26" y="1"/>
                </a:lnTo>
                <a:lnTo>
                  <a:pt x="33" y="0"/>
                </a:lnTo>
                <a:lnTo>
                  <a:pt x="4596" y="0"/>
                </a:lnTo>
                <a:lnTo>
                  <a:pt x="4596" y="0"/>
                </a:lnTo>
                <a:lnTo>
                  <a:pt x="4603" y="1"/>
                </a:lnTo>
                <a:lnTo>
                  <a:pt x="4609" y="3"/>
                </a:lnTo>
                <a:lnTo>
                  <a:pt x="4614" y="6"/>
                </a:lnTo>
                <a:lnTo>
                  <a:pt x="4619" y="10"/>
                </a:lnTo>
                <a:lnTo>
                  <a:pt x="4623" y="14"/>
                </a:lnTo>
                <a:lnTo>
                  <a:pt x="4627" y="20"/>
                </a:lnTo>
                <a:lnTo>
                  <a:pt x="4629" y="26"/>
                </a:lnTo>
                <a:lnTo>
                  <a:pt x="4629" y="33"/>
                </a:lnTo>
                <a:lnTo>
                  <a:pt x="4629" y="174"/>
                </a:lnTo>
                <a:lnTo>
                  <a:pt x="4629" y="174"/>
                </a:lnTo>
                <a:lnTo>
                  <a:pt x="4629" y="180"/>
                </a:lnTo>
                <a:lnTo>
                  <a:pt x="4627" y="186"/>
                </a:lnTo>
                <a:lnTo>
                  <a:pt x="4623" y="192"/>
                </a:lnTo>
                <a:lnTo>
                  <a:pt x="4619" y="198"/>
                </a:lnTo>
                <a:lnTo>
                  <a:pt x="4614" y="201"/>
                </a:lnTo>
                <a:lnTo>
                  <a:pt x="4609" y="204"/>
                </a:lnTo>
                <a:lnTo>
                  <a:pt x="4603" y="206"/>
                </a:lnTo>
                <a:lnTo>
                  <a:pt x="4596" y="207"/>
                </a:lnTo>
                <a:lnTo>
                  <a:pt x="4596" y="207"/>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149"/>
          <p:cNvSpPr>
            <a:spLocks/>
          </p:cNvSpPr>
          <p:nvPr/>
        </p:nvSpPr>
        <p:spPr bwMode="auto">
          <a:xfrm>
            <a:off x="158711" y="2372199"/>
            <a:ext cx="7154048" cy="354307"/>
          </a:xfrm>
          <a:custGeom>
            <a:avLst/>
            <a:gdLst>
              <a:gd name="T0" fmla="*/ 4073 w 4106"/>
              <a:gd name="T1" fmla="*/ 206 h 206"/>
              <a:gd name="T2" fmla="*/ 33 w 4106"/>
              <a:gd name="T3" fmla="*/ 206 h 206"/>
              <a:gd name="T4" fmla="*/ 33 w 4106"/>
              <a:gd name="T5" fmla="*/ 206 h 206"/>
              <a:gd name="T6" fmla="*/ 26 w 4106"/>
              <a:gd name="T7" fmla="*/ 206 h 206"/>
              <a:gd name="T8" fmla="*/ 20 w 4106"/>
              <a:gd name="T9" fmla="*/ 204 h 206"/>
              <a:gd name="T10" fmla="*/ 14 w 4106"/>
              <a:gd name="T11" fmla="*/ 201 h 206"/>
              <a:gd name="T12" fmla="*/ 9 w 4106"/>
              <a:gd name="T13" fmla="*/ 197 h 206"/>
              <a:gd name="T14" fmla="*/ 5 w 4106"/>
              <a:gd name="T15" fmla="*/ 192 h 206"/>
              <a:gd name="T16" fmla="*/ 2 w 4106"/>
              <a:gd name="T17" fmla="*/ 187 h 206"/>
              <a:gd name="T18" fmla="*/ 0 w 4106"/>
              <a:gd name="T19" fmla="*/ 181 h 206"/>
              <a:gd name="T20" fmla="*/ 0 w 4106"/>
              <a:gd name="T21" fmla="*/ 173 h 206"/>
              <a:gd name="T22" fmla="*/ 0 w 4106"/>
              <a:gd name="T23" fmla="*/ 33 h 206"/>
              <a:gd name="T24" fmla="*/ 0 w 4106"/>
              <a:gd name="T25" fmla="*/ 33 h 206"/>
              <a:gd name="T26" fmla="*/ 0 w 4106"/>
              <a:gd name="T27" fmla="*/ 26 h 206"/>
              <a:gd name="T28" fmla="*/ 2 w 4106"/>
              <a:gd name="T29" fmla="*/ 20 h 206"/>
              <a:gd name="T30" fmla="*/ 5 w 4106"/>
              <a:gd name="T31" fmla="*/ 15 h 206"/>
              <a:gd name="T32" fmla="*/ 9 w 4106"/>
              <a:gd name="T33" fmla="*/ 10 h 206"/>
              <a:gd name="T34" fmla="*/ 14 w 4106"/>
              <a:gd name="T35" fmla="*/ 5 h 206"/>
              <a:gd name="T36" fmla="*/ 20 w 4106"/>
              <a:gd name="T37" fmla="*/ 2 h 206"/>
              <a:gd name="T38" fmla="*/ 26 w 4106"/>
              <a:gd name="T39" fmla="*/ 0 h 206"/>
              <a:gd name="T40" fmla="*/ 33 w 4106"/>
              <a:gd name="T41" fmla="*/ 0 h 206"/>
              <a:gd name="T42" fmla="*/ 4073 w 4106"/>
              <a:gd name="T43" fmla="*/ 0 h 206"/>
              <a:gd name="T44" fmla="*/ 4073 w 4106"/>
              <a:gd name="T45" fmla="*/ 0 h 206"/>
              <a:gd name="T46" fmla="*/ 4081 w 4106"/>
              <a:gd name="T47" fmla="*/ 0 h 206"/>
              <a:gd name="T48" fmla="*/ 4087 w 4106"/>
              <a:gd name="T49" fmla="*/ 2 h 206"/>
              <a:gd name="T50" fmla="*/ 4092 w 4106"/>
              <a:gd name="T51" fmla="*/ 5 h 206"/>
              <a:gd name="T52" fmla="*/ 4097 w 4106"/>
              <a:gd name="T53" fmla="*/ 10 h 206"/>
              <a:gd name="T54" fmla="*/ 4101 w 4106"/>
              <a:gd name="T55" fmla="*/ 15 h 206"/>
              <a:gd name="T56" fmla="*/ 4104 w 4106"/>
              <a:gd name="T57" fmla="*/ 20 h 206"/>
              <a:gd name="T58" fmla="*/ 4106 w 4106"/>
              <a:gd name="T59" fmla="*/ 26 h 206"/>
              <a:gd name="T60" fmla="*/ 4106 w 4106"/>
              <a:gd name="T61" fmla="*/ 33 h 206"/>
              <a:gd name="T62" fmla="*/ 4106 w 4106"/>
              <a:gd name="T63" fmla="*/ 173 h 206"/>
              <a:gd name="T64" fmla="*/ 4106 w 4106"/>
              <a:gd name="T65" fmla="*/ 173 h 206"/>
              <a:gd name="T66" fmla="*/ 4106 w 4106"/>
              <a:gd name="T67" fmla="*/ 181 h 206"/>
              <a:gd name="T68" fmla="*/ 4104 w 4106"/>
              <a:gd name="T69" fmla="*/ 187 h 206"/>
              <a:gd name="T70" fmla="*/ 4101 w 4106"/>
              <a:gd name="T71" fmla="*/ 192 h 206"/>
              <a:gd name="T72" fmla="*/ 4097 w 4106"/>
              <a:gd name="T73" fmla="*/ 197 h 206"/>
              <a:gd name="T74" fmla="*/ 4092 w 4106"/>
              <a:gd name="T75" fmla="*/ 201 h 206"/>
              <a:gd name="T76" fmla="*/ 4087 w 4106"/>
              <a:gd name="T77" fmla="*/ 204 h 206"/>
              <a:gd name="T78" fmla="*/ 4081 w 4106"/>
              <a:gd name="T79" fmla="*/ 206 h 206"/>
              <a:gd name="T80" fmla="*/ 4073 w 4106"/>
              <a:gd name="T81" fmla="*/ 206 h 206"/>
              <a:gd name="T82" fmla="*/ 4073 w 4106"/>
              <a:gd name="T83" fmla="*/ 20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06" h="206">
                <a:moveTo>
                  <a:pt x="4073" y="206"/>
                </a:moveTo>
                <a:lnTo>
                  <a:pt x="33" y="206"/>
                </a:lnTo>
                <a:lnTo>
                  <a:pt x="33" y="206"/>
                </a:lnTo>
                <a:lnTo>
                  <a:pt x="26" y="206"/>
                </a:lnTo>
                <a:lnTo>
                  <a:pt x="20" y="204"/>
                </a:lnTo>
                <a:lnTo>
                  <a:pt x="14" y="201"/>
                </a:lnTo>
                <a:lnTo>
                  <a:pt x="9" y="197"/>
                </a:lnTo>
                <a:lnTo>
                  <a:pt x="5" y="192"/>
                </a:lnTo>
                <a:lnTo>
                  <a:pt x="2" y="187"/>
                </a:lnTo>
                <a:lnTo>
                  <a:pt x="0" y="181"/>
                </a:lnTo>
                <a:lnTo>
                  <a:pt x="0" y="173"/>
                </a:lnTo>
                <a:lnTo>
                  <a:pt x="0" y="33"/>
                </a:lnTo>
                <a:lnTo>
                  <a:pt x="0" y="33"/>
                </a:lnTo>
                <a:lnTo>
                  <a:pt x="0" y="26"/>
                </a:lnTo>
                <a:lnTo>
                  <a:pt x="2" y="20"/>
                </a:lnTo>
                <a:lnTo>
                  <a:pt x="5" y="15"/>
                </a:lnTo>
                <a:lnTo>
                  <a:pt x="9" y="10"/>
                </a:lnTo>
                <a:lnTo>
                  <a:pt x="14" y="5"/>
                </a:lnTo>
                <a:lnTo>
                  <a:pt x="20" y="2"/>
                </a:lnTo>
                <a:lnTo>
                  <a:pt x="26" y="0"/>
                </a:lnTo>
                <a:lnTo>
                  <a:pt x="33" y="0"/>
                </a:lnTo>
                <a:lnTo>
                  <a:pt x="4073" y="0"/>
                </a:lnTo>
                <a:lnTo>
                  <a:pt x="4073" y="0"/>
                </a:lnTo>
                <a:lnTo>
                  <a:pt x="4081" y="0"/>
                </a:lnTo>
                <a:lnTo>
                  <a:pt x="4087" y="2"/>
                </a:lnTo>
                <a:lnTo>
                  <a:pt x="4092" y="5"/>
                </a:lnTo>
                <a:lnTo>
                  <a:pt x="4097" y="10"/>
                </a:lnTo>
                <a:lnTo>
                  <a:pt x="4101" y="15"/>
                </a:lnTo>
                <a:lnTo>
                  <a:pt x="4104" y="20"/>
                </a:lnTo>
                <a:lnTo>
                  <a:pt x="4106" y="26"/>
                </a:lnTo>
                <a:lnTo>
                  <a:pt x="4106" y="33"/>
                </a:lnTo>
                <a:lnTo>
                  <a:pt x="4106" y="173"/>
                </a:lnTo>
                <a:lnTo>
                  <a:pt x="4106" y="173"/>
                </a:lnTo>
                <a:lnTo>
                  <a:pt x="4106" y="181"/>
                </a:lnTo>
                <a:lnTo>
                  <a:pt x="4104" y="187"/>
                </a:lnTo>
                <a:lnTo>
                  <a:pt x="4101" y="192"/>
                </a:lnTo>
                <a:lnTo>
                  <a:pt x="4097" y="197"/>
                </a:lnTo>
                <a:lnTo>
                  <a:pt x="4092" y="201"/>
                </a:lnTo>
                <a:lnTo>
                  <a:pt x="4087" y="204"/>
                </a:lnTo>
                <a:lnTo>
                  <a:pt x="4081" y="206"/>
                </a:lnTo>
                <a:lnTo>
                  <a:pt x="4073" y="206"/>
                </a:lnTo>
                <a:lnTo>
                  <a:pt x="4073" y="206"/>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150"/>
          <p:cNvSpPr>
            <a:spLocks/>
          </p:cNvSpPr>
          <p:nvPr/>
        </p:nvSpPr>
        <p:spPr bwMode="auto">
          <a:xfrm>
            <a:off x="158711" y="1761333"/>
            <a:ext cx="8374875" cy="366520"/>
          </a:xfrm>
          <a:custGeom>
            <a:avLst/>
            <a:gdLst>
              <a:gd name="T0" fmla="*/ 4770 w 4803"/>
              <a:gd name="T1" fmla="*/ 207 h 207"/>
              <a:gd name="T2" fmla="*/ 33 w 4803"/>
              <a:gd name="T3" fmla="*/ 207 h 207"/>
              <a:gd name="T4" fmla="*/ 33 w 4803"/>
              <a:gd name="T5" fmla="*/ 207 h 207"/>
              <a:gd name="T6" fmla="*/ 26 w 4803"/>
              <a:gd name="T7" fmla="*/ 206 h 207"/>
              <a:gd name="T8" fmla="*/ 20 w 4803"/>
              <a:gd name="T9" fmla="*/ 204 h 207"/>
              <a:gd name="T10" fmla="*/ 14 w 4803"/>
              <a:gd name="T11" fmla="*/ 201 h 207"/>
              <a:gd name="T12" fmla="*/ 9 w 4803"/>
              <a:gd name="T13" fmla="*/ 197 h 207"/>
              <a:gd name="T14" fmla="*/ 5 w 4803"/>
              <a:gd name="T15" fmla="*/ 192 h 207"/>
              <a:gd name="T16" fmla="*/ 2 w 4803"/>
              <a:gd name="T17" fmla="*/ 186 h 207"/>
              <a:gd name="T18" fmla="*/ 0 w 4803"/>
              <a:gd name="T19" fmla="*/ 180 h 207"/>
              <a:gd name="T20" fmla="*/ 0 w 4803"/>
              <a:gd name="T21" fmla="*/ 174 h 207"/>
              <a:gd name="T22" fmla="*/ 0 w 4803"/>
              <a:gd name="T23" fmla="*/ 33 h 207"/>
              <a:gd name="T24" fmla="*/ 0 w 4803"/>
              <a:gd name="T25" fmla="*/ 33 h 207"/>
              <a:gd name="T26" fmla="*/ 0 w 4803"/>
              <a:gd name="T27" fmla="*/ 27 h 207"/>
              <a:gd name="T28" fmla="*/ 2 w 4803"/>
              <a:gd name="T29" fmla="*/ 21 h 207"/>
              <a:gd name="T30" fmla="*/ 5 w 4803"/>
              <a:gd name="T31" fmla="*/ 14 h 207"/>
              <a:gd name="T32" fmla="*/ 9 w 4803"/>
              <a:gd name="T33" fmla="*/ 9 h 207"/>
              <a:gd name="T34" fmla="*/ 14 w 4803"/>
              <a:gd name="T35" fmla="*/ 6 h 207"/>
              <a:gd name="T36" fmla="*/ 20 w 4803"/>
              <a:gd name="T37" fmla="*/ 3 h 207"/>
              <a:gd name="T38" fmla="*/ 26 w 4803"/>
              <a:gd name="T39" fmla="*/ 1 h 207"/>
              <a:gd name="T40" fmla="*/ 33 w 4803"/>
              <a:gd name="T41" fmla="*/ 0 h 207"/>
              <a:gd name="T42" fmla="*/ 4770 w 4803"/>
              <a:gd name="T43" fmla="*/ 0 h 207"/>
              <a:gd name="T44" fmla="*/ 4770 w 4803"/>
              <a:gd name="T45" fmla="*/ 0 h 207"/>
              <a:gd name="T46" fmla="*/ 4776 w 4803"/>
              <a:gd name="T47" fmla="*/ 1 h 207"/>
              <a:gd name="T48" fmla="*/ 4782 w 4803"/>
              <a:gd name="T49" fmla="*/ 3 h 207"/>
              <a:gd name="T50" fmla="*/ 4788 w 4803"/>
              <a:gd name="T51" fmla="*/ 6 h 207"/>
              <a:gd name="T52" fmla="*/ 4793 w 4803"/>
              <a:gd name="T53" fmla="*/ 9 h 207"/>
              <a:gd name="T54" fmla="*/ 4798 w 4803"/>
              <a:gd name="T55" fmla="*/ 14 h 207"/>
              <a:gd name="T56" fmla="*/ 4800 w 4803"/>
              <a:gd name="T57" fmla="*/ 21 h 207"/>
              <a:gd name="T58" fmla="*/ 4802 w 4803"/>
              <a:gd name="T59" fmla="*/ 27 h 207"/>
              <a:gd name="T60" fmla="*/ 4803 w 4803"/>
              <a:gd name="T61" fmla="*/ 33 h 207"/>
              <a:gd name="T62" fmla="*/ 4803 w 4803"/>
              <a:gd name="T63" fmla="*/ 174 h 207"/>
              <a:gd name="T64" fmla="*/ 4803 w 4803"/>
              <a:gd name="T65" fmla="*/ 174 h 207"/>
              <a:gd name="T66" fmla="*/ 4802 w 4803"/>
              <a:gd name="T67" fmla="*/ 180 h 207"/>
              <a:gd name="T68" fmla="*/ 4800 w 4803"/>
              <a:gd name="T69" fmla="*/ 186 h 207"/>
              <a:gd name="T70" fmla="*/ 4798 w 4803"/>
              <a:gd name="T71" fmla="*/ 192 h 207"/>
              <a:gd name="T72" fmla="*/ 4793 w 4803"/>
              <a:gd name="T73" fmla="*/ 197 h 207"/>
              <a:gd name="T74" fmla="*/ 4788 w 4803"/>
              <a:gd name="T75" fmla="*/ 201 h 207"/>
              <a:gd name="T76" fmla="*/ 4782 w 4803"/>
              <a:gd name="T77" fmla="*/ 204 h 207"/>
              <a:gd name="T78" fmla="*/ 4776 w 4803"/>
              <a:gd name="T79" fmla="*/ 206 h 207"/>
              <a:gd name="T80" fmla="*/ 4770 w 4803"/>
              <a:gd name="T81" fmla="*/ 207 h 207"/>
              <a:gd name="T82" fmla="*/ 4770 w 4803"/>
              <a:gd name="T83"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803" h="207">
                <a:moveTo>
                  <a:pt x="4770" y="207"/>
                </a:moveTo>
                <a:lnTo>
                  <a:pt x="33" y="207"/>
                </a:lnTo>
                <a:lnTo>
                  <a:pt x="33" y="207"/>
                </a:lnTo>
                <a:lnTo>
                  <a:pt x="26" y="206"/>
                </a:lnTo>
                <a:lnTo>
                  <a:pt x="20" y="204"/>
                </a:lnTo>
                <a:lnTo>
                  <a:pt x="14" y="201"/>
                </a:lnTo>
                <a:lnTo>
                  <a:pt x="9" y="197"/>
                </a:lnTo>
                <a:lnTo>
                  <a:pt x="5" y="192"/>
                </a:lnTo>
                <a:lnTo>
                  <a:pt x="2" y="186"/>
                </a:lnTo>
                <a:lnTo>
                  <a:pt x="0" y="180"/>
                </a:lnTo>
                <a:lnTo>
                  <a:pt x="0" y="174"/>
                </a:lnTo>
                <a:lnTo>
                  <a:pt x="0" y="33"/>
                </a:lnTo>
                <a:lnTo>
                  <a:pt x="0" y="33"/>
                </a:lnTo>
                <a:lnTo>
                  <a:pt x="0" y="27"/>
                </a:lnTo>
                <a:lnTo>
                  <a:pt x="2" y="21"/>
                </a:lnTo>
                <a:lnTo>
                  <a:pt x="5" y="14"/>
                </a:lnTo>
                <a:lnTo>
                  <a:pt x="9" y="9"/>
                </a:lnTo>
                <a:lnTo>
                  <a:pt x="14" y="6"/>
                </a:lnTo>
                <a:lnTo>
                  <a:pt x="20" y="3"/>
                </a:lnTo>
                <a:lnTo>
                  <a:pt x="26" y="1"/>
                </a:lnTo>
                <a:lnTo>
                  <a:pt x="33" y="0"/>
                </a:lnTo>
                <a:lnTo>
                  <a:pt x="4770" y="0"/>
                </a:lnTo>
                <a:lnTo>
                  <a:pt x="4770" y="0"/>
                </a:lnTo>
                <a:lnTo>
                  <a:pt x="4776" y="1"/>
                </a:lnTo>
                <a:lnTo>
                  <a:pt x="4782" y="3"/>
                </a:lnTo>
                <a:lnTo>
                  <a:pt x="4788" y="6"/>
                </a:lnTo>
                <a:lnTo>
                  <a:pt x="4793" y="9"/>
                </a:lnTo>
                <a:lnTo>
                  <a:pt x="4798" y="14"/>
                </a:lnTo>
                <a:lnTo>
                  <a:pt x="4800" y="21"/>
                </a:lnTo>
                <a:lnTo>
                  <a:pt x="4802" y="27"/>
                </a:lnTo>
                <a:lnTo>
                  <a:pt x="4803" y="33"/>
                </a:lnTo>
                <a:lnTo>
                  <a:pt x="4803" y="174"/>
                </a:lnTo>
                <a:lnTo>
                  <a:pt x="4803" y="174"/>
                </a:lnTo>
                <a:lnTo>
                  <a:pt x="4802" y="180"/>
                </a:lnTo>
                <a:lnTo>
                  <a:pt x="4800" y="186"/>
                </a:lnTo>
                <a:lnTo>
                  <a:pt x="4798" y="192"/>
                </a:lnTo>
                <a:lnTo>
                  <a:pt x="4793" y="197"/>
                </a:lnTo>
                <a:lnTo>
                  <a:pt x="4788" y="201"/>
                </a:lnTo>
                <a:lnTo>
                  <a:pt x="4782" y="204"/>
                </a:lnTo>
                <a:lnTo>
                  <a:pt x="4776" y="206"/>
                </a:lnTo>
                <a:lnTo>
                  <a:pt x="4770" y="207"/>
                </a:lnTo>
                <a:lnTo>
                  <a:pt x="4770" y="207"/>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151"/>
          <p:cNvSpPr>
            <a:spLocks/>
          </p:cNvSpPr>
          <p:nvPr/>
        </p:nvSpPr>
        <p:spPr bwMode="auto">
          <a:xfrm>
            <a:off x="158712" y="2970852"/>
            <a:ext cx="8069672" cy="366520"/>
          </a:xfrm>
          <a:custGeom>
            <a:avLst/>
            <a:gdLst>
              <a:gd name="T0" fmla="*/ 4596 w 4629"/>
              <a:gd name="T1" fmla="*/ 206 h 206"/>
              <a:gd name="T2" fmla="*/ 33 w 4629"/>
              <a:gd name="T3" fmla="*/ 206 h 206"/>
              <a:gd name="T4" fmla="*/ 33 w 4629"/>
              <a:gd name="T5" fmla="*/ 206 h 206"/>
              <a:gd name="T6" fmla="*/ 26 w 4629"/>
              <a:gd name="T7" fmla="*/ 205 h 206"/>
              <a:gd name="T8" fmla="*/ 20 w 4629"/>
              <a:gd name="T9" fmla="*/ 203 h 206"/>
              <a:gd name="T10" fmla="*/ 14 w 4629"/>
              <a:gd name="T11" fmla="*/ 200 h 206"/>
              <a:gd name="T12" fmla="*/ 9 w 4629"/>
              <a:gd name="T13" fmla="*/ 197 h 206"/>
              <a:gd name="T14" fmla="*/ 5 w 4629"/>
              <a:gd name="T15" fmla="*/ 192 h 206"/>
              <a:gd name="T16" fmla="*/ 2 w 4629"/>
              <a:gd name="T17" fmla="*/ 186 h 206"/>
              <a:gd name="T18" fmla="*/ 0 w 4629"/>
              <a:gd name="T19" fmla="*/ 180 h 206"/>
              <a:gd name="T20" fmla="*/ 0 w 4629"/>
              <a:gd name="T21" fmla="*/ 174 h 206"/>
              <a:gd name="T22" fmla="*/ 0 w 4629"/>
              <a:gd name="T23" fmla="*/ 32 h 206"/>
              <a:gd name="T24" fmla="*/ 0 w 4629"/>
              <a:gd name="T25" fmla="*/ 32 h 206"/>
              <a:gd name="T26" fmla="*/ 0 w 4629"/>
              <a:gd name="T27" fmla="*/ 26 h 206"/>
              <a:gd name="T28" fmla="*/ 2 w 4629"/>
              <a:gd name="T29" fmla="*/ 20 h 206"/>
              <a:gd name="T30" fmla="*/ 5 w 4629"/>
              <a:gd name="T31" fmla="*/ 15 h 206"/>
              <a:gd name="T32" fmla="*/ 9 w 4629"/>
              <a:gd name="T33" fmla="*/ 10 h 206"/>
              <a:gd name="T34" fmla="*/ 14 w 4629"/>
              <a:gd name="T35" fmla="*/ 6 h 206"/>
              <a:gd name="T36" fmla="*/ 20 w 4629"/>
              <a:gd name="T37" fmla="*/ 3 h 206"/>
              <a:gd name="T38" fmla="*/ 26 w 4629"/>
              <a:gd name="T39" fmla="*/ 1 h 206"/>
              <a:gd name="T40" fmla="*/ 33 w 4629"/>
              <a:gd name="T41" fmla="*/ 0 h 206"/>
              <a:gd name="T42" fmla="*/ 4596 w 4629"/>
              <a:gd name="T43" fmla="*/ 0 h 206"/>
              <a:gd name="T44" fmla="*/ 4596 w 4629"/>
              <a:gd name="T45" fmla="*/ 0 h 206"/>
              <a:gd name="T46" fmla="*/ 4603 w 4629"/>
              <a:gd name="T47" fmla="*/ 1 h 206"/>
              <a:gd name="T48" fmla="*/ 4609 w 4629"/>
              <a:gd name="T49" fmla="*/ 3 h 206"/>
              <a:gd name="T50" fmla="*/ 4614 w 4629"/>
              <a:gd name="T51" fmla="*/ 6 h 206"/>
              <a:gd name="T52" fmla="*/ 4619 w 4629"/>
              <a:gd name="T53" fmla="*/ 10 h 206"/>
              <a:gd name="T54" fmla="*/ 4623 w 4629"/>
              <a:gd name="T55" fmla="*/ 15 h 206"/>
              <a:gd name="T56" fmla="*/ 4627 w 4629"/>
              <a:gd name="T57" fmla="*/ 20 h 206"/>
              <a:gd name="T58" fmla="*/ 4629 w 4629"/>
              <a:gd name="T59" fmla="*/ 26 h 206"/>
              <a:gd name="T60" fmla="*/ 4629 w 4629"/>
              <a:gd name="T61" fmla="*/ 32 h 206"/>
              <a:gd name="T62" fmla="*/ 4629 w 4629"/>
              <a:gd name="T63" fmla="*/ 174 h 206"/>
              <a:gd name="T64" fmla="*/ 4629 w 4629"/>
              <a:gd name="T65" fmla="*/ 174 h 206"/>
              <a:gd name="T66" fmla="*/ 4629 w 4629"/>
              <a:gd name="T67" fmla="*/ 180 h 206"/>
              <a:gd name="T68" fmla="*/ 4627 w 4629"/>
              <a:gd name="T69" fmla="*/ 186 h 206"/>
              <a:gd name="T70" fmla="*/ 4623 w 4629"/>
              <a:gd name="T71" fmla="*/ 192 h 206"/>
              <a:gd name="T72" fmla="*/ 4619 w 4629"/>
              <a:gd name="T73" fmla="*/ 197 h 206"/>
              <a:gd name="T74" fmla="*/ 4614 w 4629"/>
              <a:gd name="T75" fmla="*/ 200 h 206"/>
              <a:gd name="T76" fmla="*/ 4609 w 4629"/>
              <a:gd name="T77" fmla="*/ 203 h 206"/>
              <a:gd name="T78" fmla="*/ 4603 w 4629"/>
              <a:gd name="T79" fmla="*/ 205 h 206"/>
              <a:gd name="T80" fmla="*/ 4596 w 4629"/>
              <a:gd name="T81" fmla="*/ 206 h 206"/>
              <a:gd name="T82" fmla="*/ 4596 w 4629"/>
              <a:gd name="T83" fmla="*/ 20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629" h="206">
                <a:moveTo>
                  <a:pt x="4596" y="206"/>
                </a:moveTo>
                <a:lnTo>
                  <a:pt x="33" y="206"/>
                </a:lnTo>
                <a:lnTo>
                  <a:pt x="33" y="206"/>
                </a:lnTo>
                <a:lnTo>
                  <a:pt x="26" y="205"/>
                </a:lnTo>
                <a:lnTo>
                  <a:pt x="20" y="203"/>
                </a:lnTo>
                <a:lnTo>
                  <a:pt x="14" y="200"/>
                </a:lnTo>
                <a:lnTo>
                  <a:pt x="9" y="197"/>
                </a:lnTo>
                <a:lnTo>
                  <a:pt x="5" y="192"/>
                </a:lnTo>
                <a:lnTo>
                  <a:pt x="2" y="186"/>
                </a:lnTo>
                <a:lnTo>
                  <a:pt x="0" y="180"/>
                </a:lnTo>
                <a:lnTo>
                  <a:pt x="0" y="174"/>
                </a:lnTo>
                <a:lnTo>
                  <a:pt x="0" y="32"/>
                </a:lnTo>
                <a:lnTo>
                  <a:pt x="0" y="32"/>
                </a:lnTo>
                <a:lnTo>
                  <a:pt x="0" y="26"/>
                </a:lnTo>
                <a:lnTo>
                  <a:pt x="2" y="20"/>
                </a:lnTo>
                <a:lnTo>
                  <a:pt x="5" y="15"/>
                </a:lnTo>
                <a:lnTo>
                  <a:pt x="9" y="10"/>
                </a:lnTo>
                <a:lnTo>
                  <a:pt x="14" y="6"/>
                </a:lnTo>
                <a:lnTo>
                  <a:pt x="20" y="3"/>
                </a:lnTo>
                <a:lnTo>
                  <a:pt x="26" y="1"/>
                </a:lnTo>
                <a:lnTo>
                  <a:pt x="33" y="0"/>
                </a:lnTo>
                <a:lnTo>
                  <a:pt x="4596" y="0"/>
                </a:lnTo>
                <a:lnTo>
                  <a:pt x="4596" y="0"/>
                </a:lnTo>
                <a:lnTo>
                  <a:pt x="4603" y="1"/>
                </a:lnTo>
                <a:lnTo>
                  <a:pt x="4609" y="3"/>
                </a:lnTo>
                <a:lnTo>
                  <a:pt x="4614" y="6"/>
                </a:lnTo>
                <a:lnTo>
                  <a:pt x="4619" y="10"/>
                </a:lnTo>
                <a:lnTo>
                  <a:pt x="4623" y="15"/>
                </a:lnTo>
                <a:lnTo>
                  <a:pt x="4627" y="20"/>
                </a:lnTo>
                <a:lnTo>
                  <a:pt x="4629" y="26"/>
                </a:lnTo>
                <a:lnTo>
                  <a:pt x="4629" y="32"/>
                </a:lnTo>
                <a:lnTo>
                  <a:pt x="4629" y="174"/>
                </a:lnTo>
                <a:lnTo>
                  <a:pt x="4629" y="174"/>
                </a:lnTo>
                <a:lnTo>
                  <a:pt x="4629" y="180"/>
                </a:lnTo>
                <a:lnTo>
                  <a:pt x="4627" y="186"/>
                </a:lnTo>
                <a:lnTo>
                  <a:pt x="4623" y="192"/>
                </a:lnTo>
                <a:lnTo>
                  <a:pt x="4619" y="197"/>
                </a:lnTo>
                <a:lnTo>
                  <a:pt x="4614" y="200"/>
                </a:lnTo>
                <a:lnTo>
                  <a:pt x="4609" y="203"/>
                </a:lnTo>
                <a:lnTo>
                  <a:pt x="4603" y="205"/>
                </a:lnTo>
                <a:lnTo>
                  <a:pt x="4596" y="206"/>
                </a:lnTo>
                <a:lnTo>
                  <a:pt x="4596" y="206"/>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152"/>
          <p:cNvSpPr>
            <a:spLocks/>
          </p:cNvSpPr>
          <p:nvPr/>
        </p:nvSpPr>
        <p:spPr bwMode="auto">
          <a:xfrm>
            <a:off x="158711" y="4180365"/>
            <a:ext cx="7154048" cy="354307"/>
          </a:xfrm>
          <a:custGeom>
            <a:avLst/>
            <a:gdLst>
              <a:gd name="T0" fmla="*/ 4073 w 4106"/>
              <a:gd name="T1" fmla="*/ 206 h 206"/>
              <a:gd name="T2" fmla="*/ 33 w 4106"/>
              <a:gd name="T3" fmla="*/ 206 h 206"/>
              <a:gd name="T4" fmla="*/ 33 w 4106"/>
              <a:gd name="T5" fmla="*/ 206 h 206"/>
              <a:gd name="T6" fmla="*/ 26 w 4106"/>
              <a:gd name="T7" fmla="*/ 206 h 206"/>
              <a:gd name="T8" fmla="*/ 20 w 4106"/>
              <a:gd name="T9" fmla="*/ 204 h 206"/>
              <a:gd name="T10" fmla="*/ 14 w 4106"/>
              <a:gd name="T11" fmla="*/ 201 h 206"/>
              <a:gd name="T12" fmla="*/ 9 w 4106"/>
              <a:gd name="T13" fmla="*/ 197 h 206"/>
              <a:gd name="T14" fmla="*/ 5 w 4106"/>
              <a:gd name="T15" fmla="*/ 192 h 206"/>
              <a:gd name="T16" fmla="*/ 2 w 4106"/>
              <a:gd name="T17" fmla="*/ 186 h 206"/>
              <a:gd name="T18" fmla="*/ 0 w 4106"/>
              <a:gd name="T19" fmla="*/ 180 h 206"/>
              <a:gd name="T20" fmla="*/ 0 w 4106"/>
              <a:gd name="T21" fmla="*/ 173 h 206"/>
              <a:gd name="T22" fmla="*/ 0 w 4106"/>
              <a:gd name="T23" fmla="*/ 33 h 206"/>
              <a:gd name="T24" fmla="*/ 0 w 4106"/>
              <a:gd name="T25" fmla="*/ 33 h 206"/>
              <a:gd name="T26" fmla="*/ 0 w 4106"/>
              <a:gd name="T27" fmla="*/ 26 h 206"/>
              <a:gd name="T28" fmla="*/ 2 w 4106"/>
              <a:gd name="T29" fmla="*/ 19 h 206"/>
              <a:gd name="T30" fmla="*/ 5 w 4106"/>
              <a:gd name="T31" fmla="*/ 14 h 206"/>
              <a:gd name="T32" fmla="*/ 9 w 4106"/>
              <a:gd name="T33" fmla="*/ 9 h 206"/>
              <a:gd name="T34" fmla="*/ 14 w 4106"/>
              <a:gd name="T35" fmla="*/ 5 h 206"/>
              <a:gd name="T36" fmla="*/ 20 w 4106"/>
              <a:gd name="T37" fmla="*/ 2 h 206"/>
              <a:gd name="T38" fmla="*/ 26 w 4106"/>
              <a:gd name="T39" fmla="*/ 0 h 206"/>
              <a:gd name="T40" fmla="*/ 33 w 4106"/>
              <a:gd name="T41" fmla="*/ 0 h 206"/>
              <a:gd name="T42" fmla="*/ 4073 w 4106"/>
              <a:gd name="T43" fmla="*/ 0 h 206"/>
              <a:gd name="T44" fmla="*/ 4073 w 4106"/>
              <a:gd name="T45" fmla="*/ 0 h 206"/>
              <a:gd name="T46" fmla="*/ 4081 w 4106"/>
              <a:gd name="T47" fmla="*/ 0 h 206"/>
              <a:gd name="T48" fmla="*/ 4087 w 4106"/>
              <a:gd name="T49" fmla="*/ 2 h 206"/>
              <a:gd name="T50" fmla="*/ 4092 w 4106"/>
              <a:gd name="T51" fmla="*/ 5 h 206"/>
              <a:gd name="T52" fmla="*/ 4097 w 4106"/>
              <a:gd name="T53" fmla="*/ 9 h 206"/>
              <a:gd name="T54" fmla="*/ 4101 w 4106"/>
              <a:gd name="T55" fmla="*/ 14 h 206"/>
              <a:gd name="T56" fmla="*/ 4104 w 4106"/>
              <a:gd name="T57" fmla="*/ 19 h 206"/>
              <a:gd name="T58" fmla="*/ 4106 w 4106"/>
              <a:gd name="T59" fmla="*/ 26 h 206"/>
              <a:gd name="T60" fmla="*/ 4106 w 4106"/>
              <a:gd name="T61" fmla="*/ 33 h 206"/>
              <a:gd name="T62" fmla="*/ 4106 w 4106"/>
              <a:gd name="T63" fmla="*/ 173 h 206"/>
              <a:gd name="T64" fmla="*/ 4106 w 4106"/>
              <a:gd name="T65" fmla="*/ 173 h 206"/>
              <a:gd name="T66" fmla="*/ 4106 w 4106"/>
              <a:gd name="T67" fmla="*/ 180 h 206"/>
              <a:gd name="T68" fmla="*/ 4104 w 4106"/>
              <a:gd name="T69" fmla="*/ 186 h 206"/>
              <a:gd name="T70" fmla="*/ 4101 w 4106"/>
              <a:gd name="T71" fmla="*/ 192 h 206"/>
              <a:gd name="T72" fmla="*/ 4097 w 4106"/>
              <a:gd name="T73" fmla="*/ 197 h 206"/>
              <a:gd name="T74" fmla="*/ 4092 w 4106"/>
              <a:gd name="T75" fmla="*/ 201 h 206"/>
              <a:gd name="T76" fmla="*/ 4087 w 4106"/>
              <a:gd name="T77" fmla="*/ 204 h 206"/>
              <a:gd name="T78" fmla="*/ 4081 w 4106"/>
              <a:gd name="T79" fmla="*/ 206 h 206"/>
              <a:gd name="T80" fmla="*/ 4073 w 4106"/>
              <a:gd name="T81" fmla="*/ 206 h 206"/>
              <a:gd name="T82" fmla="*/ 4073 w 4106"/>
              <a:gd name="T83" fmla="*/ 20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06" h="206">
                <a:moveTo>
                  <a:pt x="4073" y="206"/>
                </a:moveTo>
                <a:lnTo>
                  <a:pt x="33" y="206"/>
                </a:lnTo>
                <a:lnTo>
                  <a:pt x="33" y="206"/>
                </a:lnTo>
                <a:lnTo>
                  <a:pt x="26" y="206"/>
                </a:lnTo>
                <a:lnTo>
                  <a:pt x="20" y="204"/>
                </a:lnTo>
                <a:lnTo>
                  <a:pt x="14" y="201"/>
                </a:lnTo>
                <a:lnTo>
                  <a:pt x="9" y="197"/>
                </a:lnTo>
                <a:lnTo>
                  <a:pt x="5" y="192"/>
                </a:lnTo>
                <a:lnTo>
                  <a:pt x="2" y="186"/>
                </a:lnTo>
                <a:lnTo>
                  <a:pt x="0" y="180"/>
                </a:lnTo>
                <a:lnTo>
                  <a:pt x="0" y="173"/>
                </a:lnTo>
                <a:lnTo>
                  <a:pt x="0" y="33"/>
                </a:lnTo>
                <a:lnTo>
                  <a:pt x="0" y="33"/>
                </a:lnTo>
                <a:lnTo>
                  <a:pt x="0" y="26"/>
                </a:lnTo>
                <a:lnTo>
                  <a:pt x="2" y="19"/>
                </a:lnTo>
                <a:lnTo>
                  <a:pt x="5" y="14"/>
                </a:lnTo>
                <a:lnTo>
                  <a:pt x="9" y="9"/>
                </a:lnTo>
                <a:lnTo>
                  <a:pt x="14" y="5"/>
                </a:lnTo>
                <a:lnTo>
                  <a:pt x="20" y="2"/>
                </a:lnTo>
                <a:lnTo>
                  <a:pt x="26" y="0"/>
                </a:lnTo>
                <a:lnTo>
                  <a:pt x="33" y="0"/>
                </a:lnTo>
                <a:lnTo>
                  <a:pt x="4073" y="0"/>
                </a:lnTo>
                <a:lnTo>
                  <a:pt x="4073" y="0"/>
                </a:lnTo>
                <a:lnTo>
                  <a:pt x="4081" y="0"/>
                </a:lnTo>
                <a:lnTo>
                  <a:pt x="4087" y="2"/>
                </a:lnTo>
                <a:lnTo>
                  <a:pt x="4092" y="5"/>
                </a:lnTo>
                <a:lnTo>
                  <a:pt x="4097" y="9"/>
                </a:lnTo>
                <a:lnTo>
                  <a:pt x="4101" y="14"/>
                </a:lnTo>
                <a:lnTo>
                  <a:pt x="4104" y="19"/>
                </a:lnTo>
                <a:lnTo>
                  <a:pt x="4106" y="26"/>
                </a:lnTo>
                <a:lnTo>
                  <a:pt x="4106" y="33"/>
                </a:lnTo>
                <a:lnTo>
                  <a:pt x="4106" y="173"/>
                </a:lnTo>
                <a:lnTo>
                  <a:pt x="4106" y="173"/>
                </a:lnTo>
                <a:lnTo>
                  <a:pt x="4106" y="180"/>
                </a:lnTo>
                <a:lnTo>
                  <a:pt x="4104" y="186"/>
                </a:lnTo>
                <a:lnTo>
                  <a:pt x="4101" y="192"/>
                </a:lnTo>
                <a:lnTo>
                  <a:pt x="4097" y="197"/>
                </a:lnTo>
                <a:lnTo>
                  <a:pt x="4092" y="201"/>
                </a:lnTo>
                <a:lnTo>
                  <a:pt x="4087" y="204"/>
                </a:lnTo>
                <a:lnTo>
                  <a:pt x="4081" y="206"/>
                </a:lnTo>
                <a:lnTo>
                  <a:pt x="4073" y="206"/>
                </a:lnTo>
                <a:lnTo>
                  <a:pt x="4073" y="206"/>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53"/>
          <p:cNvSpPr>
            <a:spLocks/>
          </p:cNvSpPr>
          <p:nvPr/>
        </p:nvSpPr>
        <p:spPr bwMode="auto">
          <a:xfrm>
            <a:off x="158711" y="3581719"/>
            <a:ext cx="8374875" cy="354307"/>
          </a:xfrm>
          <a:custGeom>
            <a:avLst/>
            <a:gdLst>
              <a:gd name="T0" fmla="*/ 4770 w 4803"/>
              <a:gd name="T1" fmla="*/ 207 h 207"/>
              <a:gd name="T2" fmla="*/ 33 w 4803"/>
              <a:gd name="T3" fmla="*/ 207 h 207"/>
              <a:gd name="T4" fmla="*/ 33 w 4803"/>
              <a:gd name="T5" fmla="*/ 207 h 207"/>
              <a:gd name="T6" fmla="*/ 26 w 4803"/>
              <a:gd name="T7" fmla="*/ 206 h 207"/>
              <a:gd name="T8" fmla="*/ 20 w 4803"/>
              <a:gd name="T9" fmla="*/ 204 h 207"/>
              <a:gd name="T10" fmla="*/ 14 w 4803"/>
              <a:gd name="T11" fmla="*/ 201 h 207"/>
              <a:gd name="T12" fmla="*/ 9 w 4803"/>
              <a:gd name="T13" fmla="*/ 196 h 207"/>
              <a:gd name="T14" fmla="*/ 5 w 4803"/>
              <a:gd name="T15" fmla="*/ 192 h 207"/>
              <a:gd name="T16" fmla="*/ 2 w 4803"/>
              <a:gd name="T17" fmla="*/ 186 h 207"/>
              <a:gd name="T18" fmla="*/ 0 w 4803"/>
              <a:gd name="T19" fmla="*/ 180 h 207"/>
              <a:gd name="T20" fmla="*/ 0 w 4803"/>
              <a:gd name="T21" fmla="*/ 174 h 207"/>
              <a:gd name="T22" fmla="*/ 0 w 4803"/>
              <a:gd name="T23" fmla="*/ 33 h 207"/>
              <a:gd name="T24" fmla="*/ 0 w 4803"/>
              <a:gd name="T25" fmla="*/ 33 h 207"/>
              <a:gd name="T26" fmla="*/ 0 w 4803"/>
              <a:gd name="T27" fmla="*/ 26 h 207"/>
              <a:gd name="T28" fmla="*/ 2 w 4803"/>
              <a:gd name="T29" fmla="*/ 20 h 207"/>
              <a:gd name="T30" fmla="*/ 5 w 4803"/>
              <a:gd name="T31" fmla="*/ 14 h 207"/>
              <a:gd name="T32" fmla="*/ 9 w 4803"/>
              <a:gd name="T33" fmla="*/ 9 h 207"/>
              <a:gd name="T34" fmla="*/ 14 w 4803"/>
              <a:gd name="T35" fmla="*/ 6 h 207"/>
              <a:gd name="T36" fmla="*/ 20 w 4803"/>
              <a:gd name="T37" fmla="*/ 3 h 207"/>
              <a:gd name="T38" fmla="*/ 26 w 4803"/>
              <a:gd name="T39" fmla="*/ 1 h 207"/>
              <a:gd name="T40" fmla="*/ 33 w 4803"/>
              <a:gd name="T41" fmla="*/ 0 h 207"/>
              <a:gd name="T42" fmla="*/ 4770 w 4803"/>
              <a:gd name="T43" fmla="*/ 0 h 207"/>
              <a:gd name="T44" fmla="*/ 4770 w 4803"/>
              <a:gd name="T45" fmla="*/ 0 h 207"/>
              <a:gd name="T46" fmla="*/ 4776 w 4803"/>
              <a:gd name="T47" fmla="*/ 1 h 207"/>
              <a:gd name="T48" fmla="*/ 4782 w 4803"/>
              <a:gd name="T49" fmla="*/ 3 h 207"/>
              <a:gd name="T50" fmla="*/ 4788 w 4803"/>
              <a:gd name="T51" fmla="*/ 6 h 207"/>
              <a:gd name="T52" fmla="*/ 4793 w 4803"/>
              <a:gd name="T53" fmla="*/ 9 h 207"/>
              <a:gd name="T54" fmla="*/ 4798 w 4803"/>
              <a:gd name="T55" fmla="*/ 14 h 207"/>
              <a:gd name="T56" fmla="*/ 4800 w 4803"/>
              <a:gd name="T57" fmla="*/ 20 h 207"/>
              <a:gd name="T58" fmla="*/ 4802 w 4803"/>
              <a:gd name="T59" fmla="*/ 26 h 207"/>
              <a:gd name="T60" fmla="*/ 4803 w 4803"/>
              <a:gd name="T61" fmla="*/ 33 h 207"/>
              <a:gd name="T62" fmla="*/ 4803 w 4803"/>
              <a:gd name="T63" fmla="*/ 174 h 207"/>
              <a:gd name="T64" fmla="*/ 4803 w 4803"/>
              <a:gd name="T65" fmla="*/ 174 h 207"/>
              <a:gd name="T66" fmla="*/ 4802 w 4803"/>
              <a:gd name="T67" fmla="*/ 180 h 207"/>
              <a:gd name="T68" fmla="*/ 4800 w 4803"/>
              <a:gd name="T69" fmla="*/ 186 h 207"/>
              <a:gd name="T70" fmla="*/ 4798 w 4803"/>
              <a:gd name="T71" fmla="*/ 192 h 207"/>
              <a:gd name="T72" fmla="*/ 4793 w 4803"/>
              <a:gd name="T73" fmla="*/ 196 h 207"/>
              <a:gd name="T74" fmla="*/ 4788 w 4803"/>
              <a:gd name="T75" fmla="*/ 201 h 207"/>
              <a:gd name="T76" fmla="*/ 4782 w 4803"/>
              <a:gd name="T77" fmla="*/ 204 h 207"/>
              <a:gd name="T78" fmla="*/ 4776 w 4803"/>
              <a:gd name="T79" fmla="*/ 206 h 207"/>
              <a:gd name="T80" fmla="*/ 4770 w 4803"/>
              <a:gd name="T81" fmla="*/ 207 h 207"/>
              <a:gd name="T82" fmla="*/ 4770 w 4803"/>
              <a:gd name="T83"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803" h="207">
                <a:moveTo>
                  <a:pt x="4770" y="207"/>
                </a:moveTo>
                <a:lnTo>
                  <a:pt x="33" y="207"/>
                </a:lnTo>
                <a:lnTo>
                  <a:pt x="33" y="207"/>
                </a:lnTo>
                <a:lnTo>
                  <a:pt x="26" y="206"/>
                </a:lnTo>
                <a:lnTo>
                  <a:pt x="20" y="204"/>
                </a:lnTo>
                <a:lnTo>
                  <a:pt x="14" y="201"/>
                </a:lnTo>
                <a:lnTo>
                  <a:pt x="9" y="196"/>
                </a:lnTo>
                <a:lnTo>
                  <a:pt x="5" y="192"/>
                </a:lnTo>
                <a:lnTo>
                  <a:pt x="2" y="186"/>
                </a:lnTo>
                <a:lnTo>
                  <a:pt x="0" y="180"/>
                </a:lnTo>
                <a:lnTo>
                  <a:pt x="0" y="174"/>
                </a:lnTo>
                <a:lnTo>
                  <a:pt x="0" y="33"/>
                </a:lnTo>
                <a:lnTo>
                  <a:pt x="0" y="33"/>
                </a:lnTo>
                <a:lnTo>
                  <a:pt x="0" y="26"/>
                </a:lnTo>
                <a:lnTo>
                  <a:pt x="2" y="20"/>
                </a:lnTo>
                <a:lnTo>
                  <a:pt x="5" y="14"/>
                </a:lnTo>
                <a:lnTo>
                  <a:pt x="9" y="9"/>
                </a:lnTo>
                <a:lnTo>
                  <a:pt x="14" y="6"/>
                </a:lnTo>
                <a:lnTo>
                  <a:pt x="20" y="3"/>
                </a:lnTo>
                <a:lnTo>
                  <a:pt x="26" y="1"/>
                </a:lnTo>
                <a:lnTo>
                  <a:pt x="33" y="0"/>
                </a:lnTo>
                <a:lnTo>
                  <a:pt x="4770" y="0"/>
                </a:lnTo>
                <a:lnTo>
                  <a:pt x="4770" y="0"/>
                </a:lnTo>
                <a:lnTo>
                  <a:pt x="4776" y="1"/>
                </a:lnTo>
                <a:lnTo>
                  <a:pt x="4782" y="3"/>
                </a:lnTo>
                <a:lnTo>
                  <a:pt x="4788" y="6"/>
                </a:lnTo>
                <a:lnTo>
                  <a:pt x="4793" y="9"/>
                </a:lnTo>
                <a:lnTo>
                  <a:pt x="4798" y="14"/>
                </a:lnTo>
                <a:lnTo>
                  <a:pt x="4800" y="20"/>
                </a:lnTo>
                <a:lnTo>
                  <a:pt x="4802" y="26"/>
                </a:lnTo>
                <a:lnTo>
                  <a:pt x="4803" y="33"/>
                </a:lnTo>
                <a:lnTo>
                  <a:pt x="4803" y="174"/>
                </a:lnTo>
                <a:lnTo>
                  <a:pt x="4803" y="174"/>
                </a:lnTo>
                <a:lnTo>
                  <a:pt x="4802" y="180"/>
                </a:lnTo>
                <a:lnTo>
                  <a:pt x="4800" y="186"/>
                </a:lnTo>
                <a:lnTo>
                  <a:pt x="4798" y="192"/>
                </a:lnTo>
                <a:lnTo>
                  <a:pt x="4793" y="196"/>
                </a:lnTo>
                <a:lnTo>
                  <a:pt x="4788" y="201"/>
                </a:lnTo>
                <a:lnTo>
                  <a:pt x="4782" y="204"/>
                </a:lnTo>
                <a:lnTo>
                  <a:pt x="4776" y="206"/>
                </a:lnTo>
                <a:lnTo>
                  <a:pt x="4770" y="207"/>
                </a:lnTo>
                <a:lnTo>
                  <a:pt x="4770" y="207"/>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54"/>
          <p:cNvSpPr>
            <a:spLocks/>
          </p:cNvSpPr>
          <p:nvPr/>
        </p:nvSpPr>
        <p:spPr bwMode="auto">
          <a:xfrm>
            <a:off x="158711" y="5389884"/>
            <a:ext cx="7154048" cy="354307"/>
          </a:xfrm>
          <a:custGeom>
            <a:avLst/>
            <a:gdLst>
              <a:gd name="T0" fmla="*/ 4073 w 4106"/>
              <a:gd name="T1" fmla="*/ 207 h 207"/>
              <a:gd name="T2" fmla="*/ 33 w 4106"/>
              <a:gd name="T3" fmla="*/ 207 h 207"/>
              <a:gd name="T4" fmla="*/ 33 w 4106"/>
              <a:gd name="T5" fmla="*/ 207 h 207"/>
              <a:gd name="T6" fmla="*/ 26 w 4106"/>
              <a:gd name="T7" fmla="*/ 206 h 207"/>
              <a:gd name="T8" fmla="*/ 20 w 4106"/>
              <a:gd name="T9" fmla="*/ 204 h 207"/>
              <a:gd name="T10" fmla="*/ 14 w 4106"/>
              <a:gd name="T11" fmla="*/ 201 h 207"/>
              <a:gd name="T12" fmla="*/ 9 w 4106"/>
              <a:gd name="T13" fmla="*/ 197 h 207"/>
              <a:gd name="T14" fmla="*/ 5 w 4106"/>
              <a:gd name="T15" fmla="*/ 193 h 207"/>
              <a:gd name="T16" fmla="*/ 2 w 4106"/>
              <a:gd name="T17" fmla="*/ 187 h 207"/>
              <a:gd name="T18" fmla="*/ 0 w 4106"/>
              <a:gd name="T19" fmla="*/ 181 h 207"/>
              <a:gd name="T20" fmla="*/ 0 w 4106"/>
              <a:gd name="T21" fmla="*/ 175 h 207"/>
              <a:gd name="T22" fmla="*/ 0 w 4106"/>
              <a:gd name="T23" fmla="*/ 33 h 207"/>
              <a:gd name="T24" fmla="*/ 0 w 4106"/>
              <a:gd name="T25" fmla="*/ 33 h 207"/>
              <a:gd name="T26" fmla="*/ 0 w 4106"/>
              <a:gd name="T27" fmla="*/ 27 h 207"/>
              <a:gd name="T28" fmla="*/ 2 w 4106"/>
              <a:gd name="T29" fmla="*/ 21 h 207"/>
              <a:gd name="T30" fmla="*/ 5 w 4106"/>
              <a:gd name="T31" fmla="*/ 15 h 207"/>
              <a:gd name="T32" fmla="*/ 9 w 4106"/>
              <a:gd name="T33" fmla="*/ 11 h 207"/>
              <a:gd name="T34" fmla="*/ 14 w 4106"/>
              <a:gd name="T35" fmla="*/ 7 h 207"/>
              <a:gd name="T36" fmla="*/ 20 w 4106"/>
              <a:gd name="T37" fmla="*/ 4 h 207"/>
              <a:gd name="T38" fmla="*/ 26 w 4106"/>
              <a:gd name="T39" fmla="*/ 1 h 207"/>
              <a:gd name="T40" fmla="*/ 33 w 4106"/>
              <a:gd name="T41" fmla="*/ 0 h 207"/>
              <a:gd name="T42" fmla="*/ 4073 w 4106"/>
              <a:gd name="T43" fmla="*/ 0 h 207"/>
              <a:gd name="T44" fmla="*/ 4073 w 4106"/>
              <a:gd name="T45" fmla="*/ 0 h 207"/>
              <a:gd name="T46" fmla="*/ 4081 w 4106"/>
              <a:gd name="T47" fmla="*/ 1 h 207"/>
              <a:gd name="T48" fmla="*/ 4087 w 4106"/>
              <a:gd name="T49" fmla="*/ 4 h 207"/>
              <a:gd name="T50" fmla="*/ 4092 w 4106"/>
              <a:gd name="T51" fmla="*/ 7 h 207"/>
              <a:gd name="T52" fmla="*/ 4097 w 4106"/>
              <a:gd name="T53" fmla="*/ 11 h 207"/>
              <a:gd name="T54" fmla="*/ 4101 w 4106"/>
              <a:gd name="T55" fmla="*/ 15 h 207"/>
              <a:gd name="T56" fmla="*/ 4104 w 4106"/>
              <a:gd name="T57" fmla="*/ 21 h 207"/>
              <a:gd name="T58" fmla="*/ 4106 w 4106"/>
              <a:gd name="T59" fmla="*/ 27 h 207"/>
              <a:gd name="T60" fmla="*/ 4106 w 4106"/>
              <a:gd name="T61" fmla="*/ 33 h 207"/>
              <a:gd name="T62" fmla="*/ 4106 w 4106"/>
              <a:gd name="T63" fmla="*/ 175 h 207"/>
              <a:gd name="T64" fmla="*/ 4106 w 4106"/>
              <a:gd name="T65" fmla="*/ 175 h 207"/>
              <a:gd name="T66" fmla="*/ 4106 w 4106"/>
              <a:gd name="T67" fmla="*/ 181 h 207"/>
              <a:gd name="T68" fmla="*/ 4104 w 4106"/>
              <a:gd name="T69" fmla="*/ 187 h 207"/>
              <a:gd name="T70" fmla="*/ 4101 w 4106"/>
              <a:gd name="T71" fmla="*/ 193 h 207"/>
              <a:gd name="T72" fmla="*/ 4097 w 4106"/>
              <a:gd name="T73" fmla="*/ 197 h 207"/>
              <a:gd name="T74" fmla="*/ 4092 w 4106"/>
              <a:gd name="T75" fmla="*/ 201 h 207"/>
              <a:gd name="T76" fmla="*/ 4087 w 4106"/>
              <a:gd name="T77" fmla="*/ 204 h 207"/>
              <a:gd name="T78" fmla="*/ 4081 w 4106"/>
              <a:gd name="T79" fmla="*/ 206 h 207"/>
              <a:gd name="T80" fmla="*/ 4073 w 4106"/>
              <a:gd name="T81" fmla="*/ 207 h 207"/>
              <a:gd name="T82" fmla="*/ 4073 w 4106"/>
              <a:gd name="T83"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06" h="207">
                <a:moveTo>
                  <a:pt x="4073" y="207"/>
                </a:moveTo>
                <a:lnTo>
                  <a:pt x="33" y="207"/>
                </a:lnTo>
                <a:lnTo>
                  <a:pt x="33" y="207"/>
                </a:lnTo>
                <a:lnTo>
                  <a:pt x="26" y="206"/>
                </a:lnTo>
                <a:lnTo>
                  <a:pt x="20" y="204"/>
                </a:lnTo>
                <a:lnTo>
                  <a:pt x="14" y="201"/>
                </a:lnTo>
                <a:lnTo>
                  <a:pt x="9" y="197"/>
                </a:lnTo>
                <a:lnTo>
                  <a:pt x="5" y="193"/>
                </a:lnTo>
                <a:lnTo>
                  <a:pt x="2" y="187"/>
                </a:lnTo>
                <a:lnTo>
                  <a:pt x="0" y="181"/>
                </a:lnTo>
                <a:lnTo>
                  <a:pt x="0" y="175"/>
                </a:lnTo>
                <a:lnTo>
                  <a:pt x="0" y="33"/>
                </a:lnTo>
                <a:lnTo>
                  <a:pt x="0" y="33"/>
                </a:lnTo>
                <a:lnTo>
                  <a:pt x="0" y="27"/>
                </a:lnTo>
                <a:lnTo>
                  <a:pt x="2" y="21"/>
                </a:lnTo>
                <a:lnTo>
                  <a:pt x="5" y="15"/>
                </a:lnTo>
                <a:lnTo>
                  <a:pt x="9" y="11"/>
                </a:lnTo>
                <a:lnTo>
                  <a:pt x="14" y="7"/>
                </a:lnTo>
                <a:lnTo>
                  <a:pt x="20" y="4"/>
                </a:lnTo>
                <a:lnTo>
                  <a:pt x="26" y="1"/>
                </a:lnTo>
                <a:lnTo>
                  <a:pt x="33" y="0"/>
                </a:lnTo>
                <a:lnTo>
                  <a:pt x="4073" y="0"/>
                </a:lnTo>
                <a:lnTo>
                  <a:pt x="4073" y="0"/>
                </a:lnTo>
                <a:lnTo>
                  <a:pt x="4081" y="1"/>
                </a:lnTo>
                <a:lnTo>
                  <a:pt x="4087" y="4"/>
                </a:lnTo>
                <a:lnTo>
                  <a:pt x="4092" y="7"/>
                </a:lnTo>
                <a:lnTo>
                  <a:pt x="4097" y="11"/>
                </a:lnTo>
                <a:lnTo>
                  <a:pt x="4101" y="15"/>
                </a:lnTo>
                <a:lnTo>
                  <a:pt x="4104" y="21"/>
                </a:lnTo>
                <a:lnTo>
                  <a:pt x="4106" y="27"/>
                </a:lnTo>
                <a:lnTo>
                  <a:pt x="4106" y="33"/>
                </a:lnTo>
                <a:lnTo>
                  <a:pt x="4106" y="175"/>
                </a:lnTo>
                <a:lnTo>
                  <a:pt x="4106" y="175"/>
                </a:lnTo>
                <a:lnTo>
                  <a:pt x="4106" y="181"/>
                </a:lnTo>
                <a:lnTo>
                  <a:pt x="4104" y="187"/>
                </a:lnTo>
                <a:lnTo>
                  <a:pt x="4101" y="193"/>
                </a:lnTo>
                <a:lnTo>
                  <a:pt x="4097" y="197"/>
                </a:lnTo>
                <a:lnTo>
                  <a:pt x="4092" y="201"/>
                </a:lnTo>
                <a:lnTo>
                  <a:pt x="4087" y="204"/>
                </a:lnTo>
                <a:lnTo>
                  <a:pt x="4081" y="206"/>
                </a:lnTo>
                <a:lnTo>
                  <a:pt x="4073" y="207"/>
                </a:lnTo>
                <a:lnTo>
                  <a:pt x="4073" y="207"/>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155"/>
          <p:cNvSpPr>
            <a:spLocks/>
          </p:cNvSpPr>
          <p:nvPr/>
        </p:nvSpPr>
        <p:spPr bwMode="auto">
          <a:xfrm>
            <a:off x="158711" y="4779018"/>
            <a:ext cx="8374875" cy="366520"/>
          </a:xfrm>
          <a:custGeom>
            <a:avLst/>
            <a:gdLst>
              <a:gd name="T0" fmla="*/ 4770 w 4803"/>
              <a:gd name="T1" fmla="*/ 206 h 206"/>
              <a:gd name="T2" fmla="*/ 33 w 4803"/>
              <a:gd name="T3" fmla="*/ 206 h 206"/>
              <a:gd name="T4" fmla="*/ 33 w 4803"/>
              <a:gd name="T5" fmla="*/ 206 h 206"/>
              <a:gd name="T6" fmla="*/ 26 w 4803"/>
              <a:gd name="T7" fmla="*/ 205 h 206"/>
              <a:gd name="T8" fmla="*/ 20 w 4803"/>
              <a:gd name="T9" fmla="*/ 204 h 206"/>
              <a:gd name="T10" fmla="*/ 14 w 4803"/>
              <a:gd name="T11" fmla="*/ 201 h 206"/>
              <a:gd name="T12" fmla="*/ 9 w 4803"/>
              <a:gd name="T13" fmla="*/ 197 h 206"/>
              <a:gd name="T14" fmla="*/ 5 w 4803"/>
              <a:gd name="T15" fmla="*/ 192 h 206"/>
              <a:gd name="T16" fmla="*/ 2 w 4803"/>
              <a:gd name="T17" fmla="*/ 186 h 206"/>
              <a:gd name="T18" fmla="*/ 0 w 4803"/>
              <a:gd name="T19" fmla="*/ 180 h 206"/>
              <a:gd name="T20" fmla="*/ 0 w 4803"/>
              <a:gd name="T21" fmla="*/ 173 h 206"/>
              <a:gd name="T22" fmla="*/ 0 w 4803"/>
              <a:gd name="T23" fmla="*/ 33 h 206"/>
              <a:gd name="T24" fmla="*/ 0 w 4803"/>
              <a:gd name="T25" fmla="*/ 33 h 206"/>
              <a:gd name="T26" fmla="*/ 0 w 4803"/>
              <a:gd name="T27" fmla="*/ 26 h 206"/>
              <a:gd name="T28" fmla="*/ 2 w 4803"/>
              <a:gd name="T29" fmla="*/ 20 h 206"/>
              <a:gd name="T30" fmla="*/ 5 w 4803"/>
              <a:gd name="T31" fmla="*/ 15 h 206"/>
              <a:gd name="T32" fmla="*/ 9 w 4803"/>
              <a:gd name="T33" fmla="*/ 9 h 206"/>
              <a:gd name="T34" fmla="*/ 14 w 4803"/>
              <a:gd name="T35" fmla="*/ 5 h 206"/>
              <a:gd name="T36" fmla="*/ 20 w 4803"/>
              <a:gd name="T37" fmla="*/ 2 h 206"/>
              <a:gd name="T38" fmla="*/ 26 w 4803"/>
              <a:gd name="T39" fmla="*/ 0 h 206"/>
              <a:gd name="T40" fmla="*/ 33 w 4803"/>
              <a:gd name="T41" fmla="*/ 0 h 206"/>
              <a:gd name="T42" fmla="*/ 4770 w 4803"/>
              <a:gd name="T43" fmla="*/ 0 h 206"/>
              <a:gd name="T44" fmla="*/ 4770 w 4803"/>
              <a:gd name="T45" fmla="*/ 0 h 206"/>
              <a:gd name="T46" fmla="*/ 4776 w 4803"/>
              <a:gd name="T47" fmla="*/ 0 h 206"/>
              <a:gd name="T48" fmla="*/ 4782 w 4803"/>
              <a:gd name="T49" fmla="*/ 2 h 206"/>
              <a:gd name="T50" fmla="*/ 4788 w 4803"/>
              <a:gd name="T51" fmla="*/ 5 h 206"/>
              <a:gd name="T52" fmla="*/ 4793 w 4803"/>
              <a:gd name="T53" fmla="*/ 9 h 206"/>
              <a:gd name="T54" fmla="*/ 4798 w 4803"/>
              <a:gd name="T55" fmla="*/ 15 h 206"/>
              <a:gd name="T56" fmla="*/ 4800 w 4803"/>
              <a:gd name="T57" fmla="*/ 20 h 206"/>
              <a:gd name="T58" fmla="*/ 4802 w 4803"/>
              <a:gd name="T59" fmla="*/ 26 h 206"/>
              <a:gd name="T60" fmla="*/ 4803 w 4803"/>
              <a:gd name="T61" fmla="*/ 33 h 206"/>
              <a:gd name="T62" fmla="*/ 4803 w 4803"/>
              <a:gd name="T63" fmla="*/ 173 h 206"/>
              <a:gd name="T64" fmla="*/ 4803 w 4803"/>
              <a:gd name="T65" fmla="*/ 173 h 206"/>
              <a:gd name="T66" fmla="*/ 4802 w 4803"/>
              <a:gd name="T67" fmla="*/ 180 h 206"/>
              <a:gd name="T68" fmla="*/ 4800 w 4803"/>
              <a:gd name="T69" fmla="*/ 186 h 206"/>
              <a:gd name="T70" fmla="*/ 4798 w 4803"/>
              <a:gd name="T71" fmla="*/ 192 h 206"/>
              <a:gd name="T72" fmla="*/ 4793 w 4803"/>
              <a:gd name="T73" fmla="*/ 197 h 206"/>
              <a:gd name="T74" fmla="*/ 4788 w 4803"/>
              <a:gd name="T75" fmla="*/ 201 h 206"/>
              <a:gd name="T76" fmla="*/ 4782 w 4803"/>
              <a:gd name="T77" fmla="*/ 204 h 206"/>
              <a:gd name="T78" fmla="*/ 4776 w 4803"/>
              <a:gd name="T79" fmla="*/ 205 h 206"/>
              <a:gd name="T80" fmla="*/ 4770 w 4803"/>
              <a:gd name="T81" fmla="*/ 206 h 206"/>
              <a:gd name="T82" fmla="*/ 4770 w 4803"/>
              <a:gd name="T83" fmla="*/ 20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803" h="206">
                <a:moveTo>
                  <a:pt x="4770" y="206"/>
                </a:moveTo>
                <a:lnTo>
                  <a:pt x="33" y="206"/>
                </a:lnTo>
                <a:lnTo>
                  <a:pt x="33" y="206"/>
                </a:lnTo>
                <a:lnTo>
                  <a:pt x="26" y="205"/>
                </a:lnTo>
                <a:lnTo>
                  <a:pt x="20" y="204"/>
                </a:lnTo>
                <a:lnTo>
                  <a:pt x="14" y="201"/>
                </a:lnTo>
                <a:lnTo>
                  <a:pt x="9" y="197"/>
                </a:lnTo>
                <a:lnTo>
                  <a:pt x="5" y="192"/>
                </a:lnTo>
                <a:lnTo>
                  <a:pt x="2" y="186"/>
                </a:lnTo>
                <a:lnTo>
                  <a:pt x="0" y="180"/>
                </a:lnTo>
                <a:lnTo>
                  <a:pt x="0" y="173"/>
                </a:lnTo>
                <a:lnTo>
                  <a:pt x="0" y="33"/>
                </a:lnTo>
                <a:lnTo>
                  <a:pt x="0" y="33"/>
                </a:lnTo>
                <a:lnTo>
                  <a:pt x="0" y="26"/>
                </a:lnTo>
                <a:lnTo>
                  <a:pt x="2" y="20"/>
                </a:lnTo>
                <a:lnTo>
                  <a:pt x="5" y="15"/>
                </a:lnTo>
                <a:lnTo>
                  <a:pt x="9" y="9"/>
                </a:lnTo>
                <a:lnTo>
                  <a:pt x="14" y="5"/>
                </a:lnTo>
                <a:lnTo>
                  <a:pt x="20" y="2"/>
                </a:lnTo>
                <a:lnTo>
                  <a:pt x="26" y="0"/>
                </a:lnTo>
                <a:lnTo>
                  <a:pt x="33" y="0"/>
                </a:lnTo>
                <a:lnTo>
                  <a:pt x="4770" y="0"/>
                </a:lnTo>
                <a:lnTo>
                  <a:pt x="4770" y="0"/>
                </a:lnTo>
                <a:lnTo>
                  <a:pt x="4776" y="0"/>
                </a:lnTo>
                <a:lnTo>
                  <a:pt x="4782" y="2"/>
                </a:lnTo>
                <a:lnTo>
                  <a:pt x="4788" y="5"/>
                </a:lnTo>
                <a:lnTo>
                  <a:pt x="4793" y="9"/>
                </a:lnTo>
                <a:lnTo>
                  <a:pt x="4798" y="15"/>
                </a:lnTo>
                <a:lnTo>
                  <a:pt x="4800" y="20"/>
                </a:lnTo>
                <a:lnTo>
                  <a:pt x="4802" y="26"/>
                </a:lnTo>
                <a:lnTo>
                  <a:pt x="4803" y="33"/>
                </a:lnTo>
                <a:lnTo>
                  <a:pt x="4803" y="173"/>
                </a:lnTo>
                <a:lnTo>
                  <a:pt x="4803" y="173"/>
                </a:lnTo>
                <a:lnTo>
                  <a:pt x="4802" y="180"/>
                </a:lnTo>
                <a:lnTo>
                  <a:pt x="4800" y="186"/>
                </a:lnTo>
                <a:lnTo>
                  <a:pt x="4798" y="192"/>
                </a:lnTo>
                <a:lnTo>
                  <a:pt x="4793" y="197"/>
                </a:lnTo>
                <a:lnTo>
                  <a:pt x="4788" y="201"/>
                </a:lnTo>
                <a:lnTo>
                  <a:pt x="4782" y="204"/>
                </a:lnTo>
                <a:lnTo>
                  <a:pt x="4776" y="205"/>
                </a:lnTo>
                <a:lnTo>
                  <a:pt x="4770" y="206"/>
                </a:lnTo>
                <a:lnTo>
                  <a:pt x="4770" y="206"/>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 name="Group 2"/>
          <p:cNvGrpSpPr/>
          <p:nvPr/>
        </p:nvGrpSpPr>
        <p:grpSpPr>
          <a:xfrm>
            <a:off x="4455619" y="2499740"/>
            <a:ext cx="512747" cy="500915"/>
            <a:chOff x="6071586" y="1922193"/>
            <a:chExt cx="683663" cy="667886"/>
          </a:xfrm>
          <a:solidFill>
            <a:schemeClr val="tx1">
              <a:lumMod val="50000"/>
              <a:lumOff val="50000"/>
            </a:schemeClr>
          </a:solidFill>
        </p:grpSpPr>
        <p:sp>
          <p:nvSpPr>
            <p:cNvPr id="14" name="Freeform 156"/>
            <p:cNvSpPr>
              <a:spLocks noEditPoints="1"/>
            </p:cNvSpPr>
            <p:nvPr/>
          </p:nvSpPr>
          <p:spPr bwMode="auto">
            <a:xfrm>
              <a:off x="6071586" y="1922193"/>
              <a:ext cx="683663" cy="667886"/>
            </a:xfrm>
            <a:custGeom>
              <a:avLst/>
              <a:gdLst>
                <a:gd name="T0" fmla="*/ 259 w 290"/>
                <a:gd name="T1" fmla="*/ 114 h 290"/>
                <a:gd name="T2" fmla="*/ 252 w 290"/>
                <a:gd name="T3" fmla="*/ 106 h 290"/>
                <a:gd name="T4" fmla="*/ 247 w 290"/>
                <a:gd name="T5" fmla="*/ 90 h 290"/>
                <a:gd name="T6" fmla="*/ 260 w 290"/>
                <a:gd name="T7" fmla="*/ 74 h 290"/>
                <a:gd name="T8" fmla="*/ 260 w 290"/>
                <a:gd name="T9" fmla="*/ 56 h 290"/>
                <a:gd name="T10" fmla="*/ 225 w 290"/>
                <a:gd name="T11" fmla="*/ 26 h 290"/>
                <a:gd name="T12" fmla="*/ 207 w 290"/>
                <a:gd name="T13" fmla="*/ 39 h 290"/>
                <a:gd name="T14" fmla="*/ 192 w 290"/>
                <a:gd name="T15" fmla="*/ 42 h 290"/>
                <a:gd name="T16" fmla="*/ 180 w 290"/>
                <a:gd name="T17" fmla="*/ 36 h 290"/>
                <a:gd name="T18" fmla="*/ 176 w 290"/>
                <a:gd name="T19" fmla="*/ 13 h 290"/>
                <a:gd name="T20" fmla="*/ 168 w 290"/>
                <a:gd name="T21" fmla="*/ 1 h 290"/>
                <a:gd name="T22" fmla="*/ 122 w 290"/>
                <a:gd name="T23" fmla="*/ 1 h 290"/>
                <a:gd name="T24" fmla="*/ 113 w 290"/>
                <a:gd name="T25" fmla="*/ 27 h 290"/>
                <a:gd name="T26" fmla="*/ 108 w 290"/>
                <a:gd name="T27" fmla="*/ 36 h 290"/>
                <a:gd name="T28" fmla="*/ 97 w 290"/>
                <a:gd name="T29" fmla="*/ 42 h 290"/>
                <a:gd name="T30" fmla="*/ 83 w 290"/>
                <a:gd name="T31" fmla="*/ 39 h 290"/>
                <a:gd name="T32" fmla="*/ 64 w 290"/>
                <a:gd name="T33" fmla="*/ 26 h 290"/>
                <a:gd name="T34" fmla="*/ 30 w 290"/>
                <a:gd name="T35" fmla="*/ 56 h 290"/>
                <a:gd name="T36" fmla="*/ 30 w 290"/>
                <a:gd name="T37" fmla="*/ 74 h 290"/>
                <a:gd name="T38" fmla="*/ 43 w 290"/>
                <a:gd name="T39" fmla="*/ 90 h 290"/>
                <a:gd name="T40" fmla="*/ 38 w 290"/>
                <a:gd name="T41" fmla="*/ 106 h 290"/>
                <a:gd name="T42" fmla="*/ 31 w 290"/>
                <a:gd name="T43" fmla="*/ 114 h 290"/>
                <a:gd name="T44" fmla="*/ 8 w 290"/>
                <a:gd name="T45" fmla="*/ 115 h 290"/>
                <a:gd name="T46" fmla="*/ 0 w 290"/>
                <a:gd name="T47" fmla="*/ 164 h 290"/>
                <a:gd name="T48" fmla="*/ 8 w 290"/>
                <a:gd name="T49" fmla="*/ 175 h 290"/>
                <a:gd name="T50" fmla="*/ 31 w 290"/>
                <a:gd name="T51" fmla="*/ 176 h 290"/>
                <a:gd name="T52" fmla="*/ 38 w 290"/>
                <a:gd name="T53" fmla="*/ 185 h 290"/>
                <a:gd name="T54" fmla="*/ 43 w 290"/>
                <a:gd name="T55" fmla="*/ 200 h 290"/>
                <a:gd name="T56" fmla="*/ 30 w 290"/>
                <a:gd name="T57" fmla="*/ 216 h 290"/>
                <a:gd name="T58" fmla="*/ 30 w 290"/>
                <a:gd name="T59" fmla="*/ 235 h 290"/>
                <a:gd name="T60" fmla="*/ 64 w 290"/>
                <a:gd name="T61" fmla="*/ 265 h 290"/>
                <a:gd name="T62" fmla="*/ 83 w 290"/>
                <a:gd name="T63" fmla="*/ 251 h 290"/>
                <a:gd name="T64" fmla="*/ 97 w 290"/>
                <a:gd name="T65" fmla="*/ 248 h 290"/>
                <a:gd name="T66" fmla="*/ 108 w 290"/>
                <a:gd name="T67" fmla="*/ 254 h 290"/>
                <a:gd name="T68" fmla="*/ 113 w 290"/>
                <a:gd name="T69" fmla="*/ 278 h 290"/>
                <a:gd name="T70" fmla="*/ 122 w 290"/>
                <a:gd name="T71" fmla="*/ 289 h 290"/>
                <a:gd name="T72" fmla="*/ 168 w 290"/>
                <a:gd name="T73" fmla="*/ 289 h 290"/>
                <a:gd name="T74" fmla="*/ 176 w 290"/>
                <a:gd name="T75" fmla="*/ 264 h 290"/>
                <a:gd name="T76" fmla="*/ 180 w 290"/>
                <a:gd name="T77" fmla="*/ 254 h 290"/>
                <a:gd name="T78" fmla="*/ 192 w 290"/>
                <a:gd name="T79" fmla="*/ 248 h 290"/>
                <a:gd name="T80" fmla="*/ 207 w 290"/>
                <a:gd name="T81" fmla="*/ 251 h 290"/>
                <a:gd name="T82" fmla="*/ 225 w 290"/>
                <a:gd name="T83" fmla="*/ 265 h 290"/>
                <a:gd name="T84" fmla="*/ 260 w 290"/>
                <a:gd name="T85" fmla="*/ 235 h 290"/>
                <a:gd name="T86" fmla="*/ 260 w 290"/>
                <a:gd name="T87" fmla="*/ 216 h 290"/>
                <a:gd name="T88" fmla="*/ 247 w 290"/>
                <a:gd name="T89" fmla="*/ 200 h 290"/>
                <a:gd name="T90" fmla="*/ 252 w 290"/>
                <a:gd name="T91" fmla="*/ 185 h 290"/>
                <a:gd name="T92" fmla="*/ 259 w 290"/>
                <a:gd name="T93" fmla="*/ 176 h 290"/>
                <a:gd name="T94" fmla="*/ 281 w 290"/>
                <a:gd name="T95" fmla="*/ 175 h 290"/>
                <a:gd name="T96" fmla="*/ 290 w 290"/>
                <a:gd name="T97" fmla="*/ 126 h 290"/>
                <a:gd name="T98" fmla="*/ 281 w 290"/>
                <a:gd name="T99" fmla="*/ 115 h 290"/>
                <a:gd name="T100" fmla="*/ 144 w 290"/>
                <a:gd name="T101" fmla="*/ 207 h 290"/>
                <a:gd name="T102" fmla="*/ 110 w 290"/>
                <a:gd name="T103" fmla="*/ 197 h 290"/>
                <a:gd name="T104" fmla="*/ 84 w 290"/>
                <a:gd name="T105" fmla="*/ 158 h 290"/>
                <a:gd name="T106" fmla="*/ 83 w 290"/>
                <a:gd name="T107" fmla="*/ 139 h 290"/>
                <a:gd name="T108" fmla="*/ 101 w 290"/>
                <a:gd name="T109" fmla="*/ 102 h 290"/>
                <a:gd name="T110" fmla="*/ 138 w 290"/>
                <a:gd name="T111" fmla="*/ 83 h 290"/>
                <a:gd name="T112" fmla="*/ 158 w 290"/>
                <a:gd name="T113" fmla="*/ 84 h 290"/>
                <a:gd name="T114" fmla="*/ 196 w 290"/>
                <a:gd name="T115" fmla="*/ 111 h 290"/>
                <a:gd name="T116" fmla="*/ 207 w 290"/>
                <a:gd name="T117" fmla="*/ 145 h 290"/>
                <a:gd name="T118" fmla="*/ 202 w 290"/>
                <a:gd name="T119" fmla="*/ 169 h 290"/>
                <a:gd name="T120" fmla="*/ 169 w 290"/>
                <a:gd name="T121" fmla="*/ 202 h 290"/>
                <a:gd name="T122" fmla="*/ 144 w 290"/>
                <a:gd name="T123" fmla="*/ 20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0" h="290">
                  <a:moveTo>
                    <a:pt x="277" y="114"/>
                  </a:moveTo>
                  <a:lnTo>
                    <a:pt x="263" y="114"/>
                  </a:lnTo>
                  <a:lnTo>
                    <a:pt x="263" y="114"/>
                  </a:lnTo>
                  <a:lnTo>
                    <a:pt x="259" y="114"/>
                  </a:lnTo>
                  <a:lnTo>
                    <a:pt x="256" y="112"/>
                  </a:lnTo>
                  <a:lnTo>
                    <a:pt x="253" y="109"/>
                  </a:lnTo>
                  <a:lnTo>
                    <a:pt x="252" y="106"/>
                  </a:lnTo>
                  <a:lnTo>
                    <a:pt x="252" y="106"/>
                  </a:lnTo>
                  <a:lnTo>
                    <a:pt x="248" y="98"/>
                  </a:lnTo>
                  <a:lnTo>
                    <a:pt x="248" y="98"/>
                  </a:lnTo>
                  <a:lnTo>
                    <a:pt x="247" y="94"/>
                  </a:lnTo>
                  <a:lnTo>
                    <a:pt x="247" y="90"/>
                  </a:lnTo>
                  <a:lnTo>
                    <a:pt x="248" y="86"/>
                  </a:lnTo>
                  <a:lnTo>
                    <a:pt x="251" y="83"/>
                  </a:lnTo>
                  <a:lnTo>
                    <a:pt x="260" y="74"/>
                  </a:lnTo>
                  <a:lnTo>
                    <a:pt x="260" y="74"/>
                  </a:lnTo>
                  <a:lnTo>
                    <a:pt x="263" y="70"/>
                  </a:lnTo>
                  <a:lnTo>
                    <a:pt x="264" y="65"/>
                  </a:lnTo>
                  <a:lnTo>
                    <a:pt x="263" y="60"/>
                  </a:lnTo>
                  <a:lnTo>
                    <a:pt x="260" y="56"/>
                  </a:lnTo>
                  <a:lnTo>
                    <a:pt x="234" y="30"/>
                  </a:lnTo>
                  <a:lnTo>
                    <a:pt x="234" y="30"/>
                  </a:lnTo>
                  <a:lnTo>
                    <a:pt x="230" y="27"/>
                  </a:lnTo>
                  <a:lnTo>
                    <a:pt x="225" y="26"/>
                  </a:lnTo>
                  <a:lnTo>
                    <a:pt x="220" y="27"/>
                  </a:lnTo>
                  <a:lnTo>
                    <a:pt x="216" y="30"/>
                  </a:lnTo>
                  <a:lnTo>
                    <a:pt x="207" y="39"/>
                  </a:lnTo>
                  <a:lnTo>
                    <a:pt x="207" y="39"/>
                  </a:lnTo>
                  <a:lnTo>
                    <a:pt x="204" y="42"/>
                  </a:lnTo>
                  <a:lnTo>
                    <a:pt x="200" y="43"/>
                  </a:lnTo>
                  <a:lnTo>
                    <a:pt x="196" y="43"/>
                  </a:lnTo>
                  <a:lnTo>
                    <a:pt x="192" y="42"/>
                  </a:lnTo>
                  <a:lnTo>
                    <a:pt x="192" y="42"/>
                  </a:lnTo>
                  <a:lnTo>
                    <a:pt x="184" y="38"/>
                  </a:lnTo>
                  <a:lnTo>
                    <a:pt x="184" y="38"/>
                  </a:lnTo>
                  <a:lnTo>
                    <a:pt x="180" y="36"/>
                  </a:lnTo>
                  <a:lnTo>
                    <a:pt x="178" y="34"/>
                  </a:lnTo>
                  <a:lnTo>
                    <a:pt x="176" y="31"/>
                  </a:lnTo>
                  <a:lnTo>
                    <a:pt x="176" y="27"/>
                  </a:lnTo>
                  <a:lnTo>
                    <a:pt x="176" y="13"/>
                  </a:lnTo>
                  <a:lnTo>
                    <a:pt x="176" y="13"/>
                  </a:lnTo>
                  <a:lnTo>
                    <a:pt x="175" y="8"/>
                  </a:lnTo>
                  <a:lnTo>
                    <a:pt x="172" y="4"/>
                  </a:lnTo>
                  <a:lnTo>
                    <a:pt x="168" y="1"/>
                  </a:lnTo>
                  <a:lnTo>
                    <a:pt x="164" y="0"/>
                  </a:lnTo>
                  <a:lnTo>
                    <a:pt x="126" y="0"/>
                  </a:lnTo>
                  <a:lnTo>
                    <a:pt x="126" y="0"/>
                  </a:lnTo>
                  <a:lnTo>
                    <a:pt x="122" y="1"/>
                  </a:lnTo>
                  <a:lnTo>
                    <a:pt x="118" y="4"/>
                  </a:lnTo>
                  <a:lnTo>
                    <a:pt x="115" y="8"/>
                  </a:lnTo>
                  <a:lnTo>
                    <a:pt x="113" y="13"/>
                  </a:lnTo>
                  <a:lnTo>
                    <a:pt x="113" y="27"/>
                  </a:lnTo>
                  <a:lnTo>
                    <a:pt x="113" y="27"/>
                  </a:lnTo>
                  <a:lnTo>
                    <a:pt x="113" y="31"/>
                  </a:lnTo>
                  <a:lnTo>
                    <a:pt x="111" y="34"/>
                  </a:lnTo>
                  <a:lnTo>
                    <a:pt x="108" y="36"/>
                  </a:lnTo>
                  <a:lnTo>
                    <a:pt x="105" y="38"/>
                  </a:lnTo>
                  <a:lnTo>
                    <a:pt x="105" y="38"/>
                  </a:lnTo>
                  <a:lnTo>
                    <a:pt x="97" y="42"/>
                  </a:lnTo>
                  <a:lnTo>
                    <a:pt x="97" y="42"/>
                  </a:lnTo>
                  <a:lnTo>
                    <a:pt x="93" y="43"/>
                  </a:lnTo>
                  <a:lnTo>
                    <a:pt x="90" y="43"/>
                  </a:lnTo>
                  <a:lnTo>
                    <a:pt x="86" y="42"/>
                  </a:lnTo>
                  <a:lnTo>
                    <a:pt x="83" y="39"/>
                  </a:lnTo>
                  <a:lnTo>
                    <a:pt x="73" y="30"/>
                  </a:lnTo>
                  <a:lnTo>
                    <a:pt x="73" y="30"/>
                  </a:lnTo>
                  <a:lnTo>
                    <a:pt x="68" y="27"/>
                  </a:lnTo>
                  <a:lnTo>
                    <a:pt x="64" y="26"/>
                  </a:lnTo>
                  <a:lnTo>
                    <a:pt x="59" y="27"/>
                  </a:lnTo>
                  <a:lnTo>
                    <a:pt x="55" y="30"/>
                  </a:lnTo>
                  <a:lnTo>
                    <a:pt x="30" y="56"/>
                  </a:lnTo>
                  <a:lnTo>
                    <a:pt x="30" y="56"/>
                  </a:lnTo>
                  <a:lnTo>
                    <a:pt x="26" y="60"/>
                  </a:lnTo>
                  <a:lnTo>
                    <a:pt x="25" y="65"/>
                  </a:lnTo>
                  <a:lnTo>
                    <a:pt x="26" y="70"/>
                  </a:lnTo>
                  <a:lnTo>
                    <a:pt x="30" y="74"/>
                  </a:lnTo>
                  <a:lnTo>
                    <a:pt x="39" y="83"/>
                  </a:lnTo>
                  <a:lnTo>
                    <a:pt x="39" y="83"/>
                  </a:lnTo>
                  <a:lnTo>
                    <a:pt x="41" y="86"/>
                  </a:lnTo>
                  <a:lnTo>
                    <a:pt x="43" y="90"/>
                  </a:lnTo>
                  <a:lnTo>
                    <a:pt x="43" y="94"/>
                  </a:lnTo>
                  <a:lnTo>
                    <a:pt x="42" y="98"/>
                  </a:lnTo>
                  <a:lnTo>
                    <a:pt x="42" y="98"/>
                  </a:lnTo>
                  <a:lnTo>
                    <a:pt x="38" y="106"/>
                  </a:lnTo>
                  <a:lnTo>
                    <a:pt x="38" y="106"/>
                  </a:lnTo>
                  <a:lnTo>
                    <a:pt x="36" y="109"/>
                  </a:lnTo>
                  <a:lnTo>
                    <a:pt x="34" y="112"/>
                  </a:lnTo>
                  <a:lnTo>
                    <a:pt x="31" y="114"/>
                  </a:lnTo>
                  <a:lnTo>
                    <a:pt x="26" y="114"/>
                  </a:lnTo>
                  <a:lnTo>
                    <a:pt x="12" y="114"/>
                  </a:lnTo>
                  <a:lnTo>
                    <a:pt x="12" y="114"/>
                  </a:lnTo>
                  <a:lnTo>
                    <a:pt x="8" y="115"/>
                  </a:lnTo>
                  <a:lnTo>
                    <a:pt x="4" y="118"/>
                  </a:lnTo>
                  <a:lnTo>
                    <a:pt x="1" y="122"/>
                  </a:lnTo>
                  <a:lnTo>
                    <a:pt x="0" y="126"/>
                  </a:lnTo>
                  <a:lnTo>
                    <a:pt x="0" y="164"/>
                  </a:lnTo>
                  <a:lnTo>
                    <a:pt x="0" y="164"/>
                  </a:lnTo>
                  <a:lnTo>
                    <a:pt x="1" y="168"/>
                  </a:lnTo>
                  <a:lnTo>
                    <a:pt x="4" y="172"/>
                  </a:lnTo>
                  <a:lnTo>
                    <a:pt x="8" y="175"/>
                  </a:lnTo>
                  <a:lnTo>
                    <a:pt x="12" y="176"/>
                  </a:lnTo>
                  <a:lnTo>
                    <a:pt x="26" y="176"/>
                  </a:lnTo>
                  <a:lnTo>
                    <a:pt x="26" y="176"/>
                  </a:lnTo>
                  <a:lnTo>
                    <a:pt x="31" y="176"/>
                  </a:lnTo>
                  <a:lnTo>
                    <a:pt x="34" y="179"/>
                  </a:lnTo>
                  <a:lnTo>
                    <a:pt x="36" y="182"/>
                  </a:lnTo>
                  <a:lnTo>
                    <a:pt x="38" y="185"/>
                  </a:lnTo>
                  <a:lnTo>
                    <a:pt x="38" y="185"/>
                  </a:lnTo>
                  <a:lnTo>
                    <a:pt x="42" y="193"/>
                  </a:lnTo>
                  <a:lnTo>
                    <a:pt x="42" y="193"/>
                  </a:lnTo>
                  <a:lnTo>
                    <a:pt x="43" y="197"/>
                  </a:lnTo>
                  <a:lnTo>
                    <a:pt x="43" y="200"/>
                  </a:lnTo>
                  <a:lnTo>
                    <a:pt x="41" y="204"/>
                  </a:lnTo>
                  <a:lnTo>
                    <a:pt x="39" y="207"/>
                  </a:lnTo>
                  <a:lnTo>
                    <a:pt x="30" y="216"/>
                  </a:lnTo>
                  <a:lnTo>
                    <a:pt x="30" y="216"/>
                  </a:lnTo>
                  <a:lnTo>
                    <a:pt x="26" y="221"/>
                  </a:lnTo>
                  <a:lnTo>
                    <a:pt x="25" y="226"/>
                  </a:lnTo>
                  <a:lnTo>
                    <a:pt x="26" y="231"/>
                  </a:lnTo>
                  <a:lnTo>
                    <a:pt x="30" y="235"/>
                  </a:lnTo>
                  <a:lnTo>
                    <a:pt x="55" y="260"/>
                  </a:lnTo>
                  <a:lnTo>
                    <a:pt x="55" y="260"/>
                  </a:lnTo>
                  <a:lnTo>
                    <a:pt x="59" y="264"/>
                  </a:lnTo>
                  <a:lnTo>
                    <a:pt x="64" y="265"/>
                  </a:lnTo>
                  <a:lnTo>
                    <a:pt x="68" y="264"/>
                  </a:lnTo>
                  <a:lnTo>
                    <a:pt x="73" y="260"/>
                  </a:lnTo>
                  <a:lnTo>
                    <a:pt x="83" y="251"/>
                  </a:lnTo>
                  <a:lnTo>
                    <a:pt x="83" y="251"/>
                  </a:lnTo>
                  <a:lnTo>
                    <a:pt x="86" y="248"/>
                  </a:lnTo>
                  <a:lnTo>
                    <a:pt x="90" y="247"/>
                  </a:lnTo>
                  <a:lnTo>
                    <a:pt x="93" y="247"/>
                  </a:lnTo>
                  <a:lnTo>
                    <a:pt x="97" y="248"/>
                  </a:lnTo>
                  <a:lnTo>
                    <a:pt x="97" y="248"/>
                  </a:lnTo>
                  <a:lnTo>
                    <a:pt x="105" y="252"/>
                  </a:lnTo>
                  <a:lnTo>
                    <a:pt x="105" y="252"/>
                  </a:lnTo>
                  <a:lnTo>
                    <a:pt x="108" y="254"/>
                  </a:lnTo>
                  <a:lnTo>
                    <a:pt x="111" y="256"/>
                  </a:lnTo>
                  <a:lnTo>
                    <a:pt x="113" y="259"/>
                  </a:lnTo>
                  <a:lnTo>
                    <a:pt x="113" y="264"/>
                  </a:lnTo>
                  <a:lnTo>
                    <a:pt x="113" y="278"/>
                  </a:lnTo>
                  <a:lnTo>
                    <a:pt x="113" y="278"/>
                  </a:lnTo>
                  <a:lnTo>
                    <a:pt x="115" y="282"/>
                  </a:lnTo>
                  <a:lnTo>
                    <a:pt x="118" y="286"/>
                  </a:lnTo>
                  <a:lnTo>
                    <a:pt x="122" y="289"/>
                  </a:lnTo>
                  <a:lnTo>
                    <a:pt x="126" y="290"/>
                  </a:lnTo>
                  <a:lnTo>
                    <a:pt x="164" y="290"/>
                  </a:lnTo>
                  <a:lnTo>
                    <a:pt x="164" y="290"/>
                  </a:lnTo>
                  <a:lnTo>
                    <a:pt x="168" y="289"/>
                  </a:lnTo>
                  <a:lnTo>
                    <a:pt x="172" y="286"/>
                  </a:lnTo>
                  <a:lnTo>
                    <a:pt x="175" y="282"/>
                  </a:lnTo>
                  <a:lnTo>
                    <a:pt x="176" y="278"/>
                  </a:lnTo>
                  <a:lnTo>
                    <a:pt x="176" y="264"/>
                  </a:lnTo>
                  <a:lnTo>
                    <a:pt x="176" y="264"/>
                  </a:lnTo>
                  <a:lnTo>
                    <a:pt x="176" y="259"/>
                  </a:lnTo>
                  <a:lnTo>
                    <a:pt x="178" y="256"/>
                  </a:lnTo>
                  <a:lnTo>
                    <a:pt x="180" y="254"/>
                  </a:lnTo>
                  <a:lnTo>
                    <a:pt x="184" y="252"/>
                  </a:lnTo>
                  <a:lnTo>
                    <a:pt x="184" y="252"/>
                  </a:lnTo>
                  <a:lnTo>
                    <a:pt x="192" y="248"/>
                  </a:lnTo>
                  <a:lnTo>
                    <a:pt x="192" y="248"/>
                  </a:lnTo>
                  <a:lnTo>
                    <a:pt x="196" y="247"/>
                  </a:lnTo>
                  <a:lnTo>
                    <a:pt x="200" y="247"/>
                  </a:lnTo>
                  <a:lnTo>
                    <a:pt x="204" y="248"/>
                  </a:lnTo>
                  <a:lnTo>
                    <a:pt x="207" y="251"/>
                  </a:lnTo>
                  <a:lnTo>
                    <a:pt x="216" y="260"/>
                  </a:lnTo>
                  <a:lnTo>
                    <a:pt x="216" y="260"/>
                  </a:lnTo>
                  <a:lnTo>
                    <a:pt x="220" y="264"/>
                  </a:lnTo>
                  <a:lnTo>
                    <a:pt x="225" y="265"/>
                  </a:lnTo>
                  <a:lnTo>
                    <a:pt x="230" y="264"/>
                  </a:lnTo>
                  <a:lnTo>
                    <a:pt x="234" y="260"/>
                  </a:lnTo>
                  <a:lnTo>
                    <a:pt x="260" y="235"/>
                  </a:lnTo>
                  <a:lnTo>
                    <a:pt x="260" y="235"/>
                  </a:lnTo>
                  <a:lnTo>
                    <a:pt x="263" y="231"/>
                  </a:lnTo>
                  <a:lnTo>
                    <a:pt x="264" y="226"/>
                  </a:lnTo>
                  <a:lnTo>
                    <a:pt x="263" y="221"/>
                  </a:lnTo>
                  <a:lnTo>
                    <a:pt x="260" y="216"/>
                  </a:lnTo>
                  <a:lnTo>
                    <a:pt x="251" y="207"/>
                  </a:lnTo>
                  <a:lnTo>
                    <a:pt x="251" y="207"/>
                  </a:lnTo>
                  <a:lnTo>
                    <a:pt x="248" y="204"/>
                  </a:lnTo>
                  <a:lnTo>
                    <a:pt x="247" y="200"/>
                  </a:lnTo>
                  <a:lnTo>
                    <a:pt x="247" y="197"/>
                  </a:lnTo>
                  <a:lnTo>
                    <a:pt x="248" y="193"/>
                  </a:lnTo>
                  <a:lnTo>
                    <a:pt x="248" y="193"/>
                  </a:lnTo>
                  <a:lnTo>
                    <a:pt x="252" y="185"/>
                  </a:lnTo>
                  <a:lnTo>
                    <a:pt x="252" y="185"/>
                  </a:lnTo>
                  <a:lnTo>
                    <a:pt x="253" y="182"/>
                  </a:lnTo>
                  <a:lnTo>
                    <a:pt x="256" y="179"/>
                  </a:lnTo>
                  <a:lnTo>
                    <a:pt x="259" y="176"/>
                  </a:lnTo>
                  <a:lnTo>
                    <a:pt x="263" y="176"/>
                  </a:lnTo>
                  <a:lnTo>
                    <a:pt x="277" y="176"/>
                  </a:lnTo>
                  <a:lnTo>
                    <a:pt x="277" y="176"/>
                  </a:lnTo>
                  <a:lnTo>
                    <a:pt x="281" y="175"/>
                  </a:lnTo>
                  <a:lnTo>
                    <a:pt x="286" y="172"/>
                  </a:lnTo>
                  <a:lnTo>
                    <a:pt x="289" y="168"/>
                  </a:lnTo>
                  <a:lnTo>
                    <a:pt x="290" y="164"/>
                  </a:lnTo>
                  <a:lnTo>
                    <a:pt x="290" y="126"/>
                  </a:lnTo>
                  <a:lnTo>
                    <a:pt x="290" y="126"/>
                  </a:lnTo>
                  <a:lnTo>
                    <a:pt x="289" y="122"/>
                  </a:lnTo>
                  <a:lnTo>
                    <a:pt x="286" y="118"/>
                  </a:lnTo>
                  <a:lnTo>
                    <a:pt x="281" y="115"/>
                  </a:lnTo>
                  <a:lnTo>
                    <a:pt x="277" y="114"/>
                  </a:lnTo>
                  <a:lnTo>
                    <a:pt x="277" y="114"/>
                  </a:lnTo>
                  <a:close/>
                  <a:moveTo>
                    <a:pt x="144" y="207"/>
                  </a:moveTo>
                  <a:lnTo>
                    <a:pt x="144" y="207"/>
                  </a:lnTo>
                  <a:lnTo>
                    <a:pt x="138" y="207"/>
                  </a:lnTo>
                  <a:lnTo>
                    <a:pt x="132" y="206"/>
                  </a:lnTo>
                  <a:lnTo>
                    <a:pt x="121" y="202"/>
                  </a:lnTo>
                  <a:lnTo>
                    <a:pt x="110" y="197"/>
                  </a:lnTo>
                  <a:lnTo>
                    <a:pt x="101" y="189"/>
                  </a:lnTo>
                  <a:lnTo>
                    <a:pt x="93" y="180"/>
                  </a:lnTo>
                  <a:lnTo>
                    <a:pt x="88" y="169"/>
                  </a:lnTo>
                  <a:lnTo>
                    <a:pt x="84" y="158"/>
                  </a:lnTo>
                  <a:lnTo>
                    <a:pt x="83" y="152"/>
                  </a:lnTo>
                  <a:lnTo>
                    <a:pt x="83" y="145"/>
                  </a:lnTo>
                  <a:lnTo>
                    <a:pt x="83" y="145"/>
                  </a:lnTo>
                  <a:lnTo>
                    <a:pt x="83" y="139"/>
                  </a:lnTo>
                  <a:lnTo>
                    <a:pt x="84" y="132"/>
                  </a:lnTo>
                  <a:lnTo>
                    <a:pt x="88" y="121"/>
                  </a:lnTo>
                  <a:lnTo>
                    <a:pt x="93" y="111"/>
                  </a:lnTo>
                  <a:lnTo>
                    <a:pt x="101" y="102"/>
                  </a:lnTo>
                  <a:lnTo>
                    <a:pt x="110" y="94"/>
                  </a:lnTo>
                  <a:lnTo>
                    <a:pt x="121" y="88"/>
                  </a:lnTo>
                  <a:lnTo>
                    <a:pt x="132" y="84"/>
                  </a:lnTo>
                  <a:lnTo>
                    <a:pt x="138" y="83"/>
                  </a:lnTo>
                  <a:lnTo>
                    <a:pt x="144" y="83"/>
                  </a:lnTo>
                  <a:lnTo>
                    <a:pt x="144" y="83"/>
                  </a:lnTo>
                  <a:lnTo>
                    <a:pt x="151" y="83"/>
                  </a:lnTo>
                  <a:lnTo>
                    <a:pt x="158" y="84"/>
                  </a:lnTo>
                  <a:lnTo>
                    <a:pt x="169" y="88"/>
                  </a:lnTo>
                  <a:lnTo>
                    <a:pt x="179" y="94"/>
                  </a:lnTo>
                  <a:lnTo>
                    <a:pt x="188" y="102"/>
                  </a:lnTo>
                  <a:lnTo>
                    <a:pt x="196" y="111"/>
                  </a:lnTo>
                  <a:lnTo>
                    <a:pt x="202" y="121"/>
                  </a:lnTo>
                  <a:lnTo>
                    <a:pt x="206" y="132"/>
                  </a:lnTo>
                  <a:lnTo>
                    <a:pt x="207" y="139"/>
                  </a:lnTo>
                  <a:lnTo>
                    <a:pt x="207" y="145"/>
                  </a:lnTo>
                  <a:lnTo>
                    <a:pt x="207" y="145"/>
                  </a:lnTo>
                  <a:lnTo>
                    <a:pt x="207" y="152"/>
                  </a:lnTo>
                  <a:lnTo>
                    <a:pt x="206" y="158"/>
                  </a:lnTo>
                  <a:lnTo>
                    <a:pt x="202" y="169"/>
                  </a:lnTo>
                  <a:lnTo>
                    <a:pt x="196" y="180"/>
                  </a:lnTo>
                  <a:lnTo>
                    <a:pt x="188" y="189"/>
                  </a:lnTo>
                  <a:lnTo>
                    <a:pt x="179" y="197"/>
                  </a:lnTo>
                  <a:lnTo>
                    <a:pt x="169" y="202"/>
                  </a:lnTo>
                  <a:lnTo>
                    <a:pt x="158" y="206"/>
                  </a:lnTo>
                  <a:lnTo>
                    <a:pt x="151" y="207"/>
                  </a:lnTo>
                  <a:lnTo>
                    <a:pt x="144" y="207"/>
                  </a:lnTo>
                  <a:lnTo>
                    <a:pt x="144" y="207"/>
                  </a:lnTo>
                  <a:close/>
                </a:path>
              </a:pathLst>
            </a:custGeom>
            <a:grp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57"/>
            <p:cNvSpPr>
              <a:spLocks/>
            </p:cNvSpPr>
            <p:nvPr/>
          </p:nvSpPr>
          <p:spPr bwMode="auto">
            <a:xfrm>
              <a:off x="6332029" y="2182830"/>
              <a:ext cx="146504" cy="146613"/>
            </a:xfrm>
            <a:custGeom>
              <a:avLst/>
              <a:gdLst>
                <a:gd name="T0" fmla="*/ 31 w 63"/>
                <a:gd name="T1" fmla="*/ 0 h 62"/>
                <a:gd name="T2" fmla="*/ 31 w 63"/>
                <a:gd name="T3" fmla="*/ 0 h 62"/>
                <a:gd name="T4" fmla="*/ 25 w 63"/>
                <a:gd name="T5" fmla="*/ 1 h 62"/>
                <a:gd name="T6" fmla="*/ 20 w 63"/>
                <a:gd name="T7" fmla="*/ 3 h 62"/>
                <a:gd name="T8" fmla="*/ 15 w 63"/>
                <a:gd name="T9" fmla="*/ 5 h 62"/>
                <a:gd name="T10" fmla="*/ 10 w 63"/>
                <a:gd name="T11" fmla="*/ 9 h 62"/>
                <a:gd name="T12" fmla="*/ 6 w 63"/>
                <a:gd name="T13" fmla="*/ 14 h 62"/>
                <a:gd name="T14" fmla="*/ 4 w 63"/>
                <a:gd name="T15" fmla="*/ 19 h 62"/>
                <a:gd name="T16" fmla="*/ 2 w 63"/>
                <a:gd name="T17" fmla="*/ 25 h 62"/>
                <a:gd name="T18" fmla="*/ 0 w 63"/>
                <a:gd name="T19" fmla="*/ 31 h 62"/>
                <a:gd name="T20" fmla="*/ 0 w 63"/>
                <a:gd name="T21" fmla="*/ 31 h 62"/>
                <a:gd name="T22" fmla="*/ 2 w 63"/>
                <a:gd name="T23" fmla="*/ 38 h 62"/>
                <a:gd name="T24" fmla="*/ 4 w 63"/>
                <a:gd name="T25" fmla="*/ 43 h 62"/>
                <a:gd name="T26" fmla="*/ 6 w 63"/>
                <a:gd name="T27" fmla="*/ 48 h 62"/>
                <a:gd name="T28" fmla="*/ 10 w 63"/>
                <a:gd name="T29" fmla="*/ 53 h 62"/>
                <a:gd name="T30" fmla="*/ 15 w 63"/>
                <a:gd name="T31" fmla="*/ 57 h 62"/>
                <a:gd name="T32" fmla="*/ 20 w 63"/>
                <a:gd name="T33" fmla="*/ 59 h 62"/>
                <a:gd name="T34" fmla="*/ 25 w 63"/>
                <a:gd name="T35" fmla="*/ 61 h 62"/>
                <a:gd name="T36" fmla="*/ 31 w 63"/>
                <a:gd name="T37" fmla="*/ 62 h 62"/>
                <a:gd name="T38" fmla="*/ 31 w 63"/>
                <a:gd name="T39" fmla="*/ 62 h 62"/>
                <a:gd name="T40" fmla="*/ 38 w 63"/>
                <a:gd name="T41" fmla="*/ 61 h 62"/>
                <a:gd name="T42" fmla="*/ 44 w 63"/>
                <a:gd name="T43" fmla="*/ 59 h 62"/>
                <a:gd name="T44" fmla="*/ 49 w 63"/>
                <a:gd name="T45" fmla="*/ 57 h 62"/>
                <a:gd name="T46" fmla="*/ 54 w 63"/>
                <a:gd name="T47" fmla="*/ 53 h 62"/>
                <a:gd name="T48" fmla="*/ 58 w 63"/>
                <a:gd name="T49" fmla="*/ 48 h 62"/>
                <a:gd name="T50" fmla="*/ 60 w 63"/>
                <a:gd name="T51" fmla="*/ 43 h 62"/>
                <a:gd name="T52" fmla="*/ 62 w 63"/>
                <a:gd name="T53" fmla="*/ 38 h 62"/>
                <a:gd name="T54" fmla="*/ 63 w 63"/>
                <a:gd name="T55" fmla="*/ 31 h 62"/>
                <a:gd name="T56" fmla="*/ 63 w 63"/>
                <a:gd name="T57" fmla="*/ 31 h 62"/>
                <a:gd name="T58" fmla="*/ 62 w 63"/>
                <a:gd name="T59" fmla="*/ 25 h 62"/>
                <a:gd name="T60" fmla="*/ 60 w 63"/>
                <a:gd name="T61" fmla="*/ 19 h 62"/>
                <a:gd name="T62" fmla="*/ 58 w 63"/>
                <a:gd name="T63" fmla="*/ 14 h 62"/>
                <a:gd name="T64" fmla="*/ 54 w 63"/>
                <a:gd name="T65" fmla="*/ 9 h 62"/>
                <a:gd name="T66" fmla="*/ 49 w 63"/>
                <a:gd name="T67" fmla="*/ 5 h 62"/>
                <a:gd name="T68" fmla="*/ 44 w 63"/>
                <a:gd name="T69" fmla="*/ 3 h 62"/>
                <a:gd name="T70" fmla="*/ 38 w 63"/>
                <a:gd name="T71" fmla="*/ 1 h 62"/>
                <a:gd name="T72" fmla="*/ 31 w 63"/>
                <a:gd name="T73" fmla="*/ 0 h 62"/>
                <a:gd name="T74" fmla="*/ 31 w 63"/>
                <a:gd name="T75"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62">
                  <a:moveTo>
                    <a:pt x="31" y="0"/>
                  </a:moveTo>
                  <a:lnTo>
                    <a:pt x="31" y="0"/>
                  </a:lnTo>
                  <a:lnTo>
                    <a:pt x="25" y="1"/>
                  </a:lnTo>
                  <a:lnTo>
                    <a:pt x="20" y="3"/>
                  </a:lnTo>
                  <a:lnTo>
                    <a:pt x="15" y="5"/>
                  </a:lnTo>
                  <a:lnTo>
                    <a:pt x="10" y="9"/>
                  </a:lnTo>
                  <a:lnTo>
                    <a:pt x="6" y="14"/>
                  </a:lnTo>
                  <a:lnTo>
                    <a:pt x="4" y="19"/>
                  </a:lnTo>
                  <a:lnTo>
                    <a:pt x="2" y="25"/>
                  </a:lnTo>
                  <a:lnTo>
                    <a:pt x="0" y="31"/>
                  </a:lnTo>
                  <a:lnTo>
                    <a:pt x="0" y="31"/>
                  </a:lnTo>
                  <a:lnTo>
                    <a:pt x="2" y="38"/>
                  </a:lnTo>
                  <a:lnTo>
                    <a:pt x="4" y="43"/>
                  </a:lnTo>
                  <a:lnTo>
                    <a:pt x="6" y="48"/>
                  </a:lnTo>
                  <a:lnTo>
                    <a:pt x="10" y="53"/>
                  </a:lnTo>
                  <a:lnTo>
                    <a:pt x="15" y="57"/>
                  </a:lnTo>
                  <a:lnTo>
                    <a:pt x="20" y="59"/>
                  </a:lnTo>
                  <a:lnTo>
                    <a:pt x="25" y="61"/>
                  </a:lnTo>
                  <a:lnTo>
                    <a:pt x="31" y="62"/>
                  </a:lnTo>
                  <a:lnTo>
                    <a:pt x="31" y="62"/>
                  </a:lnTo>
                  <a:lnTo>
                    <a:pt x="38" y="61"/>
                  </a:lnTo>
                  <a:lnTo>
                    <a:pt x="44" y="59"/>
                  </a:lnTo>
                  <a:lnTo>
                    <a:pt x="49" y="57"/>
                  </a:lnTo>
                  <a:lnTo>
                    <a:pt x="54" y="53"/>
                  </a:lnTo>
                  <a:lnTo>
                    <a:pt x="58" y="48"/>
                  </a:lnTo>
                  <a:lnTo>
                    <a:pt x="60" y="43"/>
                  </a:lnTo>
                  <a:lnTo>
                    <a:pt x="62" y="38"/>
                  </a:lnTo>
                  <a:lnTo>
                    <a:pt x="63" y="31"/>
                  </a:lnTo>
                  <a:lnTo>
                    <a:pt x="63" y="31"/>
                  </a:lnTo>
                  <a:lnTo>
                    <a:pt x="62" y="25"/>
                  </a:lnTo>
                  <a:lnTo>
                    <a:pt x="60" y="19"/>
                  </a:lnTo>
                  <a:lnTo>
                    <a:pt x="58" y="14"/>
                  </a:lnTo>
                  <a:lnTo>
                    <a:pt x="54" y="9"/>
                  </a:lnTo>
                  <a:lnTo>
                    <a:pt x="49" y="5"/>
                  </a:lnTo>
                  <a:lnTo>
                    <a:pt x="44" y="3"/>
                  </a:lnTo>
                  <a:lnTo>
                    <a:pt x="38" y="1"/>
                  </a:lnTo>
                  <a:lnTo>
                    <a:pt x="31" y="0"/>
                  </a:lnTo>
                  <a:lnTo>
                    <a:pt x="31" y="0"/>
                  </a:lnTo>
                  <a:close/>
                </a:path>
              </a:pathLst>
            </a:custGeom>
            <a:grp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grpSp>
      <p:sp>
        <p:nvSpPr>
          <p:cNvPr id="16" name="Freeform 158"/>
          <p:cNvSpPr>
            <a:spLocks noEditPoints="1"/>
          </p:cNvSpPr>
          <p:nvPr/>
        </p:nvSpPr>
        <p:spPr bwMode="auto">
          <a:xfrm>
            <a:off x="6616884" y="3337372"/>
            <a:ext cx="549376" cy="635301"/>
          </a:xfrm>
          <a:custGeom>
            <a:avLst/>
            <a:gdLst>
              <a:gd name="T0" fmla="*/ 279 w 310"/>
              <a:gd name="T1" fmla="*/ 125 h 362"/>
              <a:gd name="T2" fmla="*/ 277 w 310"/>
              <a:gd name="T3" fmla="*/ 99 h 362"/>
              <a:gd name="T4" fmla="*/ 264 w 310"/>
              <a:gd name="T5" fmla="*/ 65 h 362"/>
              <a:gd name="T6" fmla="*/ 243 w 310"/>
              <a:gd name="T7" fmla="*/ 36 h 362"/>
              <a:gd name="T8" fmla="*/ 214 w 310"/>
              <a:gd name="T9" fmla="*/ 15 h 362"/>
              <a:gd name="T10" fmla="*/ 180 w 310"/>
              <a:gd name="T11" fmla="*/ 3 h 362"/>
              <a:gd name="T12" fmla="*/ 155 w 310"/>
              <a:gd name="T13" fmla="*/ 0 h 362"/>
              <a:gd name="T14" fmla="*/ 119 w 310"/>
              <a:gd name="T15" fmla="*/ 6 h 362"/>
              <a:gd name="T16" fmla="*/ 86 w 310"/>
              <a:gd name="T17" fmla="*/ 21 h 362"/>
              <a:gd name="T18" fmla="*/ 59 w 310"/>
              <a:gd name="T19" fmla="*/ 46 h 362"/>
              <a:gd name="T20" fmla="*/ 41 w 310"/>
              <a:gd name="T21" fmla="*/ 76 h 362"/>
              <a:gd name="T22" fmla="*/ 32 w 310"/>
              <a:gd name="T23" fmla="*/ 111 h 362"/>
              <a:gd name="T24" fmla="*/ 24 w 310"/>
              <a:gd name="T25" fmla="*/ 143 h 362"/>
              <a:gd name="T26" fmla="*/ 15 w 310"/>
              <a:gd name="T27" fmla="*/ 145 h 362"/>
              <a:gd name="T28" fmla="*/ 4 w 310"/>
              <a:gd name="T29" fmla="*/ 154 h 362"/>
              <a:gd name="T30" fmla="*/ 0 w 310"/>
              <a:gd name="T31" fmla="*/ 169 h 362"/>
              <a:gd name="T32" fmla="*/ 0 w 310"/>
              <a:gd name="T33" fmla="*/ 343 h 362"/>
              <a:gd name="T34" fmla="*/ 7 w 310"/>
              <a:gd name="T35" fmla="*/ 355 h 362"/>
              <a:gd name="T36" fmla="*/ 19 w 310"/>
              <a:gd name="T37" fmla="*/ 362 h 362"/>
              <a:gd name="T38" fmla="*/ 286 w 310"/>
              <a:gd name="T39" fmla="*/ 362 h 362"/>
              <a:gd name="T40" fmla="*/ 300 w 310"/>
              <a:gd name="T41" fmla="*/ 358 h 362"/>
              <a:gd name="T42" fmla="*/ 308 w 310"/>
              <a:gd name="T43" fmla="*/ 347 h 362"/>
              <a:gd name="T44" fmla="*/ 310 w 310"/>
              <a:gd name="T45" fmla="*/ 169 h 362"/>
              <a:gd name="T46" fmla="*/ 308 w 310"/>
              <a:gd name="T47" fmla="*/ 158 h 362"/>
              <a:gd name="T48" fmla="*/ 300 w 310"/>
              <a:gd name="T49" fmla="*/ 148 h 362"/>
              <a:gd name="T50" fmla="*/ 286 w 310"/>
              <a:gd name="T51" fmla="*/ 143 h 362"/>
              <a:gd name="T52" fmla="*/ 171 w 310"/>
              <a:gd name="T53" fmla="*/ 269 h 362"/>
              <a:gd name="T54" fmla="*/ 167 w 310"/>
              <a:gd name="T55" fmla="*/ 278 h 362"/>
              <a:gd name="T56" fmla="*/ 152 w 310"/>
              <a:gd name="T57" fmla="*/ 282 h 362"/>
              <a:gd name="T58" fmla="*/ 143 w 310"/>
              <a:gd name="T59" fmla="*/ 278 h 362"/>
              <a:gd name="T60" fmla="*/ 139 w 310"/>
              <a:gd name="T61" fmla="*/ 251 h 362"/>
              <a:gd name="T62" fmla="*/ 132 w 310"/>
              <a:gd name="T63" fmla="*/ 244 h 362"/>
              <a:gd name="T64" fmla="*/ 124 w 310"/>
              <a:gd name="T65" fmla="*/ 232 h 362"/>
              <a:gd name="T66" fmla="*/ 123 w 310"/>
              <a:gd name="T67" fmla="*/ 217 h 362"/>
              <a:gd name="T68" fmla="*/ 126 w 310"/>
              <a:gd name="T69" fmla="*/ 206 h 362"/>
              <a:gd name="T70" fmla="*/ 137 w 310"/>
              <a:gd name="T71" fmla="*/ 195 h 362"/>
              <a:gd name="T72" fmla="*/ 151 w 310"/>
              <a:gd name="T73" fmla="*/ 189 h 362"/>
              <a:gd name="T74" fmla="*/ 166 w 310"/>
              <a:gd name="T75" fmla="*/ 191 h 362"/>
              <a:gd name="T76" fmla="*/ 181 w 310"/>
              <a:gd name="T77" fmla="*/ 202 h 362"/>
              <a:gd name="T78" fmla="*/ 188 w 310"/>
              <a:gd name="T79" fmla="*/ 222 h 362"/>
              <a:gd name="T80" fmla="*/ 186 w 310"/>
              <a:gd name="T81" fmla="*/ 231 h 362"/>
              <a:gd name="T82" fmla="*/ 171 w 310"/>
              <a:gd name="T83" fmla="*/ 251 h 362"/>
              <a:gd name="T84" fmla="*/ 77 w 310"/>
              <a:gd name="T85" fmla="*/ 143 h 362"/>
              <a:gd name="T86" fmla="*/ 78 w 310"/>
              <a:gd name="T87" fmla="*/ 107 h 362"/>
              <a:gd name="T88" fmla="*/ 83 w 310"/>
              <a:gd name="T89" fmla="*/ 85 h 362"/>
              <a:gd name="T90" fmla="*/ 95 w 310"/>
              <a:gd name="T91" fmla="*/ 65 h 362"/>
              <a:gd name="T92" fmla="*/ 111 w 310"/>
              <a:gd name="T93" fmla="*/ 51 h 362"/>
              <a:gd name="T94" fmla="*/ 132 w 310"/>
              <a:gd name="T95" fmla="*/ 41 h 362"/>
              <a:gd name="T96" fmla="*/ 155 w 310"/>
              <a:gd name="T97" fmla="*/ 36 h 362"/>
              <a:gd name="T98" fmla="*/ 171 w 310"/>
              <a:gd name="T99" fmla="*/ 38 h 362"/>
              <a:gd name="T100" fmla="*/ 192 w 310"/>
              <a:gd name="T101" fmla="*/ 47 h 362"/>
              <a:gd name="T102" fmla="*/ 211 w 310"/>
              <a:gd name="T103" fmla="*/ 60 h 362"/>
              <a:gd name="T104" fmla="*/ 224 w 310"/>
              <a:gd name="T105" fmla="*/ 77 h 362"/>
              <a:gd name="T106" fmla="*/ 231 w 310"/>
              <a:gd name="T107" fmla="*/ 99 h 362"/>
              <a:gd name="T108" fmla="*/ 233 w 310"/>
              <a:gd name="T109" fmla="*/ 143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0" h="362">
                <a:moveTo>
                  <a:pt x="286" y="143"/>
                </a:moveTo>
                <a:lnTo>
                  <a:pt x="279" y="143"/>
                </a:lnTo>
                <a:lnTo>
                  <a:pt x="279" y="125"/>
                </a:lnTo>
                <a:lnTo>
                  <a:pt x="279" y="125"/>
                </a:lnTo>
                <a:lnTo>
                  <a:pt x="278" y="111"/>
                </a:lnTo>
                <a:lnTo>
                  <a:pt x="277" y="99"/>
                </a:lnTo>
                <a:lnTo>
                  <a:pt x="274" y="88"/>
                </a:lnTo>
                <a:lnTo>
                  <a:pt x="269" y="76"/>
                </a:lnTo>
                <a:lnTo>
                  <a:pt x="264" y="65"/>
                </a:lnTo>
                <a:lnTo>
                  <a:pt x="258" y="55"/>
                </a:lnTo>
                <a:lnTo>
                  <a:pt x="251" y="46"/>
                </a:lnTo>
                <a:lnTo>
                  <a:pt x="243" y="36"/>
                </a:lnTo>
                <a:lnTo>
                  <a:pt x="234" y="28"/>
                </a:lnTo>
                <a:lnTo>
                  <a:pt x="224" y="21"/>
                </a:lnTo>
                <a:lnTo>
                  <a:pt x="214" y="15"/>
                </a:lnTo>
                <a:lnTo>
                  <a:pt x="204" y="10"/>
                </a:lnTo>
                <a:lnTo>
                  <a:pt x="192" y="6"/>
                </a:lnTo>
                <a:lnTo>
                  <a:pt x="180" y="3"/>
                </a:lnTo>
                <a:lnTo>
                  <a:pt x="168" y="1"/>
                </a:lnTo>
                <a:lnTo>
                  <a:pt x="155" y="0"/>
                </a:lnTo>
                <a:lnTo>
                  <a:pt x="155" y="0"/>
                </a:lnTo>
                <a:lnTo>
                  <a:pt x="142" y="1"/>
                </a:lnTo>
                <a:lnTo>
                  <a:pt x="130" y="3"/>
                </a:lnTo>
                <a:lnTo>
                  <a:pt x="119" y="6"/>
                </a:lnTo>
                <a:lnTo>
                  <a:pt x="106" y="10"/>
                </a:lnTo>
                <a:lnTo>
                  <a:pt x="96" y="15"/>
                </a:lnTo>
                <a:lnTo>
                  <a:pt x="86" y="21"/>
                </a:lnTo>
                <a:lnTo>
                  <a:pt x="76" y="28"/>
                </a:lnTo>
                <a:lnTo>
                  <a:pt x="67" y="36"/>
                </a:lnTo>
                <a:lnTo>
                  <a:pt x="59" y="46"/>
                </a:lnTo>
                <a:lnTo>
                  <a:pt x="52" y="55"/>
                </a:lnTo>
                <a:lnTo>
                  <a:pt x="46" y="65"/>
                </a:lnTo>
                <a:lnTo>
                  <a:pt x="41" y="76"/>
                </a:lnTo>
                <a:lnTo>
                  <a:pt x="37" y="88"/>
                </a:lnTo>
                <a:lnTo>
                  <a:pt x="34" y="99"/>
                </a:lnTo>
                <a:lnTo>
                  <a:pt x="32" y="111"/>
                </a:lnTo>
                <a:lnTo>
                  <a:pt x="31" y="125"/>
                </a:lnTo>
                <a:lnTo>
                  <a:pt x="31" y="143"/>
                </a:lnTo>
                <a:lnTo>
                  <a:pt x="24" y="143"/>
                </a:lnTo>
                <a:lnTo>
                  <a:pt x="24" y="143"/>
                </a:lnTo>
                <a:lnTo>
                  <a:pt x="19" y="144"/>
                </a:lnTo>
                <a:lnTo>
                  <a:pt x="15" y="145"/>
                </a:lnTo>
                <a:lnTo>
                  <a:pt x="11" y="148"/>
                </a:lnTo>
                <a:lnTo>
                  <a:pt x="7" y="151"/>
                </a:lnTo>
                <a:lnTo>
                  <a:pt x="4" y="154"/>
                </a:lnTo>
                <a:lnTo>
                  <a:pt x="2" y="158"/>
                </a:lnTo>
                <a:lnTo>
                  <a:pt x="0" y="163"/>
                </a:lnTo>
                <a:lnTo>
                  <a:pt x="0" y="169"/>
                </a:lnTo>
                <a:lnTo>
                  <a:pt x="0" y="338"/>
                </a:lnTo>
                <a:lnTo>
                  <a:pt x="0" y="338"/>
                </a:lnTo>
                <a:lnTo>
                  <a:pt x="0" y="343"/>
                </a:lnTo>
                <a:lnTo>
                  <a:pt x="2" y="347"/>
                </a:lnTo>
                <a:lnTo>
                  <a:pt x="4" y="351"/>
                </a:lnTo>
                <a:lnTo>
                  <a:pt x="7" y="355"/>
                </a:lnTo>
                <a:lnTo>
                  <a:pt x="11" y="358"/>
                </a:lnTo>
                <a:lnTo>
                  <a:pt x="15" y="360"/>
                </a:lnTo>
                <a:lnTo>
                  <a:pt x="19" y="362"/>
                </a:lnTo>
                <a:lnTo>
                  <a:pt x="24" y="362"/>
                </a:lnTo>
                <a:lnTo>
                  <a:pt x="286" y="362"/>
                </a:lnTo>
                <a:lnTo>
                  <a:pt x="286" y="362"/>
                </a:lnTo>
                <a:lnTo>
                  <a:pt x="291" y="362"/>
                </a:lnTo>
                <a:lnTo>
                  <a:pt x="296" y="360"/>
                </a:lnTo>
                <a:lnTo>
                  <a:pt x="300" y="358"/>
                </a:lnTo>
                <a:lnTo>
                  <a:pt x="303" y="355"/>
                </a:lnTo>
                <a:lnTo>
                  <a:pt x="306" y="351"/>
                </a:lnTo>
                <a:lnTo>
                  <a:pt x="308" y="347"/>
                </a:lnTo>
                <a:lnTo>
                  <a:pt x="310" y="343"/>
                </a:lnTo>
                <a:lnTo>
                  <a:pt x="310" y="338"/>
                </a:lnTo>
                <a:lnTo>
                  <a:pt x="310" y="169"/>
                </a:lnTo>
                <a:lnTo>
                  <a:pt x="310" y="169"/>
                </a:lnTo>
                <a:lnTo>
                  <a:pt x="310" y="163"/>
                </a:lnTo>
                <a:lnTo>
                  <a:pt x="308" y="158"/>
                </a:lnTo>
                <a:lnTo>
                  <a:pt x="306" y="154"/>
                </a:lnTo>
                <a:lnTo>
                  <a:pt x="303" y="151"/>
                </a:lnTo>
                <a:lnTo>
                  <a:pt x="300" y="148"/>
                </a:lnTo>
                <a:lnTo>
                  <a:pt x="296" y="145"/>
                </a:lnTo>
                <a:lnTo>
                  <a:pt x="291" y="144"/>
                </a:lnTo>
                <a:lnTo>
                  <a:pt x="286" y="143"/>
                </a:lnTo>
                <a:lnTo>
                  <a:pt x="286" y="143"/>
                </a:lnTo>
                <a:close/>
                <a:moveTo>
                  <a:pt x="171" y="251"/>
                </a:moveTo>
                <a:lnTo>
                  <a:pt x="171" y="269"/>
                </a:lnTo>
                <a:lnTo>
                  <a:pt x="171" y="269"/>
                </a:lnTo>
                <a:lnTo>
                  <a:pt x="170" y="274"/>
                </a:lnTo>
                <a:lnTo>
                  <a:pt x="167" y="278"/>
                </a:lnTo>
                <a:lnTo>
                  <a:pt x="163" y="281"/>
                </a:lnTo>
                <a:lnTo>
                  <a:pt x="158" y="282"/>
                </a:lnTo>
                <a:lnTo>
                  <a:pt x="152" y="282"/>
                </a:lnTo>
                <a:lnTo>
                  <a:pt x="152" y="282"/>
                </a:lnTo>
                <a:lnTo>
                  <a:pt x="147" y="281"/>
                </a:lnTo>
                <a:lnTo>
                  <a:pt x="143" y="278"/>
                </a:lnTo>
                <a:lnTo>
                  <a:pt x="140" y="274"/>
                </a:lnTo>
                <a:lnTo>
                  <a:pt x="139" y="269"/>
                </a:lnTo>
                <a:lnTo>
                  <a:pt x="139" y="251"/>
                </a:lnTo>
                <a:lnTo>
                  <a:pt x="139" y="251"/>
                </a:lnTo>
                <a:lnTo>
                  <a:pt x="135" y="247"/>
                </a:lnTo>
                <a:lnTo>
                  <a:pt x="132" y="244"/>
                </a:lnTo>
                <a:lnTo>
                  <a:pt x="129" y="241"/>
                </a:lnTo>
                <a:lnTo>
                  <a:pt x="126" y="236"/>
                </a:lnTo>
                <a:lnTo>
                  <a:pt x="124" y="232"/>
                </a:lnTo>
                <a:lnTo>
                  <a:pt x="123" y="227"/>
                </a:lnTo>
                <a:lnTo>
                  <a:pt x="123" y="222"/>
                </a:lnTo>
                <a:lnTo>
                  <a:pt x="123" y="217"/>
                </a:lnTo>
                <a:lnTo>
                  <a:pt x="123" y="217"/>
                </a:lnTo>
                <a:lnTo>
                  <a:pt x="124" y="212"/>
                </a:lnTo>
                <a:lnTo>
                  <a:pt x="126" y="206"/>
                </a:lnTo>
                <a:lnTo>
                  <a:pt x="129" y="202"/>
                </a:lnTo>
                <a:lnTo>
                  <a:pt x="133" y="198"/>
                </a:lnTo>
                <a:lnTo>
                  <a:pt x="137" y="195"/>
                </a:lnTo>
                <a:lnTo>
                  <a:pt x="141" y="192"/>
                </a:lnTo>
                <a:lnTo>
                  <a:pt x="146" y="190"/>
                </a:lnTo>
                <a:lnTo>
                  <a:pt x="151" y="189"/>
                </a:lnTo>
                <a:lnTo>
                  <a:pt x="151" y="189"/>
                </a:lnTo>
                <a:lnTo>
                  <a:pt x="159" y="189"/>
                </a:lnTo>
                <a:lnTo>
                  <a:pt x="166" y="191"/>
                </a:lnTo>
                <a:lnTo>
                  <a:pt x="172" y="193"/>
                </a:lnTo>
                <a:lnTo>
                  <a:pt x="177" y="197"/>
                </a:lnTo>
                <a:lnTo>
                  <a:pt x="181" y="202"/>
                </a:lnTo>
                <a:lnTo>
                  <a:pt x="185" y="209"/>
                </a:lnTo>
                <a:lnTo>
                  <a:pt x="187" y="215"/>
                </a:lnTo>
                <a:lnTo>
                  <a:pt x="188" y="222"/>
                </a:lnTo>
                <a:lnTo>
                  <a:pt x="188" y="222"/>
                </a:lnTo>
                <a:lnTo>
                  <a:pt x="187" y="226"/>
                </a:lnTo>
                <a:lnTo>
                  <a:pt x="186" y="231"/>
                </a:lnTo>
                <a:lnTo>
                  <a:pt x="183" y="238"/>
                </a:lnTo>
                <a:lnTo>
                  <a:pt x="178" y="245"/>
                </a:lnTo>
                <a:lnTo>
                  <a:pt x="171" y="251"/>
                </a:lnTo>
                <a:lnTo>
                  <a:pt x="171" y="251"/>
                </a:lnTo>
                <a:close/>
                <a:moveTo>
                  <a:pt x="233" y="143"/>
                </a:moveTo>
                <a:lnTo>
                  <a:pt x="77" y="143"/>
                </a:lnTo>
                <a:lnTo>
                  <a:pt x="77" y="115"/>
                </a:lnTo>
                <a:lnTo>
                  <a:pt x="77" y="115"/>
                </a:lnTo>
                <a:lnTo>
                  <a:pt x="78" y="107"/>
                </a:lnTo>
                <a:lnTo>
                  <a:pt x="79" y="99"/>
                </a:lnTo>
                <a:lnTo>
                  <a:pt x="81" y="92"/>
                </a:lnTo>
                <a:lnTo>
                  <a:pt x="83" y="85"/>
                </a:lnTo>
                <a:lnTo>
                  <a:pt x="87" y="77"/>
                </a:lnTo>
                <a:lnTo>
                  <a:pt x="90" y="71"/>
                </a:lnTo>
                <a:lnTo>
                  <a:pt x="95" y="65"/>
                </a:lnTo>
                <a:lnTo>
                  <a:pt x="100" y="60"/>
                </a:lnTo>
                <a:lnTo>
                  <a:pt x="105" y="55"/>
                </a:lnTo>
                <a:lnTo>
                  <a:pt x="111" y="51"/>
                </a:lnTo>
                <a:lnTo>
                  <a:pt x="118" y="47"/>
                </a:lnTo>
                <a:lnTo>
                  <a:pt x="125" y="43"/>
                </a:lnTo>
                <a:lnTo>
                  <a:pt x="132" y="41"/>
                </a:lnTo>
                <a:lnTo>
                  <a:pt x="139" y="38"/>
                </a:lnTo>
                <a:lnTo>
                  <a:pt x="147" y="37"/>
                </a:lnTo>
                <a:lnTo>
                  <a:pt x="155" y="36"/>
                </a:lnTo>
                <a:lnTo>
                  <a:pt x="155" y="36"/>
                </a:lnTo>
                <a:lnTo>
                  <a:pt x="163" y="37"/>
                </a:lnTo>
                <a:lnTo>
                  <a:pt x="171" y="38"/>
                </a:lnTo>
                <a:lnTo>
                  <a:pt x="178" y="41"/>
                </a:lnTo>
                <a:lnTo>
                  <a:pt x="185" y="43"/>
                </a:lnTo>
                <a:lnTo>
                  <a:pt x="192" y="47"/>
                </a:lnTo>
                <a:lnTo>
                  <a:pt x="198" y="51"/>
                </a:lnTo>
                <a:lnTo>
                  <a:pt x="205" y="55"/>
                </a:lnTo>
                <a:lnTo>
                  <a:pt x="211" y="60"/>
                </a:lnTo>
                <a:lnTo>
                  <a:pt x="216" y="65"/>
                </a:lnTo>
                <a:lnTo>
                  <a:pt x="220" y="71"/>
                </a:lnTo>
                <a:lnTo>
                  <a:pt x="224" y="77"/>
                </a:lnTo>
                <a:lnTo>
                  <a:pt x="227" y="85"/>
                </a:lnTo>
                <a:lnTo>
                  <a:pt x="229" y="92"/>
                </a:lnTo>
                <a:lnTo>
                  <a:pt x="231" y="99"/>
                </a:lnTo>
                <a:lnTo>
                  <a:pt x="233" y="107"/>
                </a:lnTo>
                <a:lnTo>
                  <a:pt x="233" y="115"/>
                </a:lnTo>
                <a:lnTo>
                  <a:pt x="233" y="143"/>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grpSp>
        <p:nvGrpSpPr>
          <p:cNvPr id="2" name="Group 1"/>
          <p:cNvGrpSpPr/>
          <p:nvPr/>
        </p:nvGrpSpPr>
        <p:grpSpPr>
          <a:xfrm>
            <a:off x="330335" y="4293450"/>
            <a:ext cx="573785" cy="574219"/>
            <a:chOff x="732501" y="4284216"/>
            <a:chExt cx="765047" cy="765625"/>
          </a:xfrm>
          <a:solidFill>
            <a:schemeClr val="tx1">
              <a:lumMod val="50000"/>
              <a:lumOff val="50000"/>
            </a:schemeClr>
          </a:solidFill>
        </p:grpSpPr>
        <p:sp>
          <p:nvSpPr>
            <p:cNvPr id="17" name="Freeform 159"/>
            <p:cNvSpPr>
              <a:spLocks/>
            </p:cNvSpPr>
            <p:nvPr/>
          </p:nvSpPr>
          <p:spPr bwMode="auto">
            <a:xfrm>
              <a:off x="732501" y="4724034"/>
              <a:ext cx="227888" cy="325795"/>
            </a:xfrm>
            <a:custGeom>
              <a:avLst/>
              <a:gdLst>
                <a:gd name="T0" fmla="*/ 86 w 100"/>
                <a:gd name="T1" fmla="*/ 0 h 141"/>
                <a:gd name="T2" fmla="*/ 15 w 100"/>
                <a:gd name="T3" fmla="*/ 0 h 141"/>
                <a:gd name="T4" fmla="*/ 15 w 100"/>
                <a:gd name="T5" fmla="*/ 0 h 141"/>
                <a:gd name="T6" fmla="*/ 9 w 100"/>
                <a:gd name="T7" fmla="*/ 1 h 141"/>
                <a:gd name="T8" fmla="*/ 5 w 100"/>
                <a:gd name="T9" fmla="*/ 4 h 141"/>
                <a:gd name="T10" fmla="*/ 1 w 100"/>
                <a:gd name="T11" fmla="*/ 8 h 141"/>
                <a:gd name="T12" fmla="*/ 0 w 100"/>
                <a:gd name="T13" fmla="*/ 13 h 141"/>
                <a:gd name="T14" fmla="*/ 0 w 100"/>
                <a:gd name="T15" fmla="*/ 127 h 141"/>
                <a:gd name="T16" fmla="*/ 0 w 100"/>
                <a:gd name="T17" fmla="*/ 127 h 141"/>
                <a:gd name="T18" fmla="*/ 1 w 100"/>
                <a:gd name="T19" fmla="*/ 132 h 141"/>
                <a:gd name="T20" fmla="*/ 5 w 100"/>
                <a:gd name="T21" fmla="*/ 137 h 141"/>
                <a:gd name="T22" fmla="*/ 9 w 100"/>
                <a:gd name="T23" fmla="*/ 140 h 141"/>
                <a:gd name="T24" fmla="*/ 15 w 100"/>
                <a:gd name="T25" fmla="*/ 141 h 141"/>
                <a:gd name="T26" fmla="*/ 86 w 100"/>
                <a:gd name="T27" fmla="*/ 141 h 141"/>
                <a:gd name="T28" fmla="*/ 86 w 100"/>
                <a:gd name="T29" fmla="*/ 141 h 141"/>
                <a:gd name="T30" fmla="*/ 92 w 100"/>
                <a:gd name="T31" fmla="*/ 140 h 141"/>
                <a:gd name="T32" fmla="*/ 96 w 100"/>
                <a:gd name="T33" fmla="*/ 137 h 141"/>
                <a:gd name="T34" fmla="*/ 99 w 100"/>
                <a:gd name="T35" fmla="*/ 132 h 141"/>
                <a:gd name="T36" fmla="*/ 100 w 100"/>
                <a:gd name="T37" fmla="*/ 127 h 141"/>
                <a:gd name="T38" fmla="*/ 100 w 100"/>
                <a:gd name="T39" fmla="*/ 13 h 141"/>
                <a:gd name="T40" fmla="*/ 100 w 100"/>
                <a:gd name="T41" fmla="*/ 13 h 141"/>
                <a:gd name="T42" fmla="*/ 99 w 100"/>
                <a:gd name="T43" fmla="*/ 8 h 141"/>
                <a:gd name="T44" fmla="*/ 96 w 100"/>
                <a:gd name="T45" fmla="*/ 4 h 141"/>
                <a:gd name="T46" fmla="*/ 92 w 100"/>
                <a:gd name="T47" fmla="*/ 1 h 141"/>
                <a:gd name="T48" fmla="*/ 86 w 100"/>
                <a:gd name="T49" fmla="*/ 0 h 141"/>
                <a:gd name="T50" fmla="*/ 86 w 100"/>
                <a:gd name="T51"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0" h="141">
                  <a:moveTo>
                    <a:pt x="86" y="0"/>
                  </a:moveTo>
                  <a:lnTo>
                    <a:pt x="15" y="0"/>
                  </a:lnTo>
                  <a:lnTo>
                    <a:pt x="15" y="0"/>
                  </a:lnTo>
                  <a:lnTo>
                    <a:pt x="9" y="1"/>
                  </a:lnTo>
                  <a:lnTo>
                    <a:pt x="5" y="4"/>
                  </a:lnTo>
                  <a:lnTo>
                    <a:pt x="1" y="8"/>
                  </a:lnTo>
                  <a:lnTo>
                    <a:pt x="0" y="13"/>
                  </a:lnTo>
                  <a:lnTo>
                    <a:pt x="0" y="127"/>
                  </a:lnTo>
                  <a:lnTo>
                    <a:pt x="0" y="127"/>
                  </a:lnTo>
                  <a:lnTo>
                    <a:pt x="1" y="132"/>
                  </a:lnTo>
                  <a:lnTo>
                    <a:pt x="5" y="137"/>
                  </a:lnTo>
                  <a:lnTo>
                    <a:pt x="9" y="140"/>
                  </a:lnTo>
                  <a:lnTo>
                    <a:pt x="15" y="141"/>
                  </a:lnTo>
                  <a:lnTo>
                    <a:pt x="86" y="141"/>
                  </a:lnTo>
                  <a:lnTo>
                    <a:pt x="86" y="141"/>
                  </a:lnTo>
                  <a:lnTo>
                    <a:pt x="92" y="140"/>
                  </a:lnTo>
                  <a:lnTo>
                    <a:pt x="96" y="137"/>
                  </a:lnTo>
                  <a:lnTo>
                    <a:pt x="99" y="132"/>
                  </a:lnTo>
                  <a:lnTo>
                    <a:pt x="100" y="127"/>
                  </a:lnTo>
                  <a:lnTo>
                    <a:pt x="100" y="13"/>
                  </a:lnTo>
                  <a:lnTo>
                    <a:pt x="100" y="13"/>
                  </a:lnTo>
                  <a:lnTo>
                    <a:pt x="99" y="8"/>
                  </a:lnTo>
                  <a:lnTo>
                    <a:pt x="96" y="4"/>
                  </a:lnTo>
                  <a:lnTo>
                    <a:pt x="92" y="1"/>
                  </a:lnTo>
                  <a:lnTo>
                    <a:pt x="86" y="0"/>
                  </a:lnTo>
                  <a:lnTo>
                    <a:pt x="86" y="0"/>
                  </a:lnTo>
                  <a:close/>
                </a:path>
              </a:pathLst>
            </a:custGeom>
            <a:grp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60"/>
            <p:cNvSpPr>
              <a:spLocks/>
            </p:cNvSpPr>
            <p:nvPr/>
          </p:nvSpPr>
          <p:spPr bwMode="auto">
            <a:xfrm>
              <a:off x="992945" y="4512273"/>
              <a:ext cx="227888" cy="537568"/>
            </a:xfrm>
            <a:custGeom>
              <a:avLst/>
              <a:gdLst>
                <a:gd name="T0" fmla="*/ 86 w 100"/>
                <a:gd name="T1" fmla="*/ 0 h 236"/>
                <a:gd name="T2" fmla="*/ 14 w 100"/>
                <a:gd name="T3" fmla="*/ 0 h 236"/>
                <a:gd name="T4" fmla="*/ 14 w 100"/>
                <a:gd name="T5" fmla="*/ 0 h 236"/>
                <a:gd name="T6" fmla="*/ 9 w 100"/>
                <a:gd name="T7" fmla="*/ 2 h 236"/>
                <a:gd name="T8" fmla="*/ 4 w 100"/>
                <a:gd name="T9" fmla="*/ 4 h 236"/>
                <a:gd name="T10" fmla="*/ 2 w 100"/>
                <a:gd name="T11" fmla="*/ 9 h 236"/>
                <a:gd name="T12" fmla="*/ 0 w 100"/>
                <a:gd name="T13" fmla="*/ 14 h 236"/>
                <a:gd name="T14" fmla="*/ 0 w 100"/>
                <a:gd name="T15" fmla="*/ 222 h 236"/>
                <a:gd name="T16" fmla="*/ 0 w 100"/>
                <a:gd name="T17" fmla="*/ 222 h 236"/>
                <a:gd name="T18" fmla="*/ 2 w 100"/>
                <a:gd name="T19" fmla="*/ 227 h 236"/>
                <a:gd name="T20" fmla="*/ 4 w 100"/>
                <a:gd name="T21" fmla="*/ 232 h 236"/>
                <a:gd name="T22" fmla="*/ 9 w 100"/>
                <a:gd name="T23" fmla="*/ 235 h 236"/>
                <a:gd name="T24" fmla="*/ 14 w 100"/>
                <a:gd name="T25" fmla="*/ 236 h 236"/>
                <a:gd name="T26" fmla="*/ 86 w 100"/>
                <a:gd name="T27" fmla="*/ 236 h 236"/>
                <a:gd name="T28" fmla="*/ 86 w 100"/>
                <a:gd name="T29" fmla="*/ 236 h 236"/>
                <a:gd name="T30" fmla="*/ 92 w 100"/>
                <a:gd name="T31" fmla="*/ 235 h 236"/>
                <a:gd name="T32" fmla="*/ 96 w 100"/>
                <a:gd name="T33" fmla="*/ 232 h 236"/>
                <a:gd name="T34" fmla="*/ 99 w 100"/>
                <a:gd name="T35" fmla="*/ 227 h 236"/>
                <a:gd name="T36" fmla="*/ 100 w 100"/>
                <a:gd name="T37" fmla="*/ 222 h 236"/>
                <a:gd name="T38" fmla="*/ 100 w 100"/>
                <a:gd name="T39" fmla="*/ 14 h 236"/>
                <a:gd name="T40" fmla="*/ 100 w 100"/>
                <a:gd name="T41" fmla="*/ 14 h 236"/>
                <a:gd name="T42" fmla="*/ 99 w 100"/>
                <a:gd name="T43" fmla="*/ 9 h 236"/>
                <a:gd name="T44" fmla="*/ 96 w 100"/>
                <a:gd name="T45" fmla="*/ 4 h 236"/>
                <a:gd name="T46" fmla="*/ 92 w 100"/>
                <a:gd name="T47" fmla="*/ 2 h 236"/>
                <a:gd name="T48" fmla="*/ 86 w 100"/>
                <a:gd name="T49" fmla="*/ 0 h 236"/>
                <a:gd name="T50" fmla="*/ 86 w 100"/>
                <a:gd name="T51"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0" h="236">
                  <a:moveTo>
                    <a:pt x="86" y="0"/>
                  </a:moveTo>
                  <a:lnTo>
                    <a:pt x="14" y="0"/>
                  </a:lnTo>
                  <a:lnTo>
                    <a:pt x="14" y="0"/>
                  </a:lnTo>
                  <a:lnTo>
                    <a:pt x="9" y="2"/>
                  </a:lnTo>
                  <a:lnTo>
                    <a:pt x="4" y="4"/>
                  </a:lnTo>
                  <a:lnTo>
                    <a:pt x="2" y="9"/>
                  </a:lnTo>
                  <a:lnTo>
                    <a:pt x="0" y="14"/>
                  </a:lnTo>
                  <a:lnTo>
                    <a:pt x="0" y="222"/>
                  </a:lnTo>
                  <a:lnTo>
                    <a:pt x="0" y="222"/>
                  </a:lnTo>
                  <a:lnTo>
                    <a:pt x="2" y="227"/>
                  </a:lnTo>
                  <a:lnTo>
                    <a:pt x="4" y="232"/>
                  </a:lnTo>
                  <a:lnTo>
                    <a:pt x="9" y="235"/>
                  </a:lnTo>
                  <a:lnTo>
                    <a:pt x="14" y="236"/>
                  </a:lnTo>
                  <a:lnTo>
                    <a:pt x="86" y="236"/>
                  </a:lnTo>
                  <a:lnTo>
                    <a:pt x="86" y="236"/>
                  </a:lnTo>
                  <a:lnTo>
                    <a:pt x="92" y="235"/>
                  </a:lnTo>
                  <a:lnTo>
                    <a:pt x="96" y="232"/>
                  </a:lnTo>
                  <a:lnTo>
                    <a:pt x="99" y="227"/>
                  </a:lnTo>
                  <a:lnTo>
                    <a:pt x="100" y="222"/>
                  </a:lnTo>
                  <a:lnTo>
                    <a:pt x="100" y="14"/>
                  </a:lnTo>
                  <a:lnTo>
                    <a:pt x="100" y="14"/>
                  </a:lnTo>
                  <a:lnTo>
                    <a:pt x="99" y="9"/>
                  </a:lnTo>
                  <a:lnTo>
                    <a:pt x="96" y="4"/>
                  </a:lnTo>
                  <a:lnTo>
                    <a:pt x="92" y="2"/>
                  </a:lnTo>
                  <a:lnTo>
                    <a:pt x="86" y="0"/>
                  </a:lnTo>
                  <a:lnTo>
                    <a:pt x="86" y="0"/>
                  </a:lnTo>
                  <a:close/>
                </a:path>
              </a:pathLst>
            </a:custGeom>
            <a:grp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61"/>
            <p:cNvSpPr>
              <a:spLocks/>
            </p:cNvSpPr>
            <p:nvPr/>
          </p:nvSpPr>
          <p:spPr bwMode="auto">
            <a:xfrm>
              <a:off x="1269660" y="4284216"/>
              <a:ext cx="227888" cy="765625"/>
            </a:xfrm>
            <a:custGeom>
              <a:avLst/>
              <a:gdLst>
                <a:gd name="T0" fmla="*/ 86 w 99"/>
                <a:gd name="T1" fmla="*/ 0 h 330"/>
                <a:gd name="T2" fmla="*/ 14 w 99"/>
                <a:gd name="T3" fmla="*/ 0 h 330"/>
                <a:gd name="T4" fmla="*/ 14 w 99"/>
                <a:gd name="T5" fmla="*/ 0 h 330"/>
                <a:gd name="T6" fmla="*/ 8 w 99"/>
                <a:gd name="T7" fmla="*/ 1 h 330"/>
                <a:gd name="T8" fmla="*/ 4 w 99"/>
                <a:gd name="T9" fmla="*/ 4 h 330"/>
                <a:gd name="T10" fmla="*/ 1 w 99"/>
                <a:gd name="T11" fmla="*/ 9 h 330"/>
                <a:gd name="T12" fmla="*/ 0 w 99"/>
                <a:gd name="T13" fmla="*/ 14 h 330"/>
                <a:gd name="T14" fmla="*/ 0 w 99"/>
                <a:gd name="T15" fmla="*/ 316 h 330"/>
                <a:gd name="T16" fmla="*/ 0 w 99"/>
                <a:gd name="T17" fmla="*/ 316 h 330"/>
                <a:gd name="T18" fmla="*/ 1 w 99"/>
                <a:gd name="T19" fmla="*/ 321 h 330"/>
                <a:gd name="T20" fmla="*/ 4 w 99"/>
                <a:gd name="T21" fmla="*/ 326 h 330"/>
                <a:gd name="T22" fmla="*/ 8 w 99"/>
                <a:gd name="T23" fmla="*/ 329 h 330"/>
                <a:gd name="T24" fmla="*/ 14 w 99"/>
                <a:gd name="T25" fmla="*/ 330 h 330"/>
                <a:gd name="T26" fmla="*/ 86 w 99"/>
                <a:gd name="T27" fmla="*/ 330 h 330"/>
                <a:gd name="T28" fmla="*/ 86 w 99"/>
                <a:gd name="T29" fmla="*/ 330 h 330"/>
                <a:gd name="T30" fmla="*/ 91 w 99"/>
                <a:gd name="T31" fmla="*/ 329 h 330"/>
                <a:gd name="T32" fmla="*/ 95 w 99"/>
                <a:gd name="T33" fmla="*/ 326 h 330"/>
                <a:gd name="T34" fmla="*/ 98 w 99"/>
                <a:gd name="T35" fmla="*/ 321 h 330"/>
                <a:gd name="T36" fmla="*/ 99 w 99"/>
                <a:gd name="T37" fmla="*/ 316 h 330"/>
                <a:gd name="T38" fmla="*/ 99 w 99"/>
                <a:gd name="T39" fmla="*/ 14 h 330"/>
                <a:gd name="T40" fmla="*/ 99 w 99"/>
                <a:gd name="T41" fmla="*/ 14 h 330"/>
                <a:gd name="T42" fmla="*/ 98 w 99"/>
                <a:gd name="T43" fmla="*/ 9 h 330"/>
                <a:gd name="T44" fmla="*/ 95 w 99"/>
                <a:gd name="T45" fmla="*/ 4 h 330"/>
                <a:gd name="T46" fmla="*/ 91 w 99"/>
                <a:gd name="T47" fmla="*/ 1 h 330"/>
                <a:gd name="T48" fmla="*/ 86 w 99"/>
                <a:gd name="T49" fmla="*/ 0 h 330"/>
                <a:gd name="T50" fmla="*/ 86 w 99"/>
                <a:gd name="T51"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9" h="330">
                  <a:moveTo>
                    <a:pt x="86" y="0"/>
                  </a:moveTo>
                  <a:lnTo>
                    <a:pt x="14" y="0"/>
                  </a:lnTo>
                  <a:lnTo>
                    <a:pt x="14" y="0"/>
                  </a:lnTo>
                  <a:lnTo>
                    <a:pt x="8" y="1"/>
                  </a:lnTo>
                  <a:lnTo>
                    <a:pt x="4" y="4"/>
                  </a:lnTo>
                  <a:lnTo>
                    <a:pt x="1" y="9"/>
                  </a:lnTo>
                  <a:lnTo>
                    <a:pt x="0" y="14"/>
                  </a:lnTo>
                  <a:lnTo>
                    <a:pt x="0" y="316"/>
                  </a:lnTo>
                  <a:lnTo>
                    <a:pt x="0" y="316"/>
                  </a:lnTo>
                  <a:lnTo>
                    <a:pt x="1" y="321"/>
                  </a:lnTo>
                  <a:lnTo>
                    <a:pt x="4" y="326"/>
                  </a:lnTo>
                  <a:lnTo>
                    <a:pt x="8" y="329"/>
                  </a:lnTo>
                  <a:lnTo>
                    <a:pt x="14" y="330"/>
                  </a:lnTo>
                  <a:lnTo>
                    <a:pt x="86" y="330"/>
                  </a:lnTo>
                  <a:lnTo>
                    <a:pt x="86" y="330"/>
                  </a:lnTo>
                  <a:lnTo>
                    <a:pt x="91" y="329"/>
                  </a:lnTo>
                  <a:lnTo>
                    <a:pt x="95" y="326"/>
                  </a:lnTo>
                  <a:lnTo>
                    <a:pt x="98" y="321"/>
                  </a:lnTo>
                  <a:lnTo>
                    <a:pt x="99" y="316"/>
                  </a:lnTo>
                  <a:lnTo>
                    <a:pt x="99" y="14"/>
                  </a:lnTo>
                  <a:lnTo>
                    <a:pt x="99" y="14"/>
                  </a:lnTo>
                  <a:lnTo>
                    <a:pt x="98" y="9"/>
                  </a:lnTo>
                  <a:lnTo>
                    <a:pt x="95" y="4"/>
                  </a:lnTo>
                  <a:lnTo>
                    <a:pt x="91" y="1"/>
                  </a:lnTo>
                  <a:lnTo>
                    <a:pt x="86" y="0"/>
                  </a:lnTo>
                  <a:lnTo>
                    <a:pt x="86" y="0"/>
                  </a:lnTo>
                  <a:close/>
                </a:path>
              </a:pathLst>
            </a:custGeom>
            <a:grp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grpSp>
      <p:sp>
        <p:nvSpPr>
          <p:cNvPr id="20" name="Freeform 162"/>
          <p:cNvSpPr>
            <a:spLocks/>
          </p:cNvSpPr>
          <p:nvPr/>
        </p:nvSpPr>
        <p:spPr bwMode="auto">
          <a:xfrm>
            <a:off x="3086100" y="5194407"/>
            <a:ext cx="457200" cy="745261"/>
          </a:xfrm>
          <a:custGeom>
            <a:avLst/>
            <a:gdLst>
              <a:gd name="T0" fmla="*/ 137 w 213"/>
              <a:gd name="T1" fmla="*/ 362 h 428"/>
              <a:gd name="T2" fmla="*/ 133 w 213"/>
              <a:gd name="T3" fmla="*/ 350 h 428"/>
              <a:gd name="T4" fmla="*/ 145 w 213"/>
              <a:gd name="T5" fmla="*/ 335 h 428"/>
              <a:gd name="T6" fmla="*/ 165 w 213"/>
              <a:gd name="T7" fmla="*/ 329 h 428"/>
              <a:gd name="T8" fmla="*/ 200 w 213"/>
              <a:gd name="T9" fmla="*/ 344 h 428"/>
              <a:gd name="T10" fmla="*/ 212 w 213"/>
              <a:gd name="T11" fmla="*/ 336 h 428"/>
              <a:gd name="T12" fmla="*/ 210 w 213"/>
              <a:gd name="T13" fmla="*/ 236 h 428"/>
              <a:gd name="T14" fmla="*/ 201 w 213"/>
              <a:gd name="T15" fmla="*/ 235 h 428"/>
              <a:gd name="T16" fmla="*/ 182 w 213"/>
              <a:gd name="T17" fmla="*/ 247 h 428"/>
              <a:gd name="T18" fmla="*/ 161 w 213"/>
              <a:gd name="T19" fmla="*/ 245 h 428"/>
              <a:gd name="T20" fmla="*/ 143 w 213"/>
              <a:gd name="T21" fmla="*/ 221 h 428"/>
              <a:gd name="T22" fmla="*/ 146 w 213"/>
              <a:gd name="T23" fmla="*/ 197 h 428"/>
              <a:gd name="T24" fmla="*/ 159 w 213"/>
              <a:gd name="T25" fmla="*/ 184 h 428"/>
              <a:gd name="T26" fmla="*/ 191 w 213"/>
              <a:gd name="T27" fmla="*/ 184 h 428"/>
              <a:gd name="T28" fmla="*/ 201 w 213"/>
              <a:gd name="T29" fmla="*/ 192 h 428"/>
              <a:gd name="T30" fmla="*/ 211 w 213"/>
              <a:gd name="T31" fmla="*/ 188 h 428"/>
              <a:gd name="T32" fmla="*/ 210 w 213"/>
              <a:gd name="T33" fmla="*/ 89 h 428"/>
              <a:gd name="T34" fmla="*/ 197 w 213"/>
              <a:gd name="T35" fmla="*/ 85 h 428"/>
              <a:gd name="T36" fmla="*/ 161 w 213"/>
              <a:gd name="T37" fmla="*/ 100 h 428"/>
              <a:gd name="T38" fmla="*/ 141 w 213"/>
              <a:gd name="T39" fmla="*/ 90 h 428"/>
              <a:gd name="T40" fmla="*/ 131 w 213"/>
              <a:gd name="T41" fmla="*/ 75 h 428"/>
              <a:gd name="T42" fmla="*/ 141 w 213"/>
              <a:gd name="T43" fmla="*/ 60 h 428"/>
              <a:gd name="T44" fmla="*/ 143 w 213"/>
              <a:gd name="T45" fmla="*/ 21 h 428"/>
              <a:gd name="T46" fmla="*/ 128 w 213"/>
              <a:gd name="T47" fmla="*/ 6 h 428"/>
              <a:gd name="T48" fmla="*/ 98 w 213"/>
              <a:gd name="T49" fmla="*/ 1 h 428"/>
              <a:gd name="T50" fmla="*/ 76 w 213"/>
              <a:gd name="T51" fmla="*/ 15 h 428"/>
              <a:gd name="T52" fmla="*/ 67 w 213"/>
              <a:gd name="T53" fmla="*/ 40 h 428"/>
              <a:gd name="T54" fmla="*/ 82 w 213"/>
              <a:gd name="T55" fmla="*/ 72 h 428"/>
              <a:gd name="T56" fmla="*/ 81 w 213"/>
              <a:gd name="T57" fmla="*/ 80 h 428"/>
              <a:gd name="T58" fmla="*/ 69 w 213"/>
              <a:gd name="T59" fmla="*/ 96 h 428"/>
              <a:gd name="T60" fmla="*/ 43 w 213"/>
              <a:gd name="T61" fmla="*/ 97 h 428"/>
              <a:gd name="T62" fmla="*/ 7 w 213"/>
              <a:gd name="T63" fmla="*/ 85 h 428"/>
              <a:gd name="T64" fmla="*/ 0 w 213"/>
              <a:gd name="T65" fmla="*/ 97 h 428"/>
              <a:gd name="T66" fmla="*/ 9 w 213"/>
              <a:gd name="T67" fmla="*/ 194 h 428"/>
              <a:gd name="T68" fmla="*/ 12 w 213"/>
              <a:gd name="T69" fmla="*/ 192 h 428"/>
              <a:gd name="T70" fmla="*/ 38 w 213"/>
              <a:gd name="T71" fmla="*/ 180 h 428"/>
              <a:gd name="T72" fmla="*/ 63 w 213"/>
              <a:gd name="T73" fmla="*/ 191 h 428"/>
              <a:gd name="T74" fmla="*/ 72 w 213"/>
              <a:gd name="T75" fmla="*/ 216 h 428"/>
              <a:gd name="T76" fmla="*/ 65 w 213"/>
              <a:gd name="T77" fmla="*/ 236 h 428"/>
              <a:gd name="T78" fmla="*/ 40 w 213"/>
              <a:gd name="T79" fmla="*/ 248 h 428"/>
              <a:gd name="T80" fmla="*/ 12 w 213"/>
              <a:gd name="T81" fmla="*/ 235 h 428"/>
              <a:gd name="T82" fmla="*/ 9 w 213"/>
              <a:gd name="T83" fmla="*/ 233 h 428"/>
              <a:gd name="T84" fmla="*/ 0 w 213"/>
              <a:gd name="T85" fmla="*/ 331 h 428"/>
              <a:gd name="T86" fmla="*/ 7 w 213"/>
              <a:gd name="T87" fmla="*/ 342 h 428"/>
              <a:gd name="T88" fmla="*/ 39 w 213"/>
              <a:gd name="T89" fmla="*/ 331 h 428"/>
              <a:gd name="T90" fmla="*/ 62 w 213"/>
              <a:gd name="T91" fmla="*/ 330 h 428"/>
              <a:gd name="T92" fmla="*/ 77 w 213"/>
              <a:gd name="T93" fmla="*/ 343 h 428"/>
              <a:gd name="T94" fmla="*/ 82 w 213"/>
              <a:gd name="T95" fmla="*/ 356 h 428"/>
              <a:gd name="T96" fmla="*/ 67 w 213"/>
              <a:gd name="T97" fmla="*/ 382 h 428"/>
              <a:gd name="T98" fmla="*/ 76 w 213"/>
              <a:gd name="T99" fmla="*/ 415 h 428"/>
              <a:gd name="T100" fmla="*/ 97 w 213"/>
              <a:gd name="T101" fmla="*/ 427 h 428"/>
              <a:gd name="T102" fmla="*/ 125 w 213"/>
              <a:gd name="T103" fmla="*/ 423 h 428"/>
              <a:gd name="T104" fmla="*/ 144 w 213"/>
              <a:gd name="T105" fmla="*/ 403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3" h="428">
                <a:moveTo>
                  <a:pt x="147" y="388"/>
                </a:moveTo>
                <a:lnTo>
                  <a:pt x="147" y="388"/>
                </a:lnTo>
                <a:lnTo>
                  <a:pt x="146" y="379"/>
                </a:lnTo>
                <a:lnTo>
                  <a:pt x="143" y="370"/>
                </a:lnTo>
                <a:lnTo>
                  <a:pt x="137" y="362"/>
                </a:lnTo>
                <a:lnTo>
                  <a:pt x="131" y="356"/>
                </a:lnTo>
                <a:lnTo>
                  <a:pt x="131" y="356"/>
                </a:lnTo>
                <a:lnTo>
                  <a:pt x="131" y="355"/>
                </a:lnTo>
                <a:lnTo>
                  <a:pt x="131" y="354"/>
                </a:lnTo>
                <a:lnTo>
                  <a:pt x="133" y="350"/>
                </a:lnTo>
                <a:lnTo>
                  <a:pt x="133" y="350"/>
                </a:lnTo>
                <a:lnTo>
                  <a:pt x="136" y="344"/>
                </a:lnTo>
                <a:lnTo>
                  <a:pt x="141" y="338"/>
                </a:lnTo>
                <a:lnTo>
                  <a:pt x="141" y="338"/>
                </a:lnTo>
                <a:lnTo>
                  <a:pt x="145" y="335"/>
                </a:lnTo>
                <a:lnTo>
                  <a:pt x="148" y="332"/>
                </a:lnTo>
                <a:lnTo>
                  <a:pt x="152" y="330"/>
                </a:lnTo>
                <a:lnTo>
                  <a:pt x="156" y="329"/>
                </a:lnTo>
                <a:lnTo>
                  <a:pt x="161" y="328"/>
                </a:lnTo>
                <a:lnTo>
                  <a:pt x="165" y="329"/>
                </a:lnTo>
                <a:lnTo>
                  <a:pt x="170" y="330"/>
                </a:lnTo>
                <a:lnTo>
                  <a:pt x="174" y="331"/>
                </a:lnTo>
                <a:lnTo>
                  <a:pt x="197" y="343"/>
                </a:lnTo>
                <a:lnTo>
                  <a:pt x="197" y="343"/>
                </a:lnTo>
                <a:lnTo>
                  <a:pt x="200" y="344"/>
                </a:lnTo>
                <a:lnTo>
                  <a:pt x="203" y="343"/>
                </a:lnTo>
                <a:lnTo>
                  <a:pt x="206" y="342"/>
                </a:lnTo>
                <a:lnTo>
                  <a:pt x="208" y="341"/>
                </a:lnTo>
                <a:lnTo>
                  <a:pt x="210" y="339"/>
                </a:lnTo>
                <a:lnTo>
                  <a:pt x="212" y="336"/>
                </a:lnTo>
                <a:lnTo>
                  <a:pt x="213" y="334"/>
                </a:lnTo>
                <a:lnTo>
                  <a:pt x="213" y="331"/>
                </a:lnTo>
                <a:lnTo>
                  <a:pt x="211" y="240"/>
                </a:lnTo>
                <a:lnTo>
                  <a:pt x="211" y="240"/>
                </a:lnTo>
                <a:lnTo>
                  <a:pt x="210" y="236"/>
                </a:lnTo>
                <a:lnTo>
                  <a:pt x="207" y="234"/>
                </a:lnTo>
                <a:lnTo>
                  <a:pt x="204" y="233"/>
                </a:lnTo>
                <a:lnTo>
                  <a:pt x="202" y="234"/>
                </a:lnTo>
                <a:lnTo>
                  <a:pt x="201" y="235"/>
                </a:lnTo>
                <a:lnTo>
                  <a:pt x="201" y="235"/>
                </a:lnTo>
                <a:lnTo>
                  <a:pt x="201" y="235"/>
                </a:lnTo>
                <a:lnTo>
                  <a:pt x="201" y="235"/>
                </a:lnTo>
                <a:lnTo>
                  <a:pt x="196" y="241"/>
                </a:lnTo>
                <a:lnTo>
                  <a:pt x="190" y="245"/>
                </a:lnTo>
                <a:lnTo>
                  <a:pt x="182" y="247"/>
                </a:lnTo>
                <a:lnTo>
                  <a:pt x="175" y="248"/>
                </a:lnTo>
                <a:lnTo>
                  <a:pt x="175" y="248"/>
                </a:lnTo>
                <a:lnTo>
                  <a:pt x="170" y="247"/>
                </a:lnTo>
                <a:lnTo>
                  <a:pt x="166" y="246"/>
                </a:lnTo>
                <a:lnTo>
                  <a:pt x="161" y="245"/>
                </a:lnTo>
                <a:lnTo>
                  <a:pt x="158" y="243"/>
                </a:lnTo>
                <a:lnTo>
                  <a:pt x="151" y="236"/>
                </a:lnTo>
                <a:lnTo>
                  <a:pt x="146" y="229"/>
                </a:lnTo>
                <a:lnTo>
                  <a:pt x="144" y="225"/>
                </a:lnTo>
                <a:lnTo>
                  <a:pt x="143" y="221"/>
                </a:lnTo>
                <a:lnTo>
                  <a:pt x="141" y="216"/>
                </a:lnTo>
                <a:lnTo>
                  <a:pt x="141" y="212"/>
                </a:lnTo>
                <a:lnTo>
                  <a:pt x="143" y="207"/>
                </a:lnTo>
                <a:lnTo>
                  <a:pt x="144" y="202"/>
                </a:lnTo>
                <a:lnTo>
                  <a:pt x="146" y="197"/>
                </a:lnTo>
                <a:lnTo>
                  <a:pt x="149" y="191"/>
                </a:lnTo>
                <a:lnTo>
                  <a:pt x="149" y="191"/>
                </a:lnTo>
                <a:lnTo>
                  <a:pt x="153" y="187"/>
                </a:lnTo>
                <a:lnTo>
                  <a:pt x="153" y="187"/>
                </a:lnTo>
                <a:lnTo>
                  <a:pt x="159" y="184"/>
                </a:lnTo>
                <a:lnTo>
                  <a:pt x="166" y="181"/>
                </a:lnTo>
                <a:lnTo>
                  <a:pt x="173" y="180"/>
                </a:lnTo>
                <a:lnTo>
                  <a:pt x="179" y="180"/>
                </a:lnTo>
                <a:lnTo>
                  <a:pt x="186" y="182"/>
                </a:lnTo>
                <a:lnTo>
                  <a:pt x="191" y="184"/>
                </a:lnTo>
                <a:lnTo>
                  <a:pt x="196" y="187"/>
                </a:lnTo>
                <a:lnTo>
                  <a:pt x="201" y="192"/>
                </a:lnTo>
                <a:lnTo>
                  <a:pt x="201" y="192"/>
                </a:lnTo>
                <a:lnTo>
                  <a:pt x="201" y="192"/>
                </a:lnTo>
                <a:lnTo>
                  <a:pt x="201" y="192"/>
                </a:lnTo>
                <a:lnTo>
                  <a:pt x="202" y="193"/>
                </a:lnTo>
                <a:lnTo>
                  <a:pt x="204" y="194"/>
                </a:lnTo>
                <a:lnTo>
                  <a:pt x="207" y="193"/>
                </a:lnTo>
                <a:lnTo>
                  <a:pt x="210" y="191"/>
                </a:lnTo>
                <a:lnTo>
                  <a:pt x="211" y="188"/>
                </a:lnTo>
                <a:lnTo>
                  <a:pt x="213" y="97"/>
                </a:lnTo>
                <a:lnTo>
                  <a:pt x="213" y="97"/>
                </a:lnTo>
                <a:lnTo>
                  <a:pt x="213" y="94"/>
                </a:lnTo>
                <a:lnTo>
                  <a:pt x="212" y="91"/>
                </a:lnTo>
                <a:lnTo>
                  <a:pt x="210" y="89"/>
                </a:lnTo>
                <a:lnTo>
                  <a:pt x="208" y="87"/>
                </a:lnTo>
                <a:lnTo>
                  <a:pt x="206" y="85"/>
                </a:lnTo>
                <a:lnTo>
                  <a:pt x="203" y="85"/>
                </a:lnTo>
                <a:lnTo>
                  <a:pt x="200" y="84"/>
                </a:lnTo>
                <a:lnTo>
                  <a:pt x="197" y="85"/>
                </a:lnTo>
                <a:lnTo>
                  <a:pt x="174" y="97"/>
                </a:lnTo>
                <a:lnTo>
                  <a:pt x="174" y="97"/>
                </a:lnTo>
                <a:lnTo>
                  <a:pt x="170" y="98"/>
                </a:lnTo>
                <a:lnTo>
                  <a:pt x="165" y="99"/>
                </a:lnTo>
                <a:lnTo>
                  <a:pt x="161" y="100"/>
                </a:lnTo>
                <a:lnTo>
                  <a:pt x="156" y="99"/>
                </a:lnTo>
                <a:lnTo>
                  <a:pt x="152" y="98"/>
                </a:lnTo>
                <a:lnTo>
                  <a:pt x="148" y="96"/>
                </a:lnTo>
                <a:lnTo>
                  <a:pt x="145" y="93"/>
                </a:lnTo>
                <a:lnTo>
                  <a:pt x="141" y="90"/>
                </a:lnTo>
                <a:lnTo>
                  <a:pt x="141" y="90"/>
                </a:lnTo>
                <a:lnTo>
                  <a:pt x="136" y="84"/>
                </a:lnTo>
                <a:lnTo>
                  <a:pt x="133" y="79"/>
                </a:lnTo>
                <a:lnTo>
                  <a:pt x="133" y="79"/>
                </a:lnTo>
                <a:lnTo>
                  <a:pt x="131" y="75"/>
                </a:lnTo>
                <a:lnTo>
                  <a:pt x="131" y="73"/>
                </a:lnTo>
                <a:lnTo>
                  <a:pt x="131" y="72"/>
                </a:lnTo>
                <a:lnTo>
                  <a:pt x="131" y="72"/>
                </a:lnTo>
                <a:lnTo>
                  <a:pt x="136" y="66"/>
                </a:lnTo>
                <a:lnTo>
                  <a:pt x="141" y="60"/>
                </a:lnTo>
                <a:lnTo>
                  <a:pt x="145" y="54"/>
                </a:lnTo>
                <a:lnTo>
                  <a:pt x="147" y="46"/>
                </a:lnTo>
                <a:lnTo>
                  <a:pt x="147" y="38"/>
                </a:lnTo>
                <a:lnTo>
                  <a:pt x="146" y="30"/>
                </a:lnTo>
                <a:lnTo>
                  <a:pt x="143" y="21"/>
                </a:lnTo>
                <a:lnTo>
                  <a:pt x="137" y="13"/>
                </a:lnTo>
                <a:lnTo>
                  <a:pt x="137" y="13"/>
                </a:lnTo>
                <a:lnTo>
                  <a:pt x="134" y="9"/>
                </a:lnTo>
                <a:lnTo>
                  <a:pt x="134" y="9"/>
                </a:lnTo>
                <a:lnTo>
                  <a:pt x="128" y="6"/>
                </a:lnTo>
                <a:lnTo>
                  <a:pt x="122" y="3"/>
                </a:lnTo>
                <a:lnTo>
                  <a:pt x="116" y="1"/>
                </a:lnTo>
                <a:lnTo>
                  <a:pt x="110" y="0"/>
                </a:lnTo>
                <a:lnTo>
                  <a:pt x="104" y="0"/>
                </a:lnTo>
                <a:lnTo>
                  <a:pt x="98" y="1"/>
                </a:lnTo>
                <a:lnTo>
                  <a:pt x="93" y="3"/>
                </a:lnTo>
                <a:lnTo>
                  <a:pt x="88" y="5"/>
                </a:lnTo>
                <a:lnTo>
                  <a:pt x="83" y="7"/>
                </a:lnTo>
                <a:lnTo>
                  <a:pt x="79" y="11"/>
                </a:lnTo>
                <a:lnTo>
                  <a:pt x="76" y="15"/>
                </a:lnTo>
                <a:lnTo>
                  <a:pt x="73" y="19"/>
                </a:lnTo>
                <a:lnTo>
                  <a:pt x="70" y="23"/>
                </a:lnTo>
                <a:lnTo>
                  <a:pt x="68" y="30"/>
                </a:lnTo>
                <a:lnTo>
                  <a:pt x="67" y="35"/>
                </a:lnTo>
                <a:lnTo>
                  <a:pt x="67" y="40"/>
                </a:lnTo>
                <a:lnTo>
                  <a:pt x="67" y="40"/>
                </a:lnTo>
                <a:lnTo>
                  <a:pt x="68" y="49"/>
                </a:lnTo>
                <a:lnTo>
                  <a:pt x="71" y="58"/>
                </a:lnTo>
                <a:lnTo>
                  <a:pt x="76" y="65"/>
                </a:lnTo>
                <a:lnTo>
                  <a:pt x="82" y="72"/>
                </a:lnTo>
                <a:lnTo>
                  <a:pt x="82" y="72"/>
                </a:lnTo>
                <a:lnTo>
                  <a:pt x="82" y="73"/>
                </a:lnTo>
                <a:lnTo>
                  <a:pt x="82" y="76"/>
                </a:lnTo>
                <a:lnTo>
                  <a:pt x="82" y="76"/>
                </a:lnTo>
                <a:lnTo>
                  <a:pt x="81" y="80"/>
                </a:lnTo>
                <a:lnTo>
                  <a:pt x="79" y="85"/>
                </a:lnTo>
                <a:lnTo>
                  <a:pt x="79" y="85"/>
                </a:lnTo>
                <a:lnTo>
                  <a:pt x="76" y="89"/>
                </a:lnTo>
                <a:lnTo>
                  <a:pt x="73" y="93"/>
                </a:lnTo>
                <a:lnTo>
                  <a:pt x="69" y="96"/>
                </a:lnTo>
                <a:lnTo>
                  <a:pt x="64" y="98"/>
                </a:lnTo>
                <a:lnTo>
                  <a:pt x="59" y="99"/>
                </a:lnTo>
                <a:lnTo>
                  <a:pt x="53" y="99"/>
                </a:lnTo>
                <a:lnTo>
                  <a:pt x="48" y="99"/>
                </a:lnTo>
                <a:lnTo>
                  <a:pt x="43" y="97"/>
                </a:lnTo>
                <a:lnTo>
                  <a:pt x="17" y="85"/>
                </a:lnTo>
                <a:lnTo>
                  <a:pt x="17" y="85"/>
                </a:lnTo>
                <a:lnTo>
                  <a:pt x="13" y="84"/>
                </a:lnTo>
                <a:lnTo>
                  <a:pt x="10" y="85"/>
                </a:lnTo>
                <a:lnTo>
                  <a:pt x="7" y="85"/>
                </a:lnTo>
                <a:lnTo>
                  <a:pt x="5" y="87"/>
                </a:lnTo>
                <a:lnTo>
                  <a:pt x="3" y="89"/>
                </a:lnTo>
                <a:lnTo>
                  <a:pt x="1" y="91"/>
                </a:lnTo>
                <a:lnTo>
                  <a:pt x="0" y="94"/>
                </a:lnTo>
                <a:lnTo>
                  <a:pt x="0" y="97"/>
                </a:lnTo>
                <a:lnTo>
                  <a:pt x="2" y="188"/>
                </a:lnTo>
                <a:lnTo>
                  <a:pt x="2" y="188"/>
                </a:lnTo>
                <a:lnTo>
                  <a:pt x="3" y="191"/>
                </a:lnTo>
                <a:lnTo>
                  <a:pt x="6" y="193"/>
                </a:lnTo>
                <a:lnTo>
                  <a:pt x="9" y="194"/>
                </a:lnTo>
                <a:lnTo>
                  <a:pt x="11" y="193"/>
                </a:lnTo>
                <a:lnTo>
                  <a:pt x="12" y="192"/>
                </a:lnTo>
                <a:lnTo>
                  <a:pt x="12" y="192"/>
                </a:lnTo>
                <a:lnTo>
                  <a:pt x="12" y="192"/>
                </a:lnTo>
                <a:lnTo>
                  <a:pt x="12" y="192"/>
                </a:lnTo>
                <a:lnTo>
                  <a:pt x="18" y="187"/>
                </a:lnTo>
                <a:lnTo>
                  <a:pt x="24" y="183"/>
                </a:lnTo>
                <a:lnTo>
                  <a:pt x="31" y="181"/>
                </a:lnTo>
                <a:lnTo>
                  <a:pt x="38" y="180"/>
                </a:lnTo>
                <a:lnTo>
                  <a:pt x="38" y="180"/>
                </a:lnTo>
                <a:lnTo>
                  <a:pt x="43" y="180"/>
                </a:lnTo>
                <a:lnTo>
                  <a:pt x="47" y="181"/>
                </a:lnTo>
                <a:lnTo>
                  <a:pt x="51" y="183"/>
                </a:lnTo>
                <a:lnTo>
                  <a:pt x="55" y="185"/>
                </a:lnTo>
                <a:lnTo>
                  <a:pt x="63" y="191"/>
                </a:lnTo>
                <a:lnTo>
                  <a:pt x="68" y="199"/>
                </a:lnTo>
                <a:lnTo>
                  <a:pt x="70" y="203"/>
                </a:lnTo>
                <a:lnTo>
                  <a:pt x="71" y="207"/>
                </a:lnTo>
                <a:lnTo>
                  <a:pt x="72" y="212"/>
                </a:lnTo>
                <a:lnTo>
                  <a:pt x="72" y="216"/>
                </a:lnTo>
                <a:lnTo>
                  <a:pt x="71" y="221"/>
                </a:lnTo>
                <a:lnTo>
                  <a:pt x="70" y="226"/>
                </a:lnTo>
                <a:lnTo>
                  <a:pt x="68" y="231"/>
                </a:lnTo>
                <a:lnTo>
                  <a:pt x="65" y="236"/>
                </a:lnTo>
                <a:lnTo>
                  <a:pt x="65" y="236"/>
                </a:lnTo>
                <a:lnTo>
                  <a:pt x="61" y="240"/>
                </a:lnTo>
                <a:lnTo>
                  <a:pt x="61" y="240"/>
                </a:lnTo>
                <a:lnTo>
                  <a:pt x="54" y="244"/>
                </a:lnTo>
                <a:lnTo>
                  <a:pt x="47" y="247"/>
                </a:lnTo>
                <a:lnTo>
                  <a:pt x="40" y="248"/>
                </a:lnTo>
                <a:lnTo>
                  <a:pt x="34" y="247"/>
                </a:lnTo>
                <a:lnTo>
                  <a:pt x="28" y="246"/>
                </a:lnTo>
                <a:lnTo>
                  <a:pt x="23" y="244"/>
                </a:lnTo>
                <a:lnTo>
                  <a:pt x="18" y="240"/>
                </a:lnTo>
                <a:lnTo>
                  <a:pt x="12" y="235"/>
                </a:lnTo>
                <a:lnTo>
                  <a:pt x="12" y="235"/>
                </a:lnTo>
                <a:lnTo>
                  <a:pt x="12" y="235"/>
                </a:lnTo>
                <a:lnTo>
                  <a:pt x="12" y="235"/>
                </a:lnTo>
                <a:lnTo>
                  <a:pt x="11" y="234"/>
                </a:lnTo>
                <a:lnTo>
                  <a:pt x="9" y="233"/>
                </a:lnTo>
                <a:lnTo>
                  <a:pt x="6" y="234"/>
                </a:lnTo>
                <a:lnTo>
                  <a:pt x="3" y="236"/>
                </a:lnTo>
                <a:lnTo>
                  <a:pt x="2" y="240"/>
                </a:lnTo>
                <a:lnTo>
                  <a:pt x="0" y="331"/>
                </a:lnTo>
                <a:lnTo>
                  <a:pt x="0" y="331"/>
                </a:lnTo>
                <a:lnTo>
                  <a:pt x="0" y="334"/>
                </a:lnTo>
                <a:lnTo>
                  <a:pt x="1" y="337"/>
                </a:lnTo>
                <a:lnTo>
                  <a:pt x="3" y="339"/>
                </a:lnTo>
                <a:lnTo>
                  <a:pt x="5" y="341"/>
                </a:lnTo>
                <a:lnTo>
                  <a:pt x="7" y="342"/>
                </a:lnTo>
                <a:lnTo>
                  <a:pt x="10" y="343"/>
                </a:lnTo>
                <a:lnTo>
                  <a:pt x="13" y="344"/>
                </a:lnTo>
                <a:lnTo>
                  <a:pt x="17" y="343"/>
                </a:lnTo>
                <a:lnTo>
                  <a:pt x="39" y="331"/>
                </a:lnTo>
                <a:lnTo>
                  <a:pt x="39" y="331"/>
                </a:lnTo>
                <a:lnTo>
                  <a:pt x="43" y="330"/>
                </a:lnTo>
                <a:lnTo>
                  <a:pt x="48" y="329"/>
                </a:lnTo>
                <a:lnTo>
                  <a:pt x="52" y="328"/>
                </a:lnTo>
                <a:lnTo>
                  <a:pt x="58" y="329"/>
                </a:lnTo>
                <a:lnTo>
                  <a:pt x="62" y="330"/>
                </a:lnTo>
                <a:lnTo>
                  <a:pt x="66" y="332"/>
                </a:lnTo>
                <a:lnTo>
                  <a:pt x="69" y="334"/>
                </a:lnTo>
                <a:lnTo>
                  <a:pt x="72" y="338"/>
                </a:lnTo>
                <a:lnTo>
                  <a:pt x="72" y="338"/>
                </a:lnTo>
                <a:lnTo>
                  <a:pt x="77" y="343"/>
                </a:lnTo>
                <a:lnTo>
                  <a:pt x="80" y="349"/>
                </a:lnTo>
                <a:lnTo>
                  <a:pt x="80" y="349"/>
                </a:lnTo>
                <a:lnTo>
                  <a:pt x="82" y="353"/>
                </a:lnTo>
                <a:lnTo>
                  <a:pt x="82" y="355"/>
                </a:lnTo>
                <a:lnTo>
                  <a:pt x="82" y="356"/>
                </a:lnTo>
                <a:lnTo>
                  <a:pt x="82" y="356"/>
                </a:lnTo>
                <a:lnTo>
                  <a:pt x="77" y="361"/>
                </a:lnTo>
                <a:lnTo>
                  <a:pt x="72" y="368"/>
                </a:lnTo>
                <a:lnTo>
                  <a:pt x="69" y="374"/>
                </a:lnTo>
                <a:lnTo>
                  <a:pt x="67" y="382"/>
                </a:lnTo>
                <a:lnTo>
                  <a:pt x="67" y="389"/>
                </a:lnTo>
                <a:lnTo>
                  <a:pt x="68" y="398"/>
                </a:lnTo>
                <a:lnTo>
                  <a:pt x="71" y="407"/>
                </a:lnTo>
                <a:lnTo>
                  <a:pt x="76" y="415"/>
                </a:lnTo>
                <a:lnTo>
                  <a:pt x="76" y="415"/>
                </a:lnTo>
                <a:lnTo>
                  <a:pt x="79" y="419"/>
                </a:lnTo>
                <a:lnTo>
                  <a:pt x="79" y="419"/>
                </a:lnTo>
                <a:lnTo>
                  <a:pt x="85" y="422"/>
                </a:lnTo>
                <a:lnTo>
                  <a:pt x="91" y="425"/>
                </a:lnTo>
                <a:lnTo>
                  <a:pt x="97" y="427"/>
                </a:lnTo>
                <a:lnTo>
                  <a:pt x="104" y="428"/>
                </a:lnTo>
                <a:lnTo>
                  <a:pt x="110" y="428"/>
                </a:lnTo>
                <a:lnTo>
                  <a:pt x="115" y="427"/>
                </a:lnTo>
                <a:lnTo>
                  <a:pt x="120" y="425"/>
                </a:lnTo>
                <a:lnTo>
                  <a:pt x="125" y="423"/>
                </a:lnTo>
                <a:lnTo>
                  <a:pt x="130" y="421"/>
                </a:lnTo>
                <a:lnTo>
                  <a:pt x="134" y="417"/>
                </a:lnTo>
                <a:lnTo>
                  <a:pt x="137" y="413"/>
                </a:lnTo>
                <a:lnTo>
                  <a:pt x="140" y="409"/>
                </a:lnTo>
                <a:lnTo>
                  <a:pt x="144" y="403"/>
                </a:lnTo>
                <a:lnTo>
                  <a:pt x="146" y="398"/>
                </a:lnTo>
                <a:lnTo>
                  <a:pt x="147" y="393"/>
                </a:lnTo>
                <a:lnTo>
                  <a:pt x="147" y="388"/>
                </a:lnTo>
                <a:lnTo>
                  <a:pt x="147" y="388"/>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164"/>
          <p:cNvSpPr>
            <a:spLocks/>
          </p:cNvSpPr>
          <p:nvPr/>
        </p:nvSpPr>
        <p:spPr bwMode="auto">
          <a:xfrm>
            <a:off x="6836633" y="1382599"/>
            <a:ext cx="0" cy="0"/>
          </a:xfrm>
          <a:custGeom>
            <a:avLst/>
            <a:gdLst>
              <a:gd name="T0" fmla="*/ 0 w 1"/>
              <a:gd name="T1" fmla="*/ 0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lnTo>
                  <a:pt x="0" y="0"/>
                </a:lnTo>
                <a:lnTo>
                  <a:pt x="1" y="0"/>
                </a:lnTo>
                <a:lnTo>
                  <a:pt x="1" y="0"/>
                </a:lnTo>
                <a:lnTo>
                  <a:pt x="0" y="0"/>
                </a:lnTo>
                <a:lnTo>
                  <a:pt x="0" y="0"/>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165"/>
          <p:cNvSpPr>
            <a:spLocks/>
          </p:cNvSpPr>
          <p:nvPr/>
        </p:nvSpPr>
        <p:spPr bwMode="auto">
          <a:xfrm>
            <a:off x="6836633" y="1382599"/>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166"/>
          <p:cNvSpPr>
            <a:spLocks/>
          </p:cNvSpPr>
          <p:nvPr/>
        </p:nvSpPr>
        <p:spPr bwMode="auto">
          <a:xfrm>
            <a:off x="6848845" y="1382599"/>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168"/>
          <p:cNvSpPr>
            <a:spLocks/>
          </p:cNvSpPr>
          <p:nvPr/>
        </p:nvSpPr>
        <p:spPr bwMode="auto">
          <a:xfrm>
            <a:off x="6848845" y="1382599"/>
            <a:ext cx="0" cy="0"/>
          </a:xfrm>
          <a:custGeom>
            <a:avLst/>
            <a:gdLst>
              <a:gd name="T0" fmla="*/ 0 w 1"/>
              <a:gd name="T1" fmla="*/ 0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lnTo>
                  <a:pt x="0" y="0"/>
                </a:lnTo>
                <a:lnTo>
                  <a:pt x="1" y="0"/>
                </a:lnTo>
                <a:lnTo>
                  <a:pt x="1" y="0"/>
                </a:lnTo>
                <a:lnTo>
                  <a:pt x="0" y="0"/>
                </a:lnTo>
                <a:lnTo>
                  <a:pt x="0" y="0"/>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69"/>
          <p:cNvSpPr>
            <a:spLocks/>
          </p:cNvSpPr>
          <p:nvPr/>
        </p:nvSpPr>
        <p:spPr bwMode="auto">
          <a:xfrm>
            <a:off x="6848845" y="1382599"/>
            <a:ext cx="0" cy="0"/>
          </a:xfrm>
          <a:custGeom>
            <a:avLst/>
            <a:gdLst>
              <a:gd name="T0" fmla="*/ 0 w 1"/>
              <a:gd name="T1" fmla="*/ 0 h 1"/>
              <a:gd name="T2" fmla="*/ 0 w 1"/>
              <a:gd name="T3" fmla="*/ 0 h 1"/>
              <a:gd name="T4" fmla="*/ 1 w 1"/>
              <a:gd name="T5" fmla="*/ 1 h 1"/>
              <a:gd name="T6" fmla="*/ 1 w 1"/>
              <a:gd name="T7" fmla="*/ 1 h 1"/>
              <a:gd name="T8" fmla="*/ 0 w 1"/>
              <a:gd name="T9" fmla="*/ 0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lnTo>
                  <a:pt x="0" y="0"/>
                </a:lnTo>
                <a:lnTo>
                  <a:pt x="1" y="1"/>
                </a:lnTo>
                <a:lnTo>
                  <a:pt x="1" y="1"/>
                </a:lnTo>
                <a:lnTo>
                  <a:pt x="0" y="0"/>
                </a:lnTo>
                <a:lnTo>
                  <a:pt x="0" y="0"/>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74"/>
          <p:cNvSpPr>
            <a:spLocks/>
          </p:cNvSpPr>
          <p:nvPr/>
        </p:nvSpPr>
        <p:spPr bwMode="auto">
          <a:xfrm>
            <a:off x="7166260" y="1199336"/>
            <a:ext cx="0" cy="0"/>
          </a:xfrm>
          <a:custGeom>
            <a:avLst/>
            <a:gdLst>
              <a:gd name="T0" fmla="*/ 0 w 1"/>
              <a:gd name="T1" fmla="*/ 0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lnTo>
                  <a:pt x="0" y="0"/>
                </a:lnTo>
                <a:lnTo>
                  <a:pt x="1" y="0"/>
                </a:lnTo>
                <a:lnTo>
                  <a:pt x="1" y="0"/>
                </a:lnTo>
                <a:lnTo>
                  <a:pt x="0" y="0"/>
                </a:lnTo>
                <a:lnTo>
                  <a:pt x="0" y="0"/>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grpSp>
        <p:nvGrpSpPr>
          <p:cNvPr id="45" name="Group 44"/>
          <p:cNvGrpSpPr/>
          <p:nvPr/>
        </p:nvGrpSpPr>
        <p:grpSpPr>
          <a:xfrm>
            <a:off x="6653513" y="1040514"/>
            <a:ext cx="585997" cy="537563"/>
            <a:chOff x="8871350" y="244352"/>
            <a:chExt cx="781329" cy="716750"/>
          </a:xfrm>
        </p:grpSpPr>
        <p:sp>
          <p:nvSpPr>
            <p:cNvPr id="21" name="Freeform 163"/>
            <p:cNvSpPr>
              <a:spLocks/>
            </p:cNvSpPr>
            <p:nvPr/>
          </p:nvSpPr>
          <p:spPr bwMode="auto">
            <a:xfrm>
              <a:off x="8871350" y="244352"/>
              <a:ext cx="781329" cy="602727"/>
            </a:xfrm>
            <a:custGeom>
              <a:avLst/>
              <a:gdLst>
                <a:gd name="T0" fmla="*/ 111 w 339"/>
                <a:gd name="T1" fmla="*/ 192 h 259"/>
                <a:gd name="T2" fmla="*/ 116 w 339"/>
                <a:gd name="T3" fmla="*/ 193 h 259"/>
                <a:gd name="T4" fmla="*/ 119 w 339"/>
                <a:gd name="T5" fmla="*/ 196 h 259"/>
                <a:gd name="T6" fmla="*/ 134 w 339"/>
                <a:gd name="T7" fmla="*/ 231 h 259"/>
                <a:gd name="T8" fmla="*/ 137 w 339"/>
                <a:gd name="T9" fmla="*/ 234 h 259"/>
                <a:gd name="T10" fmla="*/ 142 w 339"/>
                <a:gd name="T11" fmla="*/ 236 h 259"/>
                <a:gd name="T12" fmla="*/ 145 w 339"/>
                <a:gd name="T13" fmla="*/ 235 h 259"/>
                <a:gd name="T14" fmla="*/ 293 w 339"/>
                <a:gd name="T15" fmla="*/ 88 h 259"/>
                <a:gd name="T16" fmla="*/ 296 w 339"/>
                <a:gd name="T17" fmla="*/ 86 h 259"/>
                <a:gd name="T18" fmla="*/ 299 w 339"/>
                <a:gd name="T19" fmla="*/ 85 h 259"/>
                <a:gd name="T20" fmla="*/ 305 w 339"/>
                <a:gd name="T21" fmla="*/ 88 h 259"/>
                <a:gd name="T22" fmla="*/ 325 w 339"/>
                <a:gd name="T23" fmla="*/ 108 h 259"/>
                <a:gd name="T24" fmla="*/ 331 w 339"/>
                <a:gd name="T25" fmla="*/ 111 h 259"/>
                <a:gd name="T26" fmla="*/ 334 w 339"/>
                <a:gd name="T27" fmla="*/ 110 h 259"/>
                <a:gd name="T28" fmla="*/ 338 w 339"/>
                <a:gd name="T29" fmla="*/ 106 h 259"/>
                <a:gd name="T30" fmla="*/ 339 w 339"/>
                <a:gd name="T31" fmla="*/ 8 h 259"/>
                <a:gd name="T32" fmla="*/ 338 w 339"/>
                <a:gd name="T33" fmla="*/ 5 h 259"/>
                <a:gd name="T34" fmla="*/ 334 w 339"/>
                <a:gd name="T35" fmla="*/ 1 h 259"/>
                <a:gd name="T36" fmla="*/ 238 w 339"/>
                <a:gd name="T37" fmla="*/ 0 h 259"/>
                <a:gd name="T38" fmla="*/ 238 w 339"/>
                <a:gd name="T39" fmla="*/ 0 h 259"/>
                <a:gd name="T40" fmla="*/ 235 w 339"/>
                <a:gd name="T41" fmla="*/ 1 h 259"/>
                <a:gd name="T42" fmla="*/ 231 w 339"/>
                <a:gd name="T43" fmla="*/ 3 h 259"/>
                <a:gd name="T44" fmla="*/ 230 w 339"/>
                <a:gd name="T45" fmla="*/ 7 h 259"/>
                <a:gd name="T46" fmla="*/ 231 w 339"/>
                <a:gd name="T47" fmla="*/ 13 h 259"/>
                <a:gd name="T48" fmla="*/ 254 w 339"/>
                <a:gd name="T49" fmla="*/ 37 h 259"/>
                <a:gd name="T50" fmla="*/ 256 w 339"/>
                <a:gd name="T51" fmla="*/ 40 h 259"/>
                <a:gd name="T52" fmla="*/ 256 w 339"/>
                <a:gd name="T53" fmla="*/ 46 h 259"/>
                <a:gd name="T54" fmla="*/ 165 w 339"/>
                <a:gd name="T55" fmla="*/ 137 h 259"/>
                <a:gd name="T56" fmla="*/ 163 w 339"/>
                <a:gd name="T57" fmla="*/ 140 h 259"/>
                <a:gd name="T58" fmla="*/ 160 w 339"/>
                <a:gd name="T59" fmla="*/ 140 h 259"/>
                <a:gd name="T60" fmla="*/ 155 w 339"/>
                <a:gd name="T61" fmla="*/ 139 h 259"/>
                <a:gd name="T62" fmla="*/ 152 w 339"/>
                <a:gd name="T63" fmla="*/ 135 h 259"/>
                <a:gd name="T64" fmla="*/ 136 w 339"/>
                <a:gd name="T65" fmla="*/ 101 h 259"/>
                <a:gd name="T66" fmla="*/ 133 w 339"/>
                <a:gd name="T67" fmla="*/ 98 h 259"/>
                <a:gd name="T68" fmla="*/ 129 w 339"/>
                <a:gd name="T69" fmla="*/ 95 h 259"/>
                <a:gd name="T70" fmla="*/ 126 w 339"/>
                <a:gd name="T71" fmla="*/ 97 h 259"/>
                <a:gd name="T72" fmla="*/ 2 w 339"/>
                <a:gd name="T73" fmla="*/ 218 h 259"/>
                <a:gd name="T74" fmla="*/ 1 w 339"/>
                <a:gd name="T75" fmla="*/ 221 h 259"/>
                <a:gd name="T76" fmla="*/ 1 w 339"/>
                <a:gd name="T77" fmla="*/ 228 h 259"/>
                <a:gd name="T78" fmla="*/ 30 w 339"/>
                <a:gd name="T79" fmla="*/ 257 h 259"/>
                <a:gd name="T80" fmla="*/ 33 w 339"/>
                <a:gd name="T81" fmla="*/ 259 h 259"/>
                <a:gd name="T82" fmla="*/ 36 w 339"/>
                <a:gd name="T83" fmla="*/ 259 h 259"/>
                <a:gd name="T84" fmla="*/ 41 w 339"/>
                <a:gd name="T85" fmla="*/ 257 h 259"/>
                <a:gd name="T86" fmla="*/ 106 w 339"/>
                <a:gd name="T87" fmla="*/ 194 h 259"/>
                <a:gd name="T88" fmla="*/ 111 w 339"/>
                <a:gd name="T89" fmla="*/ 19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9" h="259">
                  <a:moveTo>
                    <a:pt x="111" y="192"/>
                  </a:moveTo>
                  <a:lnTo>
                    <a:pt x="111" y="192"/>
                  </a:lnTo>
                  <a:lnTo>
                    <a:pt x="114" y="192"/>
                  </a:lnTo>
                  <a:lnTo>
                    <a:pt x="116" y="193"/>
                  </a:lnTo>
                  <a:lnTo>
                    <a:pt x="118" y="194"/>
                  </a:lnTo>
                  <a:lnTo>
                    <a:pt x="119" y="196"/>
                  </a:lnTo>
                  <a:lnTo>
                    <a:pt x="134" y="231"/>
                  </a:lnTo>
                  <a:lnTo>
                    <a:pt x="134" y="231"/>
                  </a:lnTo>
                  <a:lnTo>
                    <a:pt x="135" y="233"/>
                  </a:lnTo>
                  <a:lnTo>
                    <a:pt x="137" y="234"/>
                  </a:lnTo>
                  <a:lnTo>
                    <a:pt x="140" y="235"/>
                  </a:lnTo>
                  <a:lnTo>
                    <a:pt x="142" y="236"/>
                  </a:lnTo>
                  <a:lnTo>
                    <a:pt x="142" y="236"/>
                  </a:lnTo>
                  <a:lnTo>
                    <a:pt x="145" y="235"/>
                  </a:lnTo>
                  <a:lnTo>
                    <a:pt x="148" y="233"/>
                  </a:lnTo>
                  <a:lnTo>
                    <a:pt x="293" y="88"/>
                  </a:lnTo>
                  <a:lnTo>
                    <a:pt x="293" y="88"/>
                  </a:lnTo>
                  <a:lnTo>
                    <a:pt x="296" y="86"/>
                  </a:lnTo>
                  <a:lnTo>
                    <a:pt x="299" y="85"/>
                  </a:lnTo>
                  <a:lnTo>
                    <a:pt x="299" y="85"/>
                  </a:lnTo>
                  <a:lnTo>
                    <a:pt x="302" y="86"/>
                  </a:lnTo>
                  <a:lnTo>
                    <a:pt x="305" y="88"/>
                  </a:lnTo>
                  <a:lnTo>
                    <a:pt x="325" y="108"/>
                  </a:lnTo>
                  <a:lnTo>
                    <a:pt x="325" y="108"/>
                  </a:lnTo>
                  <a:lnTo>
                    <a:pt x="328" y="110"/>
                  </a:lnTo>
                  <a:lnTo>
                    <a:pt x="331" y="111"/>
                  </a:lnTo>
                  <a:lnTo>
                    <a:pt x="331" y="111"/>
                  </a:lnTo>
                  <a:lnTo>
                    <a:pt x="334" y="110"/>
                  </a:lnTo>
                  <a:lnTo>
                    <a:pt x="336" y="109"/>
                  </a:lnTo>
                  <a:lnTo>
                    <a:pt x="338" y="106"/>
                  </a:lnTo>
                  <a:lnTo>
                    <a:pt x="339" y="103"/>
                  </a:lnTo>
                  <a:lnTo>
                    <a:pt x="339" y="8"/>
                  </a:lnTo>
                  <a:lnTo>
                    <a:pt x="339" y="8"/>
                  </a:lnTo>
                  <a:lnTo>
                    <a:pt x="338" y="5"/>
                  </a:lnTo>
                  <a:lnTo>
                    <a:pt x="337" y="3"/>
                  </a:lnTo>
                  <a:lnTo>
                    <a:pt x="334" y="1"/>
                  </a:lnTo>
                  <a:lnTo>
                    <a:pt x="331" y="0"/>
                  </a:lnTo>
                  <a:lnTo>
                    <a:pt x="238" y="0"/>
                  </a:lnTo>
                  <a:lnTo>
                    <a:pt x="238" y="0"/>
                  </a:lnTo>
                  <a:lnTo>
                    <a:pt x="238" y="0"/>
                  </a:lnTo>
                  <a:lnTo>
                    <a:pt x="238" y="0"/>
                  </a:lnTo>
                  <a:lnTo>
                    <a:pt x="235" y="1"/>
                  </a:lnTo>
                  <a:lnTo>
                    <a:pt x="233" y="2"/>
                  </a:lnTo>
                  <a:lnTo>
                    <a:pt x="231" y="3"/>
                  </a:lnTo>
                  <a:lnTo>
                    <a:pt x="230" y="5"/>
                  </a:lnTo>
                  <a:lnTo>
                    <a:pt x="230" y="7"/>
                  </a:lnTo>
                  <a:lnTo>
                    <a:pt x="230" y="10"/>
                  </a:lnTo>
                  <a:lnTo>
                    <a:pt x="231" y="13"/>
                  </a:lnTo>
                  <a:lnTo>
                    <a:pt x="232" y="15"/>
                  </a:lnTo>
                  <a:lnTo>
                    <a:pt x="254" y="37"/>
                  </a:lnTo>
                  <a:lnTo>
                    <a:pt x="254" y="37"/>
                  </a:lnTo>
                  <a:lnTo>
                    <a:pt x="256" y="40"/>
                  </a:lnTo>
                  <a:lnTo>
                    <a:pt x="256" y="43"/>
                  </a:lnTo>
                  <a:lnTo>
                    <a:pt x="256" y="46"/>
                  </a:lnTo>
                  <a:lnTo>
                    <a:pt x="254" y="49"/>
                  </a:lnTo>
                  <a:lnTo>
                    <a:pt x="165" y="137"/>
                  </a:lnTo>
                  <a:lnTo>
                    <a:pt x="165" y="137"/>
                  </a:lnTo>
                  <a:lnTo>
                    <a:pt x="163" y="140"/>
                  </a:lnTo>
                  <a:lnTo>
                    <a:pt x="160" y="140"/>
                  </a:lnTo>
                  <a:lnTo>
                    <a:pt x="160" y="140"/>
                  </a:lnTo>
                  <a:lnTo>
                    <a:pt x="157" y="140"/>
                  </a:lnTo>
                  <a:lnTo>
                    <a:pt x="155" y="139"/>
                  </a:lnTo>
                  <a:lnTo>
                    <a:pt x="153" y="137"/>
                  </a:lnTo>
                  <a:lnTo>
                    <a:pt x="152" y="135"/>
                  </a:lnTo>
                  <a:lnTo>
                    <a:pt x="136" y="101"/>
                  </a:lnTo>
                  <a:lnTo>
                    <a:pt x="136" y="101"/>
                  </a:lnTo>
                  <a:lnTo>
                    <a:pt x="135" y="99"/>
                  </a:lnTo>
                  <a:lnTo>
                    <a:pt x="133" y="98"/>
                  </a:lnTo>
                  <a:lnTo>
                    <a:pt x="131" y="97"/>
                  </a:lnTo>
                  <a:lnTo>
                    <a:pt x="129" y="95"/>
                  </a:lnTo>
                  <a:lnTo>
                    <a:pt x="129" y="95"/>
                  </a:lnTo>
                  <a:lnTo>
                    <a:pt x="126" y="97"/>
                  </a:lnTo>
                  <a:lnTo>
                    <a:pt x="123" y="99"/>
                  </a:lnTo>
                  <a:lnTo>
                    <a:pt x="2" y="218"/>
                  </a:lnTo>
                  <a:lnTo>
                    <a:pt x="2" y="218"/>
                  </a:lnTo>
                  <a:lnTo>
                    <a:pt x="1" y="221"/>
                  </a:lnTo>
                  <a:lnTo>
                    <a:pt x="0" y="225"/>
                  </a:lnTo>
                  <a:lnTo>
                    <a:pt x="1" y="228"/>
                  </a:lnTo>
                  <a:lnTo>
                    <a:pt x="2" y="230"/>
                  </a:lnTo>
                  <a:lnTo>
                    <a:pt x="30" y="257"/>
                  </a:lnTo>
                  <a:lnTo>
                    <a:pt x="30" y="257"/>
                  </a:lnTo>
                  <a:lnTo>
                    <a:pt x="33" y="259"/>
                  </a:lnTo>
                  <a:lnTo>
                    <a:pt x="36" y="259"/>
                  </a:lnTo>
                  <a:lnTo>
                    <a:pt x="36" y="259"/>
                  </a:lnTo>
                  <a:lnTo>
                    <a:pt x="39" y="259"/>
                  </a:lnTo>
                  <a:lnTo>
                    <a:pt x="41" y="257"/>
                  </a:lnTo>
                  <a:lnTo>
                    <a:pt x="106" y="194"/>
                  </a:lnTo>
                  <a:lnTo>
                    <a:pt x="106" y="194"/>
                  </a:lnTo>
                  <a:lnTo>
                    <a:pt x="108" y="192"/>
                  </a:lnTo>
                  <a:lnTo>
                    <a:pt x="111" y="192"/>
                  </a:lnTo>
                  <a:lnTo>
                    <a:pt x="111" y="192"/>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70"/>
            <p:cNvSpPr>
              <a:spLocks/>
            </p:cNvSpPr>
            <p:nvPr/>
          </p:nvSpPr>
          <p:spPr bwMode="auto">
            <a:xfrm>
              <a:off x="9050399" y="781909"/>
              <a:ext cx="130222" cy="179193"/>
            </a:xfrm>
            <a:custGeom>
              <a:avLst/>
              <a:gdLst>
                <a:gd name="T0" fmla="*/ 35 w 55"/>
                <a:gd name="T1" fmla="*/ 13 h 79"/>
                <a:gd name="T2" fmla="*/ 30 w 55"/>
                <a:gd name="T3" fmla="*/ 0 h 79"/>
                <a:gd name="T4" fmla="*/ 0 w 55"/>
                <a:gd name="T5" fmla="*/ 28 h 79"/>
                <a:gd name="T6" fmla="*/ 0 w 55"/>
                <a:gd name="T7" fmla="*/ 65 h 79"/>
                <a:gd name="T8" fmla="*/ 0 w 55"/>
                <a:gd name="T9" fmla="*/ 65 h 79"/>
                <a:gd name="T10" fmla="*/ 2 w 55"/>
                <a:gd name="T11" fmla="*/ 70 h 79"/>
                <a:gd name="T12" fmla="*/ 4 w 55"/>
                <a:gd name="T13" fmla="*/ 74 h 79"/>
                <a:gd name="T14" fmla="*/ 9 w 55"/>
                <a:gd name="T15" fmla="*/ 77 h 79"/>
                <a:gd name="T16" fmla="*/ 14 w 55"/>
                <a:gd name="T17" fmla="*/ 79 h 79"/>
                <a:gd name="T18" fmla="*/ 42 w 55"/>
                <a:gd name="T19" fmla="*/ 79 h 79"/>
                <a:gd name="T20" fmla="*/ 42 w 55"/>
                <a:gd name="T21" fmla="*/ 79 h 79"/>
                <a:gd name="T22" fmla="*/ 47 w 55"/>
                <a:gd name="T23" fmla="*/ 77 h 79"/>
                <a:gd name="T24" fmla="*/ 52 w 55"/>
                <a:gd name="T25" fmla="*/ 74 h 79"/>
                <a:gd name="T26" fmla="*/ 54 w 55"/>
                <a:gd name="T27" fmla="*/ 70 h 79"/>
                <a:gd name="T28" fmla="*/ 55 w 55"/>
                <a:gd name="T29" fmla="*/ 65 h 79"/>
                <a:gd name="T30" fmla="*/ 55 w 55"/>
                <a:gd name="T31" fmla="*/ 30 h 79"/>
                <a:gd name="T32" fmla="*/ 55 w 55"/>
                <a:gd name="T33" fmla="*/ 30 h 79"/>
                <a:gd name="T34" fmla="*/ 49 w 55"/>
                <a:gd name="T35" fmla="*/ 27 h 79"/>
                <a:gd name="T36" fmla="*/ 44 w 55"/>
                <a:gd name="T37" fmla="*/ 24 h 79"/>
                <a:gd name="T38" fmla="*/ 39 w 55"/>
                <a:gd name="T39" fmla="*/ 19 h 79"/>
                <a:gd name="T40" fmla="*/ 35 w 55"/>
                <a:gd name="T41" fmla="*/ 13 h 79"/>
                <a:gd name="T42" fmla="*/ 35 w 55"/>
                <a:gd name="T43" fmla="*/ 1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5" h="79">
                  <a:moveTo>
                    <a:pt x="35" y="13"/>
                  </a:moveTo>
                  <a:lnTo>
                    <a:pt x="30" y="0"/>
                  </a:lnTo>
                  <a:lnTo>
                    <a:pt x="0" y="28"/>
                  </a:lnTo>
                  <a:lnTo>
                    <a:pt x="0" y="65"/>
                  </a:lnTo>
                  <a:lnTo>
                    <a:pt x="0" y="65"/>
                  </a:lnTo>
                  <a:lnTo>
                    <a:pt x="2" y="70"/>
                  </a:lnTo>
                  <a:lnTo>
                    <a:pt x="4" y="74"/>
                  </a:lnTo>
                  <a:lnTo>
                    <a:pt x="9" y="77"/>
                  </a:lnTo>
                  <a:lnTo>
                    <a:pt x="14" y="79"/>
                  </a:lnTo>
                  <a:lnTo>
                    <a:pt x="42" y="79"/>
                  </a:lnTo>
                  <a:lnTo>
                    <a:pt x="42" y="79"/>
                  </a:lnTo>
                  <a:lnTo>
                    <a:pt x="47" y="77"/>
                  </a:lnTo>
                  <a:lnTo>
                    <a:pt x="52" y="74"/>
                  </a:lnTo>
                  <a:lnTo>
                    <a:pt x="54" y="70"/>
                  </a:lnTo>
                  <a:lnTo>
                    <a:pt x="55" y="65"/>
                  </a:lnTo>
                  <a:lnTo>
                    <a:pt x="55" y="30"/>
                  </a:lnTo>
                  <a:lnTo>
                    <a:pt x="55" y="30"/>
                  </a:lnTo>
                  <a:lnTo>
                    <a:pt x="49" y="27"/>
                  </a:lnTo>
                  <a:lnTo>
                    <a:pt x="44" y="24"/>
                  </a:lnTo>
                  <a:lnTo>
                    <a:pt x="39" y="19"/>
                  </a:lnTo>
                  <a:lnTo>
                    <a:pt x="35" y="13"/>
                  </a:lnTo>
                  <a:lnTo>
                    <a:pt x="35" y="13"/>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3"/>
            <p:cNvSpPr>
              <a:spLocks/>
            </p:cNvSpPr>
            <p:nvPr/>
          </p:nvSpPr>
          <p:spPr bwMode="auto">
            <a:xfrm>
              <a:off x="9245732" y="716750"/>
              <a:ext cx="130222" cy="244352"/>
            </a:xfrm>
            <a:custGeom>
              <a:avLst/>
              <a:gdLst>
                <a:gd name="T0" fmla="*/ 5 w 55"/>
                <a:gd name="T1" fmla="*/ 50 h 107"/>
                <a:gd name="T2" fmla="*/ 5 w 55"/>
                <a:gd name="T3" fmla="*/ 50 h 107"/>
                <a:gd name="T4" fmla="*/ 0 w 55"/>
                <a:gd name="T5" fmla="*/ 54 h 107"/>
                <a:gd name="T6" fmla="*/ 0 w 55"/>
                <a:gd name="T7" fmla="*/ 93 h 107"/>
                <a:gd name="T8" fmla="*/ 0 w 55"/>
                <a:gd name="T9" fmla="*/ 93 h 107"/>
                <a:gd name="T10" fmla="*/ 1 w 55"/>
                <a:gd name="T11" fmla="*/ 98 h 107"/>
                <a:gd name="T12" fmla="*/ 4 w 55"/>
                <a:gd name="T13" fmla="*/ 102 h 107"/>
                <a:gd name="T14" fmla="*/ 9 w 55"/>
                <a:gd name="T15" fmla="*/ 105 h 107"/>
                <a:gd name="T16" fmla="*/ 14 w 55"/>
                <a:gd name="T17" fmla="*/ 107 h 107"/>
                <a:gd name="T18" fmla="*/ 42 w 55"/>
                <a:gd name="T19" fmla="*/ 107 h 107"/>
                <a:gd name="T20" fmla="*/ 42 w 55"/>
                <a:gd name="T21" fmla="*/ 107 h 107"/>
                <a:gd name="T22" fmla="*/ 47 w 55"/>
                <a:gd name="T23" fmla="*/ 105 h 107"/>
                <a:gd name="T24" fmla="*/ 51 w 55"/>
                <a:gd name="T25" fmla="*/ 102 h 107"/>
                <a:gd name="T26" fmla="*/ 54 w 55"/>
                <a:gd name="T27" fmla="*/ 98 h 107"/>
                <a:gd name="T28" fmla="*/ 55 w 55"/>
                <a:gd name="T29" fmla="*/ 93 h 107"/>
                <a:gd name="T30" fmla="*/ 55 w 55"/>
                <a:gd name="T31" fmla="*/ 0 h 107"/>
                <a:gd name="T32" fmla="*/ 5 w 55"/>
                <a:gd name="T33" fmla="*/ 5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 h="107">
                  <a:moveTo>
                    <a:pt x="5" y="50"/>
                  </a:moveTo>
                  <a:lnTo>
                    <a:pt x="5" y="50"/>
                  </a:lnTo>
                  <a:lnTo>
                    <a:pt x="0" y="54"/>
                  </a:lnTo>
                  <a:lnTo>
                    <a:pt x="0" y="93"/>
                  </a:lnTo>
                  <a:lnTo>
                    <a:pt x="0" y="93"/>
                  </a:lnTo>
                  <a:lnTo>
                    <a:pt x="1" y="98"/>
                  </a:lnTo>
                  <a:lnTo>
                    <a:pt x="4" y="102"/>
                  </a:lnTo>
                  <a:lnTo>
                    <a:pt x="9" y="105"/>
                  </a:lnTo>
                  <a:lnTo>
                    <a:pt x="14" y="107"/>
                  </a:lnTo>
                  <a:lnTo>
                    <a:pt x="42" y="107"/>
                  </a:lnTo>
                  <a:lnTo>
                    <a:pt x="42" y="107"/>
                  </a:lnTo>
                  <a:lnTo>
                    <a:pt x="47" y="105"/>
                  </a:lnTo>
                  <a:lnTo>
                    <a:pt x="51" y="102"/>
                  </a:lnTo>
                  <a:lnTo>
                    <a:pt x="54" y="98"/>
                  </a:lnTo>
                  <a:lnTo>
                    <a:pt x="55" y="93"/>
                  </a:lnTo>
                  <a:lnTo>
                    <a:pt x="55" y="0"/>
                  </a:lnTo>
                  <a:lnTo>
                    <a:pt x="5" y="50"/>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75"/>
            <p:cNvSpPr>
              <a:spLocks/>
            </p:cNvSpPr>
            <p:nvPr/>
          </p:nvSpPr>
          <p:spPr bwMode="auto">
            <a:xfrm>
              <a:off x="9441064" y="521273"/>
              <a:ext cx="113949" cy="439829"/>
            </a:xfrm>
            <a:custGeom>
              <a:avLst/>
              <a:gdLst>
                <a:gd name="T0" fmla="*/ 0 w 55"/>
                <a:gd name="T1" fmla="*/ 55 h 190"/>
                <a:gd name="T2" fmla="*/ 0 w 55"/>
                <a:gd name="T3" fmla="*/ 176 h 190"/>
                <a:gd name="T4" fmla="*/ 0 w 55"/>
                <a:gd name="T5" fmla="*/ 176 h 190"/>
                <a:gd name="T6" fmla="*/ 1 w 55"/>
                <a:gd name="T7" fmla="*/ 181 h 190"/>
                <a:gd name="T8" fmla="*/ 4 w 55"/>
                <a:gd name="T9" fmla="*/ 185 h 190"/>
                <a:gd name="T10" fmla="*/ 9 w 55"/>
                <a:gd name="T11" fmla="*/ 188 h 190"/>
                <a:gd name="T12" fmla="*/ 14 w 55"/>
                <a:gd name="T13" fmla="*/ 190 h 190"/>
                <a:gd name="T14" fmla="*/ 42 w 55"/>
                <a:gd name="T15" fmla="*/ 190 h 190"/>
                <a:gd name="T16" fmla="*/ 42 w 55"/>
                <a:gd name="T17" fmla="*/ 190 h 190"/>
                <a:gd name="T18" fmla="*/ 47 w 55"/>
                <a:gd name="T19" fmla="*/ 188 h 190"/>
                <a:gd name="T20" fmla="*/ 51 w 55"/>
                <a:gd name="T21" fmla="*/ 185 h 190"/>
                <a:gd name="T22" fmla="*/ 54 w 55"/>
                <a:gd name="T23" fmla="*/ 181 h 190"/>
                <a:gd name="T24" fmla="*/ 55 w 55"/>
                <a:gd name="T25" fmla="*/ 176 h 190"/>
                <a:gd name="T26" fmla="*/ 55 w 55"/>
                <a:gd name="T27" fmla="*/ 0 h 190"/>
                <a:gd name="T28" fmla="*/ 0 w 55"/>
                <a:gd name="T29" fmla="*/ 5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190">
                  <a:moveTo>
                    <a:pt x="0" y="55"/>
                  </a:moveTo>
                  <a:lnTo>
                    <a:pt x="0" y="176"/>
                  </a:lnTo>
                  <a:lnTo>
                    <a:pt x="0" y="176"/>
                  </a:lnTo>
                  <a:lnTo>
                    <a:pt x="1" y="181"/>
                  </a:lnTo>
                  <a:lnTo>
                    <a:pt x="4" y="185"/>
                  </a:lnTo>
                  <a:lnTo>
                    <a:pt x="9" y="188"/>
                  </a:lnTo>
                  <a:lnTo>
                    <a:pt x="14" y="190"/>
                  </a:lnTo>
                  <a:lnTo>
                    <a:pt x="42" y="190"/>
                  </a:lnTo>
                  <a:lnTo>
                    <a:pt x="42" y="190"/>
                  </a:lnTo>
                  <a:lnTo>
                    <a:pt x="47" y="188"/>
                  </a:lnTo>
                  <a:lnTo>
                    <a:pt x="51" y="185"/>
                  </a:lnTo>
                  <a:lnTo>
                    <a:pt x="54" y="181"/>
                  </a:lnTo>
                  <a:lnTo>
                    <a:pt x="55" y="176"/>
                  </a:lnTo>
                  <a:lnTo>
                    <a:pt x="55" y="0"/>
                  </a:lnTo>
                  <a:lnTo>
                    <a:pt x="0" y="55"/>
                  </a:lnTo>
                  <a:close/>
                </a:path>
              </a:pathLst>
            </a:custGeom>
            <a:solidFill>
              <a:schemeClr val="tx1">
                <a:lumMod val="50000"/>
                <a:lumOff val="50000"/>
              </a:schemeClr>
            </a:solid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grpSp>
      <p:grpSp>
        <p:nvGrpSpPr>
          <p:cNvPr id="4" name="Group 3"/>
          <p:cNvGrpSpPr/>
          <p:nvPr/>
        </p:nvGrpSpPr>
        <p:grpSpPr>
          <a:xfrm>
            <a:off x="3393900" y="1113818"/>
            <a:ext cx="769125" cy="439824"/>
            <a:chOff x="4525200" y="342090"/>
            <a:chExt cx="1025500" cy="586432"/>
          </a:xfrm>
          <a:solidFill>
            <a:schemeClr val="tx1">
              <a:lumMod val="50000"/>
              <a:lumOff val="50000"/>
            </a:schemeClr>
          </a:solidFill>
        </p:grpSpPr>
        <p:sp>
          <p:nvSpPr>
            <p:cNvPr id="34" name="Freeform 176"/>
            <p:cNvSpPr>
              <a:spLocks/>
            </p:cNvSpPr>
            <p:nvPr/>
          </p:nvSpPr>
          <p:spPr bwMode="auto">
            <a:xfrm>
              <a:off x="4590310" y="342090"/>
              <a:ext cx="895278" cy="325795"/>
            </a:xfrm>
            <a:custGeom>
              <a:avLst/>
              <a:gdLst>
                <a:gd name="T0" fmla="*/ 2 w 387"/>
                <a:gd name="T1" fmla="*/ 11 h 144"/>
                <a:gd name="T2" fmla="*/ 182 w 387"/>
                <a:gd name="T3" fmla="*/ 140 h 144"/>
                <a:gd name="T4" fmla="*/ 182 w 387"/>
                <a:gd name="T5" fmla="*/ 140 h 144"/>
                <a:gd name="T6" fmla="*/ 187 w 387"/>
                <a:gd name="T7" fmla="*/ 144 h 144"/>
                <a:gd name="T8" fmla="*/ 193 w 387"/>
                <a:gd name="T9" fmla="*/ 144 h 144"/>
                <a:gd name="T10" fmla="*/ 198 w 387"/>
                <a:gd name="T11" fmla="*/ 144 h 144"/>
                <a:gd name="T12" fmla="*/ 204 w 387"/>
                <a:gd name="T13" fmla="*/ 140 h 144"/>
                <a:gd name="T14" fmla="*/ 385 w 387"/>
                <a:gd name="T15" fmla="*/ 11 h 144"/>
                <a:gd name="T16" fmla="*/ 385 w 387"/>
                <a:gd name="T17" fmla="*/ 11 h 144"/>
                <a:gd name="T18" fmla="*/ 386 w 387"/>
                <a:gd name="T19" fmla="*/ 10 h 144"/>
                <a:gd name="T20" fmla="*/ 387 w 387"/>
                <a:gd name="T21" fmla="*/ 8 h 144"/>
                <a:gd name="T22" fmla="*/ 387 w 387"/>
                <a:gd name="T23" fmla="*/ 4 h 144"/>
                <a:gd name="T24" fmla="*/ 385 w 387"/>
                <a:gd name="T25" fmla="*/ 1 h 144"/>
                <a:gd name="T26" fmla="*/ 383 w 387"/>
                <a:gd name="T27" fmla="*/ 0 h 144"/>
                <a:gd name="T28" fmla="*/ 381 w 387"/>
                <a:gd name="T29" fmla="*/ 0 h 144"/>
                <a:gd name="T30" fmla="*/ 6 w 387"/>
                <a:gd name="T31" fmla="*/ 0 h 144"/>
                <a:gd name="T32" fmla="*/ 6 w 387"/>
                <a:gd name="T33" fmla="*/ 0 h 144"/>
                <a:gd name="T34" fmla="*/ 3 w 387"/>
                <a:gd name="T35" fmla="*/ 0 h 144"/>
                <a:gd name="T36" fmla="*/ 2 w 387"/>
                <a:gd name="T37" fmla="*/ 1 h 144"/>
                <a:gd name="T38" fmla="*/ 0 w 387"/>
                <a:gd name="T39" fmla="*/ 4 h 144"/>
                <a:gd name="T40" fmla="*/ 0 w 387"/>
                <a:gd name="T41" fmla="*/ 8 h 144"/>
                <a:gd name="T42" fmla="*/ 0 w 387"/>
                <a:gd name="T43" fmla="*/ 10 h 144"/>
                <a:gd name="T44" fmla="*/ 2 w 387"/>
                <a:gd name="T45" fmla="*/ 11 h 144"/>
                <a:gd name="T46" fmla="*/ 2 w 387"/>
                <a:gd name="T47" fmla="*/ 1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87" h="144">
                  <a:moveTo>
                    <a:pt x="2" y="11"/>
                  </a:moveTo>
                  <a:lnTo>
                    <a:pt x="182" y="140"/>
                  </a:lnTo>
                  <a:lnTo>
                    <a:pt x="182" y="140"/>
                  </a:lnTo>
                  <a:lnTo>
                    <a:pt x="187" y="144"/>
                  </a:lnTo>
                  <a:lnTo>
                    <a:pt x="193" y="144"/>
                  </a:lnTo>
                  <a:lnTo>
                    <a:pt x="198" y="144"/>
                  </a:lnTo>
                  <a:lnTo>
                    <a:pt x="204" y="140"/>
                  </a:lnTo>
                  <a:lnTo>
                    <a:pt x="385" y="11"/>
                  </a:lnTo>
                  <a:lnTo>
                    <a:pt x="385" y="11"/>
                  </a:lnTo>
                  <a:lnTo>
                    <a:pt x="386" y="10"/>
                  </a:lnTo>
                  <a:lnTo>
                    <a:pt x="387" y="8"/>
                  </a:lnTo>
                  <a:lnTo>
                    <a:pt x="387" y="4"/>
                  </a:lnTo>
                  <a:lnTo>
                    <a:pt x="385" y="1"/>
                  </a:lnTo>
                  <a:lnTo>
                    <a:pt x="383" y="0"/>
                  </a:lnTo>
                  <a:lnTo>
                    <a:pt x="381" y="0"/>
                  </a:lnTo>
                  <a:lnTo>
                    <a:pt x="6" y="0"/>
                  </a:lnTo>
                  <a:lnTo>
                    <a:pt x="6" y="0"/>
                  </a:lnTo>
                  <a:lnTo>
                    <a:pt x="3" y="0"/>
                  </a:lnTo>
                  <a:lnTo>
                    <a:pt x="2" y="1"/>
                  </a:lnTo>
                  <a:lnTo>
                    <a:pt x="0" y="4"/>
                  </a:lnTo>
                  <a:lnTo>
                    <a:pt x="0" y="8"/>
                  </a:lnTo>
                  <a:lnTo>
                    <a:pt x="0" y="10"/>
                  </a:lnTo>
                  <a:lnTo>
                    <a:pt x="2" y="11"/>
                  </a:lnTo>
                  <a:lnTo>
                    <a:pt x="2" y="11"/>
                  </a:lnTo>
                  <a:close/>
                </a:path>
              </a:pathLst>
            </a:custGeom>
            <a:grp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177"/>
            <p:cNvSpPr>
              <a:spLocks/>
            </p:cNvSpPr>
            <p:nvPr/>
          </p:nvSpPr>
          <p:spPr bwMode="auto">
            <a:xfrm>
              <a:off x="4525200" y="407249"/>
              <a:ext cx="1025500" cy="521273"/>
            </a:xfrm>
            <a:custGeom>
              <a:avLst/>
              <a:gdLst>
                <a:gd name="T0" fmla="*/ 412 w 441"/>
                <a:gd name="T1" fmla="*/ 3 h 220"/>
                <a:gd name="T2" fmla="*/ 232 w 441"/>
                <a:gd name="T3" fmla="*/ 132 h 220"/>
                <a:gd name="T4" fmla="*/ 232 w 441"/>
                <a:gd name="T5" fmla="*/ 132 h 220"/>
                <a:gd name="T6" fmla="*/ 226 w 441"/>
                <a:gd name="T7" fmla="*/ 134 h 220"/>
                <a:gd name="T8" fmla="*/ 221 w 441"/>
                <a:gd name="T9" fmla="*/ 135 h 220"/>
                <a:gd name="T10" fmla="*/ 215 w 441"/>
                <a:gd name="T11" fmla="*/ 134 h 220"/>
                <a:gd name="T12" fmla="*/ 210 w 441"/>
                <a:gd name="T13" fmla="*/ 132 h 220"/>
                <a:gd name="T14" fmla="*/ 31 w 441"/>
                <a:gd name="T15" fmla="*/ 3 h 220"/>
                <a:gd name="T16" fmla="*/ 31 w 441"/>
                <a:gd name="T17" fmla="*/ 3 h 220"/>
                <a:gd name="T18" fmla="*/ 26 w 441"/>
                <a:gd name="T19" fmla="*/ 1 h 220"/>
                <a:gd name="T20" fmla="*/ 20 w 441"/>
                <a:gd name="T21" fmla="*/ 0 h 220"/>
                <a:gd name="T22" fmla="*/ 15 w 441"/>
                <a:gd name="T23" fmla="*/ 0 h 220"/>
                <a:gd name="T24" fmla="*/ 10 w 441"/>
                <a:gd name="T25" fmla="*/ 2 h 220"/>
                <a:gd name="T26" fmla="*/ 6 w 441"/>
                <a:gd name="T27" fmla="*/ 5 h 220"/>
                <a:gd name="T28" fmla="*/ 3 w 441"/>
                <a:gd name="T29" fmla="*/ 8 h 220"/>
                <a:gd name="T30" fmla="*/ 1 w 441"/>
                <a:gd name="T31" fmla="*/ 13 h 220"/>
                <a:gd name="T32" fmla="*/ 0 w 441"/>
                <a:gd name="T33" fmla="*/ 18 h 220"/>
                <a:gd name="T34" fmla="*/ 0 w 441"/>
                <a:gd name="T35" fmla="*/ 202 h 220"/>
                <a:gd name="T36" fmla="*/ 0 w 441"/>
                <a:gd name="T37" fmla="*/ 202 h 220"/>
                <a:gd name="T38" fmla="*/ 1 w 441"/>
                <a:gd name="T39" fmla="*/ 206 h 220"/>
                <a:gd name="T40" fmla="*/ 2 w 441"/>
                <a:gd name="T41" fmla="*/ 209 h 220"/>
                <a:gd name="T42" fmla="*/ 3 w 441"/>
                <a:gd name="T43" fmla="*/ 212 h 220"/>
                <a:gd name="T44" fmla="*/ 6 w 441"/>
                <a:gd name="T45" fmla="*/ 215 h 220"/>
                <a:gd name="T46" fmla="*/ 8 w 441"/>
                <a:gd name="T47" fmla="*/ 217 h 220"/>
                <a:gd name="T48" fmla="*/ 12 w 441"/>
                <a:gd name="T49" fmla="*/ 219 h 220"/>
                <a:gd name="T50" fmla="*/ 15 w 441"/>
                <a:gd name="T51" fmla="*/ 220 h 220"/>
                <a:gd name="T52" fmla="*/ 19 w 441"/>
                <a:gd name="T53" fmla="*/ 220 h 220"/>
                <a:gd name="T54" fmla="*/ 423 w 441"/>
                <a:gd name="T55" fmla="*/ 220 h 220"/>
                <a:gd name="T56" fmla="*/ 423 w 441"/>
                <a:gd name="T57" fmla="*/ 220 h 220"/>
                <a:gd name="T58" fmla="*/ 427 w 441"/>
                <a:gd name="T59" fmla="*/ 220 h 220"/>
                <a:gd name="T60" fmla="*/ 430 w 441"/>
                <a:gd name="T61" fmla="*/ 219 h 220"/>
                <a:gd name="T62" fmla="*/ 433 w 441"/>
                <a:gd name="T63" fmla="*/ 217 h 220"/>
                <a:gd name="T64" fmla="*/ 436 w 441"/>
                <a:gd name="T65" fmla="*/ 215 h 220"/>
                <a:gd name="T66" fmla="*/ 438 w 441"/>
                <a:gd name="T67" fmla="*/ 212 h 220"/>
                <a:gd name="T68" fmla="*/ 440 w 441"/>
                <a:gd name="T69" fmla="*/ 209 h 220"/>
                <a:gd name="T70" fmla="*/ 441 w 441"/>
                <a:gd name="T71" fmla="*/ 206 h 220"/>
                <a:gd name="T72" fmla="*/ 441 w 441"/>
                <a:gd name="T73" fmla="*/ 202 h 220"/>
                <a:gd name="T74" fmla="*/ 441 w 441"/>
                <a:gd name="T75" fmla="*/ 18 h 220"/>
                <a:gd name="T76" fmla="*/ 441 w 441"/>
                <a:gd name="T77" fmla="*/ 18 h 220"/>
                <a:gd name="T78" fmla="*/ 441 w 441"/>
                <a:gd name="T79" fmla="*/ 13 h 220"/>
                <a:gd name="T80" fmla="*/ 439 w 441"/>
                <a:gd name="T81" fmla="*/ 8 h 220"/>
                <a:gd name="T82" fmla="*/ 435 w 441"/>
                <a:gd name="T83" fmla="*/ 5 h 220"/>
                <a:gd name="T84" fmla="*/ 431 w 441"/>
                <a:gd name="T85" fmla="*/ 2 h 220"/>
                <a:gd name="T86" fmla="*/ 427 w 441"/>
                <a:gd name="T87" fmla="*/ 0 h 220"/>
                <a:gd name="T88" fmla="*/ 422 w 441"/>
                <a:gd name="T89" fmla="*/ 0 h 220"/>
                <a:gd name="T90" fmla="*/ 417 w 441"/>
                <a:gd name="T91" fmla="*/ 1 h 220"/>
                <a:gd name="T92" fmla="*/ 412 w 441"/>
                <a:gd name="T93" fmla="*/ 3 h 220"/>
                <a:gd name="T94" fmla="*/ 412 w 441"/>
                <a:gd name="T95" fmla="*/ 3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1" h="220">
                  <a:moveTo>
                    <a:pt x="412" y="3"/>
                  </a:moveTo>
                  <a:lnTo>
                    <a:pt x="232" y="132"/>
                  </a:lnTo>
                  <a:lnTo>
                    <a:pt x="232" y="132"/>
                  </a:lnTo>
                  <a:lnTo>
                    <a:pt x="226" y="134"/>
                  </a:lnTo>
                  <a:lnTo>
                    <a:pt x="221" y="135"/>
                  </a:lnTo>
                  <a:lnTo>
                    <a:pt x="215" y="134"/>
                  </a:lnTo>
                  <a:lnTo>
                    <a:pt x="210" y="132"/>
                  </a:lnTo>
                  <a:lnTo>
                    <a:pt x="31" y="3"/>
                  </a:lnTo>
                  <a:lnTo>
                    <a:pt x="31" y="3"/>
                  </a:lnTo>
                  <a:lnTo>
                    <a:pt x="26" y="1"/>
                  </a:lnTo>
                  <a:lnTo>
                    <a:pt x="20" y="0"/>
                  </a:lnTo>
                  <a:lnTo>
                    <a:pt x="15" y="0"/>
                  </a:lnTo>
                  <a:lnTo>
                    <a:pt x="10" y="2"/>
                  </a:lnTo>
                  <a:lnTo>
                    <a:pt x="6" y="5"/>
                  </a:lnTo>
                  <a:lnTo>
                    <a:pt x="3" y="8"/>
                  </a:lnTo>
                  <a:lnTo>
                    <a:pt x="1" y="13"/>
                  </a:lnTo>
                  <a:lnTo>
                    <a:pt x="0" y="18"/>
                  </a:lnTo>
                  <a:lnTo>
                    <a:pt x="0" y="202"/>
                  </a:lnTo>
                  <a:lnTo>
                    <a:pt x="0" y="202"/>
                  </a:lnTo>
                  <a:lnTo>
                    <a:pt x="1" y="206"/>
                  </a:lnTo>
                  <a:lnTo>
                    <a:pt x="2" y="209"/>
                  </a:lnTo>
                  <a:lnTo>
                    <a:pt x="3" y="212"/>
                  </a:lnTo>
                  <a:lnTo>
                    <a:pt x="6" y="215"/>
                  </a:lnTo>
                  <a:lnTo>
                    <a:pt x="8" y="217"/>
                  </a:lnTo>
                  <a:lnTo>
                    <a:pt x="12" y="219"/>
                  </a:lnTo>
                  <a:lnTo>
                    <a:pt x="15" y="220"/>
                  </a:lnTo>
                  <a:lnTo>
                    <a:pt x="19" y="220"/>
                  </a:lnTo>
                  <a:lnTo>
                    <a:pt x="423" y="220"/>
                  </a:lnTo>
                  <a:lnTo>
                    <a:pt x="423" y="220"/>
                  </a:lnTo>
                  <a:lnTo>
                    <a:pt x="427" y="220"/>
                  </a:lnTo>
                  <a:lnTo>
                    <a:pt x="430" y="219"/>
                  </a:lnTo>
                  <a:lnTo>
                    <a:pt x="433" y="217"/>
                  </a:lnTo>
                  <a:lnTo>
                    <a:pt x="436" y="215"/>
                  </a:lnTo>
                  <a:lnTo>
                    <a:pt x="438" y="212"/>
                  </a:lnTo>
                  <a:lnTo>
                    <a:pt x="440" y="209"/>
                  </a:lnTo>
                  <a:lnTo>
                    <a:pt x="441" y="206"/>
                  </a:lnTo>
                  <a:lnTo>
                    <a:pt x="441" y="202"/>
                  </a:lnTo>
                  <a:lnTo>
                    <a:pt x="441" y="18"/>
                  </a:lnTo>
                  <a:lnTo>
                    <a:pt x="441" y="18"/>
                  </a:lnTo>
                  <a:lnTo>
                    <a:pt x="441" y="13"/>
                  </a:lnTo>
                  <a:lnTo>
                    <a:pt x="439" y="8"/>
                  </a:lnTo>
                  <a:lnTo>
                    <a:pt x="435" y="5"/>
                  </a:lnTo>
                  <a:lnTo>
                    <a:pt x="431" y="2"/>
                  </a:lnTo>
                  <a:lnTo>
                    <a:pt x="427" y="0"/>
                  </a:lnTo>
                  <a:lnTo>
                    <a:pt x="422" y="0"/>
                  </a:lnTo>
                  <a:lnTo>
                    <a:pt x="417" y="1"/>
                  </a:lnTo>
                  <a:lnTo>
                    <a:pt x="412" y="3"/>
                  </a:lnTo>
                  <a:lnTo>
                    <a:pt x="412" y="3"/>
                  </a:lnTo>
                  <a:close/>
                </a:path>
              </a:pathLst>
            </a:custGeom>
            <a:grpFill/>
            <a:ln>
              <a:solidFill>
                <a:schemeClr val="bg1">
                  <a:lumMod val="65000"/>
                </a:schemeClr>
              </a:solidFill>
            </a:ln>
          </p:spPr>
          <p:txBody>
            <a:bodyPr vert="horz" wrap="square" lIns="68580" tIns="34290" rIns="68580" bIns="34290" numCol="1" anchor="t" anchorCtr="0" compatLnSpc="1">
              <a:prstTxWarp prst="textNoShape">
                <a:avLst/>
              </a:prstTxWarp>
            </a:bodyPr>
            <a:lstStyle/>
            <a:p>
              <a:endParaRPr lang="en-US" sz="1350"/>
            </a:p>
          </p:txBody>
        </p:sp>
      </p:grpSp>
      <p:sp>
        <p:nvSpPr>
          <p:cNvPr id="37" name="Freeform 179"/>
          <p:cNvSpPr>
            <a:spLocks/>
          </p:cNvSpPr>
          <p:nvPr/>
        </p:nvSpPr>
        <p:spPr bwMode="auto">
          <a:xfrm>
            <a:off x="1269660" y="3630588"/>
            <a:ext cx="3674694" cy="1380563"/>
          </a:xfrm>
          <a:custGeom>
            <a:avLst/>
            <a:gdLst>
              <a:gd name="T0" fmla="*/ 112 w 2103"/>
              <a:gd name="T1" fmla="*/ 793 h 793"/>
              <a:gd name="T2" fmla="*/ 101 w 2103"/>
              <a:gd name="T3" fmla="*/ 793 h 793"/>
              <a:gd name="T4" fmla="*/ 78 w 2103"/>
              <a:gd name="T5" fmla="*/ 788 h 793"/>
              <a:gd name="T6" fmla="*/ 59 w 2103"/>
              <a:gd name="T7" fmla="*/ 780 h 793"/>
              <a:gd name="T8" fmla="*/ 40 w 2103"/>
              <a:gd name="T9" fmla="*/ 768 h 793"/>
              <a:gd name="T10" fmla="*/ 26 w 2103"/>
              <a:gd name="T11" fmla="*/ 753 h 793"/>
              <a:gd name="T12" fmla="*/ 14 w 2103"/>
              <a:gd name="T13" fmla="*/ 735 h 793"/>
              <a:gd name="T14" fmla="*/ 5 w 2103"/>
              <a:gd name="T15" fmla="*/ 715 h 793"/>
              <a:gd name="T16" fmla="*/ 0 w 2103"/>
              <a:gd name="T17" fmla="*/ 693 h 793"/>
              <a:gd name="T18" fmla="*/ 0 w 2103"/>
              <a:gd name="T19" fmla="*/ 112 h 793"/>
              <a:gd name="T20" fmla="*/ 0 w 2103"/>
              <a:gd name="T21" fmla="*/ 101 h 793"/>
              <a:gd name="T22" fmla="*/ 5 w 2103"/>
              <a:gd name="T23" fmla="*/ 79 h 793"/>
              <a:gd name="T24" fmla="*/ 14 w 2103"/>
              <a:gd name="T25" fmla="*/ 59 h 793"/>
              <a:gd name="T26" fmla="*/ 26 w 2103"/>
              <a:gd name="T27" fmla="*/ 41 h 793"/>
              <a:gd name="T28" fmla="*/ 40 w 2103"/>
              <a:gd name="T29" fmla="*/ 26 h 793"/>
              <a:gd name="T30" fmla="*/ 59 w 2103"/>
              <a:gd name="T31" fmla="*/ 14 h 793"/>
              <a:gd name="T32" fmla="*/ 78 w 2103"/>
              <a:gd name="T33" fmla="*/ 6 h 793"/>
              <a:gd name="T34" fmla="*/ 101 w 2103"/>
              <a:gd name="T35" fmla="*/ 1 h 793"/>
              <a:gd name="T36" fmla="*/ 1991 w 2103"/>
              <a:gd name="T37" fmla="*/ 0 h 793"/>
              <a:gd name="T38" fmla="*/ 2003 w 2103"/>
              <a:gd name="T39" fmla="*/ 1 h 793"/>
              <a:gd name="T40" fmla="*/ 2025 w 2103"/>
              <a:gd name="T41" fmla="*/ 6 h 793"/>
              <a:gd name="T42" fmla="*/ 2045 w 2103"/>
              <a:gd name="T43" fmla="*/ 14 h 793"/>
              <a:gd name="T44" fmla="*/ 2063 w 2103"/>
              <a:gd name="T45" fmla="*/ 26 h 793"/>
              <a:gd name="T46" fmla="*/ 2077 w 2103"/>
              <a:gd name="T47" fmla="*/ 41 h 793"/>
              <a:gd name="T48" fmla="*/ 2090 w 2103"/>
              <a:gd name="T49" fmla="*/ 59 h 793"/>
              <a:gd name="T50" fmla="*/ 2098 w 2103"/>
              <a:gd name="T51" fmla="*/ 79 h 793"/>
              <a:gd name="T52" fmla="*/ 2103 w 2103"/>
              <a:gd name="T53" fmla="*/ 101 h 793"/>
              <a:gd name="T54" fmla="*/ 2103 w 2103"/>
              <a:gd name="T55" fmla="*/ 682 h 793"/>
              <a:gd name="T56" fmla="*/ 2103 w 2103"/>
              <a:gd name="T57" fmla="*/ 693 h 793"/>
              <a:gd name="T58" fmla="*/ 2098 w 2103"/>
              <a:gd name="T59" fmla="*/ 715 h 793"/>
              <a:gd name="T60" fmla="*/ 2090 w 2103"/>
              <a:gd name="T61" fmla="*/ 735 h 793"/>
              <a:gd name="T62" fmla="*/ 2077 w 2103"/>
              <a:gd name="T63" fmla="*/ 753 h 793"/>
              <a:gd name="T64" fmla="*/ 2063 w 2103"/>
              <a:gd name="T65" fmla="*/ 768 h 793"/>
              <a:gd name="T66" fmla="*/ 2045 w 2103"/>
              <a:gd name="T67" fmla="*/ 780 h 793"/>
              <a:gd name="T68" fmla="*/ 2025 w 2103"/>
              <a:gd name="T69" fmla="*/ 788 h 793"/>
              <a:gd name="T70" fmla="*/ 2003 w 2103"/>
              <a:gd name="T71" fmla="*/ 793 h 793"/>
              <a:gd name="T72" fmla="*/ 1991 w 2103"/>
              <a:gd name="T73" fmla="*/ 793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3" h="793">
                <a:moveTo>
                  <a:pt x="1991" y="793"/>
                </a:moveTo>
                <a:lnTo>
                  <a:pt x="112" y="793"/>
                </a:lnTo>
                <a:lnTo>
                  <a:pt x="112" y="793"/>
                </a:lnTo>
                <a:lnTo>
                  <a:pt x="101" y="793"/>
                </a:lnTo>
                <a:lnTo>
                  <a:pt x="89" y="791"/>
                </a:lnTo>
                <a:lnTo>
                  <a:pt x="78" y="788"/>
                </a:lnTo>
                <a:lnTo>
                  <a:pt x="68" y="785"/>
                </a:lnTo>
                <a:lnTo>
                  <a:pt x="59" y="780"/>
                </a:lnTo>
                <a:lnTo>
                  <a:pt x="49" y="775"/>
                </a:lnTo>
                <a:lnTo>
                  <a:pt x="40" y="768"/>
                </a:lnTo>
                <a:lnTo>
                  <a:pt x="33" y="761"/>
                </a:lnTo>
                <a:lnTo>
                  <a:pt x="26" y="753"/>
                </a:lnTo>
                <a:lnTo>
                  <a:pt x="19" y="744"/>
                </a:lnTo>
                <a:lnTo>
                  <a:pt x="14" y="735"/>
                </a:lnTo>
                <a:lnTo>
                  <a:pt x="8" y="726"/>
                </a:lnTo>
                <a:lnTo>
                  <a:pt x="5" y="715"/>
                </a:lnTo>
                <a:lnTo>
                  <a:pt x="2" y="704"/>
                </a:lnTo>
                <a:lnTo>
                  <a:pt x="0" y="693"/>
                </a:lnTo>
                <a:lnTo>
                  <a:pt x="0" y="682"/>
                </a:lnTo>
                <a:lnTo>
                  <a:pt x="0" y="112"/>
                </a:lnTo>
                <a:lnTo>
                  <a:pt x="0" y="112"/>
                </a:lnTo>
                <a:lnTo>
                  <a:pt x="0" y="101"/>
                </a:lnTo>
                <a:lnTo>
                  <a:pt x="2" y="90"/>
                </a:lnTo>
                <a:lnTo>
                  <a:pt x="5" y="79"/>
                </a:lnTo>
                <a:lnTo>
                  <a:pt x="8" y="69"/>
                </a:lnTo>
                <a:lnTo>
                  <a:pt x="14" y="59"/>
                </a:lnTo>
                <a:lnTo>
                  <a:pt x="19" y="50"/>
                </a:lnTo>
                <a:lnTo>
                  <a:pt x="26" y="41"/>
                </a:lnTo>
                <a:lnTo>
                  <a:pt x="33" y="33"/>
                </a:lnTo>
                <a:lnTo>
                  <a:pt x="40" y="26"/>
                </a:lnTo>
                <a:lnTo>
                  <a:pt x="49" y="20"/>
                </a:lnTo>
                <a:lnTo>
                  <a:pt x="59" y="14"/>
                </a:lnTo>
                <a:lnTo>
                  <a:pt x="68" y="10"/>
                </a:lnTo>
                <a:lnTo>
                  <a:pt x="78" y="6"/>
                </a:lnTo>
                <a:lnTo>
                  <a:pt x="89" y="2"/>
                </a:lnTo>
                <a:lnTo>
                  <a:pt x="101" y="1"/>
                </a:lnTo>
                <a:lnTo>
                  <a:pt x="112" y="0"/>
                </a:lnTo>
                <a:lnTo>
                  <a:pt x="1991" y="0"/>
                </a:lnTo>
                <a:lnTo>
                  <a:pt x="1991" y="0"/>
                </a:lnTo>
                <a:lnTo>
                  <a:pt x="2003" y="1"/>
                </a:lnTo>
                <a:lnTo>
                  <a:pt x="2014" y="2"/>
                </a:lnTo>
                <a:lnTo>
                  <a:pt x="2025" y="6"/>
                </a:lnTo>
                <a:lnTo>
                  <a:pt x="2035" y="10"/>
                </a:lnTo>
                <a:lnTo>
                  <a:pt x="2045" y="14"/>
                </a:lnTo>
                <a:lnTo>
                  <a:pt x="2054" y="20"/>
                </a:lnTo>
                <a:lnTo>
                  <a:pt x="2063" y="26"/>
                </a:lnTo>
                <a:lnTo>
                  <a:pt x="2070" y="33"/>
                </a:lnTo>
                <a:lnTo>
                  <a:pt x="2077" y="41"/>
                </a:lnTo>
                <a:lnTo>
                  <a:pt x="2085" y="50"/>
                </a:lnTo>
                <a:lnTo>
                  <a:pt x="2090" y="59"/>
                </a:lnTo>
                <a:lnTo>
                  <a:pt x="2095" y="69"/>
                </a:lnTo>
                <a:lnTo>
                  <a:pt x="2098" y="79"/>
                </a:lnTo>
                <a:lnTo>
                  <a:pt x="2101" y="90"/>
                </a:lnTo>
                <a:lnTo>
                  <a:pt x="2103" y="101"/>
                </a:lnTo>
                <a:lnTo>
                  <a:pt x="2103" y="112"/>
                </a:lnTo>
                <a:lnTo>
                  <a:pt x="2103" y="682"/>
                </a:lnTo>
                <a:lnTo>
                  <a:pt x="2103" y="682"/>
                </a:lnTo>
                <a:lnTo>
                  <a:pt x="2103" y="693"/>
                </a:lnTo>
                <a:lnTo>
                  <a:pt x="2101" y="704"/>
                </a:lnTo>
                <a:lnTo>
                  <a:pt x="2098" y="715"/>
                </a:lnTo>
                <a:lnTo>
                  <a:pt x="2095" y="726"/>
                </a:lnTo>
                <a:lnTo>
                  <a:pt x="2090" y="735"/>
                </a:lnTo>
                <a:lnTo>
                  <a:pt x="2085" y="744"/>
                </a:lnTo>
                <a:lnTo>
                  <a:pt x="2077" y="753"/>
                </a:lnTo>
                <a:lnTo>
                  <a:pt x="2070" y="761"/>
                </a:lnTo>
                <a:lnTo>
                  <a:pt x="2063" y="768"/>
                </a:lnTo>
                <a:lnTo>
                  <a:pt x="2054" y="775"/>
                </a:lnTo>
                <a:lnTo>
                  <a:pt x="2045" y="780"/>
                </a:lnTo>
                <a:lnTo>
                  <a:pt x="2035" y="785"/>
                </a:lnTo>
                <a:lnTo>
                  <a:pt x="2025" y="788"/>
                </a:lnTo>
                <a:lnTo>
                  <a:pt x="2014" y="791"/>
                </a:lnTo>
                <a:lnTo>
                  <a:pt x="2003" y="793"/>
                </a:lnTo>
                <a:lnTo>
                  <a:pt x="1991" y="793"/>
                </a:lnTo>
                <a:lnTo>
                  <a:pt x="1991" y="793"/>
                </a:ln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180"/>
          <p:cNvSpPr>
            <a:spLocks/>
          </p:cNvSpPr>
          <p:nvPr/>
        </p:nvSpPr>
        <p:spPr bwMode="auto">
          <a:xfrm>
            <a:off x="5286186" y="1859071"/>
            <a:ext cx="3674694" cy="1380563"/>
          </a:xfrm>
          <a:custGeom>
            <a:avLst/>
            <a:gdLst>
              <a:gd name="T0" fmla="*/ 112 w 2103"/>
              <a:gd name="T1" fmla="*/ 794 h 794"/>
              <a:gd name="T2" fmla="*/ 101 w 2103"/>
              <a:gd name="T3" fmla="*/ 793 h 794"/>
              <a:gd name="T4" fmla="*/ 79 w 2103"/>
              <a:gd name="T5" fmla="*/ 789 h 794"/>
              <a:gd name="T6" fmla="*/ 59 w 2103"/>
              <a:gd name="T7" fmla="*/ 780 h 794"/>
              <a:gd name="T8" fmla="*/ 41 w 2103"/>
              <a:gd name="T9" fmla="*/ 769 h 794"/>
              <a:gd name="T10" fmla="*/ 25 w 2103"/>
              <a:gd name="T11" fmla="*/ 753 h 794"/>
              <a:gd name="T12" fmla="*/ 14 w 2103"/>
              <a:gd name="T13" fmla="*/ 735 h 794"/>
              <a:gd name="T14" fmla="*/ 5 w 2103"/>
              <a:gd name="T15" fmla="*/ 715 h 794"/>
              <a:gd name="T16" fmla="*/ 1 w 2103"/>
              <a:gd name="T17" fmla="*/ 694 h 794"/>
              <a:gd name="T18" fmla="*/ 0 w 2103"/>
              <a:gd name="T19" fmla="*/ 113 h 794"/>
              <a:gd name="T20" fmla="*/ 1 w 2103"/>
              <a:gd name="T21" fmla="*/ 101 h 794"/>
              <a:gd name="T22" fmla="*/ 5 w 2103"/>
              <a:gd name="T23" fmla="*/ 79 h 794"/>
              <a:gd name="T24" fmla="*/ 14 w 2103"/>
              <a:gd name="T25" fmla="*/ 60 h 794"/>
              <a:gd name="T26" fmla="*/ 25 w 2103"/>
              <a:gd name="T27" fmla="*/ 41 h 794"/>
              <a:gd name="T28" fmla="*/ 41 w 2103"/>
              <a:gd name="T29" fmla="*/ 26 h 794"/>
              <a:gd name="T30" fmla="*/ 59 w 2103"/>
              <a:gd name="T31" fmla="*/ 15 h 794"/>
              <a:gd name="T32" fmla="*/ 79 w 2103"/>
              <a:gd name="T33" fmla="*/ 5 h 794"/>
              <a:gd name="T34" fmla="*/ 101 w 2103"/>
              <a:gd name="T35" fmla="*/ 1 h 794"/>
              <a:gd name="T36" fmla="*/ 1992 w 2103"/>
              <a:gd name="T37" fmla="*/ 0 h 794"/>
              <a:gd name="T38" fmla="*/ 2003 w 2103"/>
              <a:gd name="T39" fmla="*/ 1 h 794"/>
              <a:gd name="T40" fmla="*/ 2025 w 2103"/>
              <a:gd name="T41" fmla="*/ 5 h 794"/>
              <a:gd name="T42" fmla="*/ 2045 w 2103"/>
              <a:gd name="T43" fmla="*/ 15 h 794"/>
              <a:gd name="T44" fmla="*/ 2063 w 2103"/>
              <a:gd name="T45" fmla="*/ 26 h 794"/>
              <a:gd name="T46" fmla="*/ 2078 w 2103"/>
              <a:gd name="T47" fmla="*/ 41 h 794"/>
              <a:gd name="T48" fmla="*/ 2090 w 2103"/>
              <a:gd name="T49" fmla="*/ 60 h 794"/>
              <a:gd name="T50" fmla="*/ 2098 w 2103"/>
              <a:gd name="T51" fmla="*/ 79 h 794"/>
              <a:gd name="T52" fmla="*/ 2103 w 2103"/>
              <a:gd name="T53" fmla="*/ 101 h 794"/>
              <a:gd name="T54" fmla="*/ 2103 w 2103"/>
              <a:gd name="T55" fmla="*/ 682 h 794"/>
              <a:gd name="T56" fmla="*/ 2103 w 2103"/>
              <a:gd name="T57" fmla="*/ 694 h 794"/>
              <a:gd name="T58" fmla="*/ 2098 w 2103"/>
              <a:gd name="T59" fmla="*/ 715 h 794"/>
              <a:gd name="T60" fmla="*/ 2090 w 2103"/>
              <a:gd name="T61" fmla="*/ 735 h 794"/>
              <a:gd name="T62" fmla="*/ 2078 w 2103"/>
              <a:gd name="T63" fmla="*/ 753 h 794"/>
              <a:gd name="T64" fmla="*/ 2063 w 2103"/>
              <a:gd name="T65" fmla="*/ 769 h 794"/>
              <a:gd name="T66" fmla="*/ 2045 w 2103"/>
              <a:gd name="T67" fmla="*/ 780 h 794"/>
              <a:gd name="T68" fmla="*/ 2025 w 2103"/>
              <a:gd name="T69" fmla="*/ 789 h 794"/>
              <a:gd name="T70" fmla="*/ 2003 w 2103"/>
              <a:gd name="T71" fmla="*/ 793 h 794"/>
              <a:gd name="T72" fmla="*/ 1992 w 2103"/>
              <a:gd name="T73" fmla="*/ 794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3" h="794">
                <a:moveTo>
                  <a:pt x="1992" y="794"/>
                </a:moveTo>
                <a:lnTo>
                  <a:pt x="112" y="794"/>
                </a:lnTo>
                <a:lnTo>
                  <a:pt x="112" y="794"/>
                </a:lnTo>
                <a:lnTo>
                  <a:pt x="101" y="793"/>
                </a:lnTo>
                <a:lnTo>
                  <a:pt x="90" y="791"/>
                </a:lnTo>
                <a:lnTo>
                  <a:pt x="79" y="789"/>
                </a:lnTo>
                <a:lnTo>
                  <a:pt x="68" y="785"/>
                </a:lnTo>
                <a:lnTo>
                  <a:pt x="59" y="780"/>
                </a:lnTo>
                <a:lnTo>
                  <a:pt x="50" y="775"/>
                </a:lnTo>
                <a:lnTo>
                  <a:pt x="41" y="769"/>
                </a:lnTo>
                <a:lnTo>
                  <a:pt x="34" y="761"/>
                </a:lnTo>
                <a:lnTo>
                  <a:pt x="25" y="753"/>
                </a:lnTo>
                <a:lnTo>
                  <a:pt x="19" y="744"/>
                </a:lnTo>
                <a:lnTo>
                  <a:pt x="14" y="735"/>
                </a:lnTo>
                <a:lnTo>
                  <a:pt x="9" y="726"/>
                </a:lnTo>
                <a:lnTo>
                  <a:pt x="5" y="715"/>
                </a:lnTo>
                <a:lnTo>
                  <a:pt x="3" y="704"/>
                </a:lnTo>
                <a:lnTo>
                  <a:pt x="1" y="694"/>
                </a:lnTo>
                <a:lnTo>
                  <a:pt x="0" y="682"/>
                </a:lnTo>
                <a:lnTo>
                  <a:pt x="0" y="113"/>
                </a:lnTo>
                <a:lnTo>
                  <a:pt x="0" y="113"/>
                </a:lnTo>
                <a:lnTo>
                  <a:pt x="1" y="101"/>
                </a:lnTo>
                <a:lnTo>
                  <a:pt x="3" y="90"/>
                </a:lnTo>
                <a:lnTo>
                  <a:pt x="5" y="79"/>
                </a:lnTo>
                <a:lnTo>
                  <a:pt x="9" y="69"/>
                </a:lnTo>
                <a:lnTo>
                  <a:pt x="14" y="60"/>
                </a:lnTo>
                <a:lnTo>
                  <a:pt x="19" y="50"/>
                </a:lnTo>
                <a:lnTo>
                  <a:pt x="25" y="41"/>
                </a:lnTo>
                <a:lnTo>
                  <a:pt x="34" y="33"/>
                </a:lnTo>
                <a:lnTo>
                  <a:pt x="41" y="26"/>
                </a:lnTo>
                <a:lnTo>
                  <a:pt x="50" y="20"/>
                </a:lnTo>
                <a:lnTo>
                  <a:pt x="59" y="15"/>
                </a:lnTo>
                <a:lnTo>
                  <a:pt x="68" y="10"/>
                </a:lnTo>
                <a:lnTo>
                  <a:pt x="79" y="5"/>
                </a:lnTo>
                <a:lnTo>
                  <a:pt x="90" y="3"/>
                </a:lnTo>
                <a:lnTo>
                  <a:pt x="101" y="1"/>
                </a:lnTo>
                <a:lnTo>
                  <a:pt x="112" y="0"/>
                </a:lnTo>
                <a:lnTo>
                  <a:pt x="1992" y="0"/>
                </a:lnTo>
                <a:lnTo>
                  <a:pt x="1992" y="0"/>
                </a:lnTo>
                <a:lnTo>
                  <a:pt x="2003" y="1"/>
                </a:lnTo>
                <a:lnTo>
                  <a:pt x="2014" y="3"/>
                </a:lnTo>
                <a:lnTo>
                  <a:pt x="2025" y="5"/>
                </a:lnTo>
                <a:lnTo>
                  <a:pt x="2035" y="10"/>
                </a:lnTo>
                <a:lnTo>
                  <a:pt x="2045" y="15"/>
                </a:lnTo>
                <a:lnTo>
                  <a:pt x="2054" y="20"/>
                </a:lnTo>
                <a:lnTo>
                  <a:pt x="2063" y="26"/>
                </a:lnTo>
                <a:lnTo>
                  <a:pt x="2071" y="33"/>
                </a:lnTo>
                <a:lnTo>
                  <a:pt x="2078" y="41"/>
                </a:lnTo>
                <a:lnTo>
                  <a:pt x="2085" y="50"/>
                </a:lnTo>
                <a:lnTo>
                  <a:pt x="2090" y="60"/>
                </a:lnTo>
                <a:lnTo>
                  <a:pt x="2095" y="69"/>
                </a:lnTo>
                <a:lnTo>
                  <a:pt x="2098" y="79"/>
                </a:lnTo>
                <a:lnTo>
                  <a:pt x="2101" y="90"/>
                </a:lnTo>
                <a:lnTo>
                  <a:pt x="2103" y="101"/>
                </a:lnTo>
                <a:lnTo>
                  <a:pt x="2103" y="113"/>
                </a:lnTo>
                <a:lnTo>
                  <a:pt x="2103" y="682"/>
                </a:lnTo>
                <a:lnTo>
                  <a:pt x="2103" y="682"/>
                </a:lnTo>
                <a:lnTo>
                  <a:pt x="2103" y="694"/>
                </a:lnTo>
                <a:lnTo>
                  <a:pt x="2101" y="704"/>
                </a:lnTo>
                <a:lnTo>
                  <a:pt x="2098" y="715"/>
                </a:lnTo>
                <a:lnTo>
                  <a:pt x="2095" y="726"/>
                </a:lnTo>
                <a:lnTo>
                  <a:pt x="2090" y="735"/>
                </a:lnTo>
                <a:lnTo>
                  <a:pt x="2085" y="744"/>
                </a:lnTo>
                <a:lnTo>
                  <a:pt x="2078" y="753"/>
                </a:lnTo>
                <a:lnTo>
                  <a:pt x="2071" y="761"/>
                </a:lnTo>
                <a:lnTo>
                  <a:pt x="2063" y="769"/>
                </a:lnTo>
                <a:lnTo>
                  <a:pt x="2054" y="775"/>
                </a:lnTo>
                <a:lnTo>
                  <a:pt x="2045" y="780"/>
                </a:lnTo>
                <a:lnTo>
                  <a:pt x="2035" y="785"/>
                </a:lnTo>
                <a:lnTo>
                  <a:pt x="2025" y="789"/>
                </a:lnTo>
                <a:lnTo>
                  <a:pt x="2014" y="791"/>
                </a:lnTo>
                <a:lnTo>
                  <a:pt x="2003" y="793"/>
                </a:lnTo>
                <a:lnTo>
                  <a:pt x="1992" y="794"/>
                </a:lnTo>
                <a:lnTo>
                  <a:pt x="1992" y="794"/>
                </a:ln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181"/>
          <p:cNvSpPr>
            <a:spLocks/>
          </p:cNvSpPr>
          <p:nvPr/>
        </p:nvSpPr>
        <p:spPr bwMode="auto">
          <a:xfrm>
            <a:off x="439498" y="1675815"/>
            <a:ext cx="3674694" cy="1380563"/>
          </a:xfrm>
          <a:custGeom>
            <a:avLst/>
            <a:gdLst>
              <a:gd name="T0" fmla="*/ 112 w 2103"/>
              <a:gd name="T1" fmla="*/ 793 h 793"/>
              <a:gd name="T2" fmla="*/ 100 w 2103"/>
              <a:gd name="T3" fmla="*/ 792 h 793"/>
              <a:gd name="T4" fmla="*/ 78 w 2103"/>
              <a:gd name="T5" fmla="*/ 788 h 793"/>
              <a:gd name="T6" fmla="*/ 58 w 2103"/>
              <a:gd name="T7" fmla="*/ 779 h 793"/>
              <a:gd name="T8" fmla="*/ 40 w 2103"/>
              <a:gd name="T9" fmla="*/ 767 h 793"/>
              <a:gd name="T10" fmla="*/ 26 w 2103"/>
              <a:gd name="T11" fmla="*/ 752 h 793"/>
              <a:gd name="T12" fmla="*/ 13 w 2103"/>
              <a:gd name="T13" fmla="*/ 734 h 793"/>
              <a:gd name="T14" fmla="*/ 4 w 2103"/>
              <a:gd name="T15" fmla="*/ 714 h 793"/>
              <a:gd name="T16" fmla="*/ 0 w 2103"/>
              <a:gd name="T17" fmla="*/ 692 h 793"/>
              <a:gd name="T18" fmla="*/ 0 w 2103"/>
              <a:gd name="T19" fmla="*/ 112 h 793"/>
              <a:gd name="T20" fmla="*/ 0 w 2103"/>
              <a:gd name="T21" fmla="*/ 100 h 793"/>
              <a:gd name="T22" fmla="*/ 4 w 2103"/>
              <a:gd name="T23" fmla="*/ 78 h 793"/>
              <a:gd name="T24" fmla="*/ 13 w 2103"/>
              <a:gd name="T25" fmla="*/ 58 h 793"/>
              <a:gd name="T26" fmla="*/ 26 w 2103"/>
              <a:gd name="T27" fmla="*/ 40 h 793"/>
              <a:gd name="T28" fmla="*/ 40 w 2103"/>
              <a:gd name="T29" fmla="*/ 25 h 793"/>
              <a:gd name="T30" fmla="*/ 58 w 2103"/>
              <a:gd name="T31" fmla="*/ 13 h 793"/>
              <a:gd name="T32" fmla="*/ 78 w 2103"/>
              <a:gd name="T33" fmla="*/ 4 h 793"/>
              <a:gd name="T34" fmla="*/ 100 w 2103"/>
              <a:gd name="T35" fmla="*/ 0 h 793"/>
              <a:gd name="T36" fmla="*/ 1991 w 2103"/>
              <a:gd name="T37" fmla="*/ 0 h 793"/>
              <a:gd name="T38" fmla="*/ 2002 w 2103"/>
              <a:gd name="T39" fmla="*/ 0 h 793"/>
              <a:gd name="T40" fmla="*/ 2024 w 2103"/>
              <a:gd name="T41" fmla="*/ 4 h 793"/>
              <a:gd name="T42" fmla="*/ 2044 w 2103"/>
              <a:gd name="T43" fmla="*/ 13 h 793"/>
              <a:gd name="T44" fmla="*/ 2062 w 2103"/>
              <a:gd name="T45" fmla="*/ 25 h 793"/>
              <a:gd name="T46" fmla="*/ 2077 w 2103"/>
              <a:gd name="T47" fmla="*/ 40 h 793"/>
              <a:gd name="T48" fmla="*/ 2089 w 2103"/>
              <a:gd name="T49" fmla="*/ 58 h 793"/>
              <a:gd name="T50" fmla="*/ 2098 w 2103"/>
              <a:gd name="T51" fmla="*/ 78 h 793"/>
              <a:gd name="T52" fmla="*/ 2103 w 2103"/>
              <a:gd name="T53" fmla="*/ 100 h 793"/>
              <a:gd name="T54" fmla="*/ 2103 w 2103"/>
              <a:gd name="T55" fmla="*/ 681 h 793"/>
              <a:gd name="T56" fmla="*/ 2103 w 2103"/>
              <a:gd name="T57" fmla="*/ 692 h 793"/>
              <a:gd name="T58" fmla="*/ 2098 w 2103"/>
              <a:gd name="T59" fmla="*/ 714 h 793"/>
              <a:gd name="T60" fmla="*/ 2089 w 2103"/>
              <a:gd name="T61" fmla="*/ 734 h 793"/>
              <a:gd name="T62" fmla="*/ 2077 w 2103"/>
              <a:gd name="T63" fmla="*/ 752 h 793"/>
              <a:gd name="T64" fmla="*/ 2062 w 2103"/>
              <a:gd name="T65" fmla="*/ 767 h 793"/>
              <a:gd name="T66" fmla="*/ 2044 w 2103"/>
              <a:gd name="T67" fmla="*/ 779 h 793"/>
              <a:gd name="T68" fmla="*/ 2024 w 2103"/>
              <a:gd name="T69" fmla="*/ 788 h 793"/>
              <a:gd name="T70" fmla="*/ 2002 w 2103"/>
              <a:gd name="T71" fmla="*/ 792 h 793"/>
              <a:gd name="T72" fmla="*/ 1991 w 2103"/>
              <a:gd name="T73" fmla="*/ 793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3" h="793">
                <a:moveTo>
                  <a:pt x="1991" y="793"/>
                </a:moveTo>
                <a:lnTo>
                  <a:pt x="112" y="793"/>
                </a:lnTo>
                <a:lnTo>
                  <a:pt x="112" y="793"/>
                </a:lnTo>
                <a:lnTo>
                  <a:pt x="100" y="792"/>
                </a:lnTo>
                <a:lnTo>
                  <a:pt x="89" y="791"/>
                </a:lnTo>
                <a:lnTo>
                  <a:pt x="78" y="788"/>
                </a:lnTo>
                <a:lnTo>
                  <a:pt x="68" y="784"/>
                </a:lnTo>
                <a:lnTo>
                  <a:pt x="58" y="779"/>
                </a:lnTo>
                <a:lnTo>
                  <a:pt x="49" y="773"/>
                </a:lnTo>
                <a:lnTo>
                  <a:pt x="40" y="767"/>
                </a:lnTo>
                <a:lnTo>
                  <a:pt x="33" y="760"/>
                </a:lnTo>
                <a:lnTo>
                  <a:pt x="26" y="752"/>
                </a:lnTo>
                <a:lnTo>
                  <a:pt x="18" y="744"/>
                </a:lnTo>
                <a:lnTo>
                  <a:pt x="13" y="734"/>
                </a:lnTo>
                <a:lnTo>
                  <a:pt x="8" y="724"/>
                </a:lnTo>
                <a:lnTo>
                  <a:pt x="4" y="714"/>
                </a:lnTo>
                <a:lnTo>
                  <a:pt x="2" y="704"/>
                </a:lnTo>
                <a:lnTo>
                  <a:pt x="0" y="692"/>
                </a:lnTo>
                <a:lnTo>
                  <a:pt x="0" y="681"/>
                </a:lnTo>
                <a:lnTo>
                  <a:pt x="0" y="112"/>
                </a:lnTo>
                <a:lnTo>
                  <a:pt x="0" y="112"/>
                </a:lnTo>
                <a:lnTo>
                  <a:pt x="0" y="100"/>
                </a:lnTo>
                <a:lnTo>
                  <a:pt x="2" y="89"/>
                </a:lnTo>
                <a:lnTo>
                  <a:pt x="4" y="78"/>
                </a:lnTo>
                <a:lnTo>
                  <a:pt x="8" y="67"/>
                </a:lnTo>
                <a:lnTo>
                  <a:pt x="13" y="58"/>
                </a:lnTo>
                <a:lnTo>
                  <a:pt x="18" y="49"/>
                </a:lnTo>
                <a:lnTo>
                  <a:pt x="26" y="40"/>
                </a:lnTo>
                <a:lnTo>
                  <a:pt x="33" y="33"/>
                </a:lnTo>
                <a:lnTo>
                  <a:pt x="40" y="25"/>
                </a:lnTo>
                <a:lnTo>
                  <a:pt x="49" y="18"/>
                </a:lnTo>
                <a:lnTo>
                  <a:pt x="58" y="13"/>
                </a:lnTo>
                <a:lnTo>
                  <a:pt x="68" y="8"/>
                </a:lnTo>
                <a:lnTo>
                  <a:pt x="78" y="4"/>
                </a:lnTo>
                <a:lnTo>
                  <a:pt x="89" y="2"/>
                </a:lnTo>
                <a:lnTo>
                  <a:pt x="100" y="0"/>
                </a:lnTo>
                <a:lnTo>
                  <a:pt x="112" y="0"/>
                </a:lnTo>
                <a:lnTo>
                  <a:pt x="1991" y="0"/>
                </a:lnTo>
                <a:lnTo>
                  <a:pt x="1991" y="0"/>
                </a:lnTo>
                <a:lnTo>
                  <a:pt x="2002" y="0"/>
                </a:lnTo>
                <a:lnTo>
                  <a:pt x="2014" y="2"/>
                </a:lnTo>
                <a:lnTo>
                  <a:pt x="2024" y="4"/>
                </a:lnTo>
                <a:lnTo>
                  <a:pt x="2035" y="8"/>
                </a:lnTo>
                <a:lnTo>
                  <a:pt x="2044" y="13"/>
                </a:lnTo>
                <a:lnTo>
                  <a:pt x="2054" y="18"/>
                </a:lnTo>
                <a:lnTo>
                  <a:pt x="2062" y="25"/>
                </a:lnTo>
                <a:lnTo>
                  <a:pt x="2070" y="33"/>
                </a:lnTo>
                <a:lnTo>
                  <a:pt x="2077" y="40"/>
                </a:lnTo>
                <a:lnTo>
                  <a:pt x="2084" y="49"/>
                </a:lnTo>
                <a:lnTo>
                  <a:pt x="2089" y="58"/>
                </a:lnTo>
                <a:lnTo>
                  <a:pt x="2095" y="67"/>
                </a:lnTo>
                <a:lnTo>
                  <a:pt x="2098" y="78"/>
                </a:lnTo>
                <a:lnTo>
                  <a:pt x="2101" y="89"/>
                </a:lnTo>
                <a:lnTo>
                  <a:pt x="2103" y="100"/>
                </a:lnTo>
                <a:lnTo>
                  <a:pt x="2103" y="112"/>
                </a:lnTo>
                <a:lnTo>
                  <a:pt x="2103" y="681"/>
                </a:lnTo>
                <a:lnTo>
                  <a:pt x="2103" y="681"/>
                </a:lnTo>
                <a:lnTo>
                  <a:pt x="2103" y="692"/>
                </a:lnTo>
                <a:lnTo>
                  <a:pt x="2101" y="704"/>
                </a:lnTo>
                <a:lnTo>
                  <a:pt x="2098" y="714"/>
                </a:lnTo>
                <a:lnTo>
                  <a:pt x="2095" y="724"/>
                </a:lnTo>
                <a:lnTo>
                  <a:pt x="2089" y="734"/>
                </a:lnTo>
                <a:lnTo>
                  <a:pt x="2084" y="744"/>
                </a:lnTo>
                <a:lnTo>
                  <a:pt x="2077" y="752"/>
                </a:lnTo>
                <a:lnTo>
                  <a:pt x="2070" y="760"/>
                </a:lnTo>
                <a:lnTo>
                  <a:pt x="2062" y="767"/>
                </a:lnTo>
                <a:lnTo>
                  <a:pt x="2054" y="773"/>
                </a:lnTo>
                <a:lnTo>
                  <a:pt x="2044" y="779"/>
                </a:lnTo>
                <a:lnTo>
                  <a:pt x="2035" y="784"/>
                </a:lnTo>
                <a:lnTo>
                  <a:pt x="2024" y="788"/>
                </a:lnTo>
                <a:lnTo>
                  <a:pt x="2014" y="791"/>
                </a:lnTo>
                <a:lnTo>
                  <a:pt x="2002" y="792"/>
                </a:lnTo>
                <a:lnTo>
                  <a:pt x="1991" y="793"/>
                </a:lnTo>
                <a:lnTo>
                  <a:pt x="1991" y="793"/>
                </a:ln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TextBox 39"/>
          <p:cNvSpPr txBox="1"/>
          <p:nvPr/>
        </p:nvSpPr>
        <p:spPr>
          <a:xfrm>
            <a:off x="529787" y="1761332"/>
            <a:ext cx="3486738" cy="1199067"/>
          </a:xfrm>
          <a:prstGeom prst="rect">
            <a:avLst/>
          </a:prstGeom>
          <a:noFill/>
        </p:spPr>
        <p:txBody>
          <a:bodyPr wrap="square" rtlCol="0">
            <a:normAutofit fontScale="92500" lnSpcReduction="20000"/>
          </a:bodyPr>
          <a:lstStyle/>
          <a:p>
            <a:pPr marL="257175" indent="-257175">
              <a:buFont typeface="Arial" panose="020B0604020202020204" pitchFamily="34" charset="0"/>
              <a:buChar char="•"/>
            </a:pPr>
            <a:r>
              <a:rPr lang="en-AU" b="1" dirty="0"/>
              <a:t>Quality control </a:t>
            </a:r>
            <a:r>
              <a:rPr lang="en-US" dirty="0">
                <a:solidFill>
                  <a:schemeClr val="tx2">
                    <a:lumMod val="50000"/>
                  </a:schemeClr>
                </a:solidFill>
                <a:latin typeface="Minion Pro SmBd" panose="02040603060306020203" pitchFamily="18" charset="0"/>
                <a:cs typeface="Courier New" panose="02070309020205020404" pitchFamily="49" charset="0"/>
              </a:rPr>
              <a:t>- </a:t>
            </a:r>
            <a:r>
              <a:rPr lang="en-AU" dirty="0"/>
              <a:t>product </a:t>
            </a:r>
            <a:r>
              <a:rPr lang="en-AU" dirty="0" smtClean="0"/>
              <a:t>oriented; detection </a:t>
            </a:r>
            <a:r>
              <a:rPr lang="en-AU" dirty="0"/>
              <a:t>and elimination of components or final products that are not up to standard</a:t>
            </a:r>
            <a:r>
              <a:rPr lang="en-US" dirty="0">
                <a:solidFill>
                  <a:schemeClr val="tx2">
                    <a:lumMod val="50000"/>
                  </a:schemeClr>
                </a:solidFill>
                <a:latin typeface="Minion Pro SmBd" panose="02040603060306020203" pitchFamily="18" charset="0"/>
                <a:cs typeface="Courier New" panose="02070309020205020404" pitchFamily="49" charset="0"/>
              </a:rPr>
              <a:t>.</a:t>
            </a:r>
          </a:p>
        </p:txBody>
      </p:sp>
      <p:sp>
        <p:nvSpPr>
          <p:cNvPr id="41" name="TextBox 40"/>
          <p:cNvSpPr txBox="1"/>
          <p:nvPr/>
        </p:nvSpPr>
        <p:spPr>
          <a:xfrm>
            <a:off x="5388152" y="1946260"/>
            <a:ext cx="3486738" cy="1199067"/>
          </a:xfrm>
          <a:prstGeom prst="rect">
            <a:avLst/>
          </a:prstGeom>
          <a:noFill/>
        </p:spPr>
        <p:txBody>
          <a:bodyPr wrap="square" rtlCol="0">
            <a:normAutofit/>
          </a:bodyPr>
          <a:lstStyle/>
          <a:p>
            <a:pPr marL="257175" indent="-257175">
              <a:buFont typeface="Arial" panose="020B0604020202020204" pitchFamily="34" charset="0"/>
              <a:buChar char="•"/>
            </a:pPr>
            <a:r>
              <a:rPr lang="en-AU" b="1" dirty="0"/>
              <a:t>Quality assurance </a:t>
            </a:r>
            <a:r>
              <a:rPr lang="en-US" dirty="0">
                <a:solidFill>
                  <a:schemeClr val="tx2">
                    <a:lumMod val="50000"/>
                  </a:schemeClr>
                </a:solidFill>
                <a:latin typeface="Minion Pro SmBd" panose="02040603060306020203" pitchFamily="18" charset="0"/>
                <a:cs typeface="Courier New" panose="02070309020205020404" pitchFamily="49" charset="0"/>
              </a:rPr>
              <a:t>- </a:t>
            </a:r>
            <a:r>
              <a:rPr lang="en-AU" dirty="0"/>
              <a:t>process </a:t>
            </a:r>
            <a:r>
              <a:rPr lang="en-AU" dirty="0" smtClean="0"/>
              <a:t>oriented; focuses </a:t>
            </a:r>
            <a:r>
              <a:rPr lang="en-AU" dirty="0"/>
              <a:t>on producing defect- and fault-free products</a:t>
            </a:r>
            <a:r>
              <a:rPr lang="en-US" dirty="0">
                <a:solidFill>
                  <a:schemeClr val="tx2">
                    <a:lumMod val="50000"/>
                  </a:schemeClr>
                </a:solidFill>
                <a:latin typeface="Minion Pro SmBd" panose="02040603060306020203" pitchFamily="18" charset="0"/>
                <a:cs typeface="Courier New" panose="02070309020205020404" pitchFamily="49" charset="0"/>
              </a:rPr>
              <a:t>.</a:t>
            </a:r>
          </a:p>
          <a:p>
            <a:pPr marL="257175" indent="-257175">
              <a:buFont typeface="Arial" panose="020B0604020202020204" pitchFamily="34" charset="0"/>
              <a:buChar char="•"/>
            </a:pPr>
            <a:endParaRPr lang="en-US" dirty="0">
              <a:solidFill>
                <a:schemeClr val="tx2">
                  <a:lumMod val="50000"/>
                </a:schemeClr>
              </a:solidFill>
              <a:latin typeface="Minion Pro SmBd" panose="02040603060306020203" pitchFamily="18" charset="0"/>
              <a:cs typeface="Courier New" panose="02070309020205020404" pitchFamily="49" charset="0"/>
            </a:endParaRPr>
          </a:p>
        </p:txBody>
      </p:sp>
      <p:sp>
        <p:nvSpPr>
          <p:cNvPr id="42" name="TextBox 41"/>
          <p:cNvSpPr txBox="1"/>
          <p:nvPr/>
        </p:nvSpPr>
        <p:spPr>
          <a:xfrm>
            <a:off x="1367650" y="3730209"/>
            <a:ext cx="3486738" cy="1199067"/>
          </a:xfrm>
          <a:prstGeom prst="rect">
            <a:avLst/>
          </a:prstGeom>
          <a:noFill/>
        </p:spPr>
        <p:txBody>
          <a:bodyPr wrap="square" rtlCol="0">
            <a:normAutofit/>
          </a:bodyPr>
          <a:lstStyle/>
          <a:p>
            <a:pPr marL="257175" indent="-257175">
              <a:buFont typeface="Arial" panose="020B0604020202020204" pitchFamily="34" charset="0"/>
              <a:buChar char="•"/>
            </a:pPr>
            <a:r>
              <a:rPr lang="en-AU" b="1" dirty="0"/>
              <a:t>Total quality management </a:t>
            </a:r>
            <a:r>
              <a:rPr lang="en-US" dirty="0">
                <a:solidFill>
                  <a:schemeClr val="tx2">
                    <a:lumMod val="50000"/>
                  </a:schemeClr>
                </a:solidFill>
                <a:latin typeface="Minion Pro SmBd" panose="02040603060306020203" pitchFamily="18" charset="0"/>
                <a:cs typeface="Courier New" panose="02070309020205020404" pitchFamily="49" charset="0"/>
              </a:rPr>
              <a:t>- </a:t>
            </a:r>
            <a:r>
              <a:rPr lang="en-AU" dirty="0"/>
              <a:t>incorporates quality </a:t>
            </a:r>
            <a:r>
              <a:rPr lang="en-AU" dirty="0" smtClean="0"/>
              <a:t>assurance; creating </a:t>
            </a:r>
            <a:r>
              <a:rPr lang="en-AU" dirty="0"/>
              <a:t>a quality </a:t>
            </a:r>
            <a:r>
              <a:rPr lang="en-AU" dirty="0" smtClean="0"/>
              <a:t>culture; create </a:t>
            </a:r>
            <a:r>
              <a:rPr lang="en-AU" dirty="0"/>
              <a:t>customer satisfaction</a:t>
            </a:r>
            <a:r>
              <a:rPr lang="en-US" dirty="0">
                <a:solidFill>
                  <a:schemeClr val="tx2">
                    <a:lumMod val="50000"/>
                  </a:schemeClr>
                </a:solidFill>
                <a:latin typeface="Minion Pro SmBd" panose="02040603060306020203" pitchFamily="18" charset="0"/>
                <a:cs typeface="Courier New" panose="02070309020205020404" pitchFamily="49" charset="0"/>
              </a:rPr>
              <a:t>.</a:t>
            </a:r>
          </a:p>
          <a:p>
            <a:pPr marL="257175" indent="-257175">
              <a:buFont typeface="Arial" panose="020B0604020202020204" pitchFamily="34" charset="0"/>
              <a:buChar char="•"/>
            </a:pPr>
            <a:endParaRPr lang="en-US" dirty="0">
              <a:solidFill>
                <a:schemeClr val="tx2">
                  <a:lumMod val="50000"/>
                </a:schemeClr>
              </a:solidFill>
              <a:latin typeface="Minion Pro SmBd" panose="02040603060306020203" pitchFamily="18" charset="0"/>
              <a:cs typeface="Courier New" panose="02070309020205020404" pitchFamily="49" charset="0"/>
            </a:endParaRPr>
          </a:p>
        </p:txBody>
      </p:sp>
      <p:sp>
        <p:nvSpPr>
          <p:cNvPr id="48" name="Rounded Rectangle 10"/>
          <p:cNvSpPr/>
          <p:nvPr/>
        </p:nvSpPr>
        <p:spPr>
          <a:xfrm rot="1272605">
            <a:off x="924839" y="3523180"/>
            <a:ext cx="637310" cy="1209324"/>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a:effectLst>
            <a:outerShdw blurRad="1143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49" name="Rounded Rectangle 10"/>
          <p:cNvSpPr/>
          <p:nvPr/>
        </p:nvSpPr>
        <p:spPr>
          <a:xfrm rot="1272605">
            <a:off x="69636" y="1559707"/>
            <a:ext cx="637310" cy="1209324"/>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a:effectLst>
            <a:outerShdw blurRad="1143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50" name="Rounded Rectangle 10"/>
          <p:cNvSpPr/>
          <p:nvPr/>
        </p:nvSpPr>
        <p:spPr>
          <a:xfrm rot="1272605">
            <a:off x="4933031" y="1748210"/>
            <a:ext cx="637310" cy="1209324"/>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a:effectLst>
            <a:outerShdw blurRad="1143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sz="1350"/>
          </a:p>
        </p:txBody>
      </p:sp>
      <p:sp>
        <p:nvSpPr>
          <p:cNvPr id="54" name="Rectangle 53"/>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42041" y="-52552"/>
            <a:ext cx="9228081" cy="909803"/>
          </a:xfrm>
          <a:prstGeom prst="rect">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a:solidFill>
                  <a:schemeClr val="tx1"/>
                </a:solidFill>
              </a:rPr>
              <a:t>Concepts of Quality</a:t>
            </a:r>
            <a:endParaRPr lang="en-US" b="1" dirty="0">
              <a:solidFill>
                <a:schemeClr val="tx1"/>
              </a:solidFill>
            </a:endParaRPr>
          </a:p>
        </p:txBody>
      </p:sp>
      <p:pic>
        <p:nvPicPr>
          <p:cNvPr id="56" name="Picture 11" descr="Formallogo(Colour)inPantone (Small)"/>
          <p:cNvPicPr>
            <a:picLocks noChangeAspect="1" noChangeArrowheads="1"/>
          </p:cNvPicPr>
          <p:nvPr/>
        </p:nvPicPr>
        <p:blipFill>
          <a:blip r:embed="rId4" cstate="print"/>
          <a:srcRect/>
          <a:stretch>
            <a:fillRect/>
          </a:stretch>
        </p:blipFill>
        <p:spPr bwMode="auto">
          <a:xfrm>
            <a:off x="7000168" y="142418"/>
            <a:ext cx="2091603" cy="684695"/>
          </a:xfrm>
          <a:prstGeom prst="rect">
            <a:avLst/>
          </a:prstGeom>
          <a:noFill/>
          <a:ln w="9525">
            <a:noFill/>
            <a:miter lim="800000"/>
            <a:headEnd/>
            <a:tailEnd/>
          </a:ln>
        </p:spPr>
      </p:pic>
    </p:spTree>
    <p:extLst>
      <p:ext uri="{BB962C8B-B14F-4D97-AF65-F5344CB8AC3E}">
        <p14:creationId xmlns:p14="http://schemas.microsoft.com/office/powerpoint/2010/main" val="3729752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fade">
                                      <p:cBhvr>
                                        <p:cTn id="20" dur="500"/>
                                        <p:tgtEl>
                                          <p:spTgt spid="4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fade">
                                      <p:cBhvr>
                                        <p:cTn id="2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8" grpId="0" animBg="1"/>
      <p:bldP spid="49" grpId="0" animBg="1"/>
      <p:bldP spid="5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6"/>
          <p:cNvSpPr>
            <a:spLocks noChangeArrowheads="1"/>
          </p:cNvSpPr>
          <p:nvPr/>
        </p:nvSpPr>
        <p:spPr bwMode="auto">
          <a:xfrm>
            <a:off x="0" y="857250"/>
            <a:ext cx="9144000" cy="5143500"/>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0" name="Group 29"/>
          <p:cNvGrpSpPr/>
          <p:nvPr/>
        </p:nvGrpSpPr>
        <p:grpSpPr>
          <a:xfrm>
            <a:off x="292999" y="3170806"/>
            <a:ext cx="1196411" cy="2836871"/>
            <a:chOff x="390665" y="3084742"/>
            <a:chExt cx="1595214" cy="3782494"/>
          </a:xfrm>
          <a:effectLst>
            <a:outerShdw blurRad="114300" dist="76200" dir="2700000" algn="tl" rotWithShape="0">
              <a:prstClr val="black">
                <a:alpha val="40000"/>
              </a:prstClr>
            </a:outerShdw>
          </a:effectLst>
        </p:grpSpPr>
        <p:sp>
          <p:nvSpPr>
            <p:cNvPr id="31" name="Freeform 87"/>
            <p:cNvSpPr>
              <a:spLocks/>
            </p:cNvSpPr>
            <p:nvPr/>
          </p:nvSpPr>
          <p:spPr bwMode="auto">
            <a:xfrm>
              <a:off x="390665" y="3084742"/>
              <a:ext cx="1595214" cy="2750154"/>
            </a:xfrm>
            <a:custGeom>
              <a:avLst/>
              <a:gdLst>
                <a:gd name="T0" fmla="*/ 155 w 665"/>
                <a:gd name="T1" fmla="*/ 957 h 1159"/>
                <a:gd name="T2" fmla="*/ 155 w 665"/>
                <a:gd name="T3" fmla="*/ 1159 h 1159"/>
                <a:gd name="T4" fmla="*/ 504 w 665"/>
                <a:gd name="T5" fmla="*/ 1159 h 1159"/>
                <a:gd name="T6" fmla="*/ 504 w 665"/>
                <a:gd name="T7" fmla="*/ 973 h 1159"/>
                <a:gd name="T8" fmla="*/ 516 w 665"/>
                <a:gd name="T9" fmla="*/ 973 h 1159"/>
                <a:gd name="T10" fmla="*/ 580 w 665"/>
                <a:gd name="T11" fmla="*/ 890 h 1159"/>
                <a:gd name="T12" fmla="*/ 647 w 665"/>
                <a:gd name="T13" fmla="*/ 732 h 1159"/>
                <a:gd name="T14" fmla="*/ 664 w 665"/>
                <a:gd name="T15" fmla="*/ 646 h 1159"/>
                <a:gd name="T16" fmla="*/ 661 w 665"/>
                <a:gd name="T17" fmla="*/ 550 h 1159"/>
                <a:gd name="T18" fmla="*/ 516 w 665"/>
                <a:gd name="T19" fmla="*/ 517 h 1159"/>
                <a:gd name="T20" fmla="*/ 458 w 665"/>
                <a:gd name="T21" fmla="*/ 564 h 1159"/>
                <a:gd name="T22" fmla="*/ 380 w 665"/>
                <a:gd name="T23" fmla="*/ 549 h 1159"/>
                <a:gd name="T24" fmla="*/ 295 w 665"/>
                <a:gd name="T25" fmla="*/ 435 h 1159"/>
                <a:gd name="T26" fmla="*/ 323 w 665"/>
                <a:gd name="T27" fmla="*/ 264 h 1159"/>
                <a:gd name="T28" fmla="*/ 380 w 665"/>
                <a:gd name="T29" fmla="*/ 178 h 1159"/>
                <a:gd name="T30" fmla="*/ 508 w 665"/>
                <a:gd name="T31" fmla="*/ 109 h 1159"/>
                <a:gd name="T32" fmla="*/ 508 w 665"/>
                <a:gd name="T33" fmla="*/ 36 h 1159"/>
                <a:gd name="T34" fmla="*/ 499 w 665"/>
                <a:gd name="T35" fmla="*/ 26 h 1159"/>
                <a:gd name="T36" fmla="*/ 428 w 665"/>
                <a:gd name="T37" fmla="*/ 19 h 1159"/>
                <a:gd name="T38" fmla="*/ 266 w 665"/>
                <a:gd name="T39" fmla="*/ 93 h 1159"/>
                <a:gd name="T40" fmla="*/ 209 w 665"/>
                <a:gd name="T41" fmla="*/ 150 h 1159"/>
                <a:gd name="T42" fmla="*/ 18 w 665"/>
                <a:gd name="T43" fmla="*/ 468 h 1159"/>
                <a:gd name="T44" fmla="*/ 13 w 665"/>
                <a:gd name="T45" fmla="*/ 481 h 1159"/>
                <a:gd name="T46" fmla="*/ 0 w 665"/>
                <a:gd name="T47" fmla="*/ 565 h 1159"/>
                <a:gd name="T48" fmla="*/ 0 w 665"/>
                <a:gd name="T49" fmla="*/ 569 h 1159"/>
                <a:gd name="T50" fmla="*/ 8 w 665"/>
                <a:gd name="T51" fmla="*/ 637 h 1159"/>
                <a:gd name="T52" fmla="*/ 92 w 665"/>
                <a:gd name="T53" fmla="*/ 873 h 1159"/>
                <a:gd name="T54" fmla="*/ 155 w 665"/>
                <a:gd name="T55" fmla="*/ 957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5" h="1159">
                  <a:moveTo>
                    <a:pt x="155" y="957"/>
                  </a:moveTo>
                  <a:cubicBezTo>
                    <a:pt x="155" y="1159"/>
                    <a:pt x="155" y="1159"/>
                    <a:pt x="155" y="1159"/>
                  </a:cubicBezTo>
                  <a:cubicBezTo>
                    <a:pt x="504" y="1159"/>
                    <a:pt x="504" y="1159"/>
                    <a:pt x="504" y="1159"/>
                  </a:cubicBezTo>
                  <a:cubicBezTo>
                    <a:pt x="504" y="973"/>
                    <a:pt x="504" y="973"/>
                    <a:pt x="504" y="973"/>
                  </a:cubicBezTo>
                  <a:cubicBezTo>
                    <a:pt x="516" y="973"/>
                    <a:pt x="516" y="973"/>
                    <a:pt x="516" y="973"/>
                  </a:cubicBezTo>
                  <a:cubicBezTo>
                    <a:pt x="540" y="973"/>
                    <a:pt x="563" y="937"/>
                    <a:pt x="580" y="890"/>
                  </a:cubicBezTo>
                  <a:cubicBezTo>
                    <a:pt x="647" y="732"/>
                    <a:pt x="647" y="732"/>
                    <a:pt x="647" y="732"/>
                  </a:cubicBezTo>
                  <a:cubicBezTo>
                    <a:pt x="659" y="705"/>
                    <a:pt x="665" y="676"/>
                    <a:pt x="664" y="646"/>
                  </a:cubicBezTo>
                  <a:cubicBezTo>
                    <a:pt x="661" y="550"/>
                    <a:pt x="661" y="550"/>
                    <a:pt x="661" y="550"/>
                  </a:cubicBezTo>
                  <a:cubicBezTo>
                    <a:pt x="661" y="499"/>
                    <a:pt x="516" y="517"/>
                    <a:pt x="516" y="517"/>
                  </a:cubicBezTo>
                  <a:cubicBezTo>
                    <a:pt x="516" y="551"/>
                    <a:pt x="491" y="571"/>
                    <a:pt x="458" y="564"/>
                  </a:cubicBezTo>
                  <a:cubicBezTo>
                    <a:pt x="458" y="564"/>
                    <a:pt x="398" y="559"/>
                    <a:pt x="380" y="549"/>
                  </a:cubicBezTo>
                  <a:cubicBezTo>
                    <a:pt x="362" y="538"/>
                    <a:pt x="305" y="476"/>
                    <a:pt x="295" y="435"/>
                  </a:cubicBezTo>
                  <a:cubicBezTo>
                    <a:pt x="282" y="382"/>
                    <a:pt x="320" y="284"/>
                    <a:pt x="323" y="264"/>
                  </a:cubicBezTo>
                  <a:cubicBezTo>
                    <a:pt x="326" y="244"/>
                    <a:pt x="365" y="188"/>
                    <a:pt x="380" y="178"/>
                  </a:cubicBezTo>
                  <a:cubicBezTo>
                    <a:pt x="395" y="169"/>
                    <a:pt x="508" y="109"/>
                    <a:pt x="508" y="109"/>
                  </a:cubicBezTo>
                  <a:cubicBezTo>
                    <a:pt x="529" y="90"/>
                    <a:pt x="526" y="56"/>
                    <a:pt x="508" y="36"/>
                  </a:cubicBezTo>
                  <a:cubicBezTo>
                    <a:pt x="499" y="26"/>
                    <a:pt x="499" y="26"/>
                    <a:pt x="499" y="26"/>
                  </a:cubicBezTo>
                  <a:cubicBezTo>
                    <a:pt x="481" y="6"/>
                    <a:pt x="450" y="0"/>
                    <a:pt x="428" y="19"/>
                  </a:cubicBezTo>
                  <a:cubicBezTo>
                    <a:pt x="266" y="93"/>
                    <a:pt x="266" y="93"/>
                    <a:pt x="266" y="93"/>
                  </a:cubicBezTo>
                  <a:cubicBezTo>
                    <a:pt x="209" y="150"/>
                    <a:pt x="209" y="150"/>
                    <a:pt x="209" y="150"/>
                  </a:cubicBezTo>
                  <a:cubicBezTo>
                    <a:pt x="18" y="468"/>
                    <a:pt x="18" y="468"/>
                    <a:pt x="18" y="468"/>
                  </a:cubicBezTo>
                  <a:cubicBezTo>
                    <a:pt x="16" y="472"/>
                    <a:pt x="14" y="477"/>
                    <a:pt x="13" y="481"/>
                  </a:cubicBezTo>
                  <a:cubicBezTo>
                    <a:pt x="5" y="508"/>
                    <a:pt x="0" y="536"/>
                    <a:pt x="0" y="565"/>
                  </a:cubicBezTo>
                  <a:cubicBezTo>
                    <a:pt x="0" y="569"/>
                    <a:pt x="0" y="569"/>
                    <a:pt x="0" y="569"/>
                  </a:cubicBezTo>
                  <a:cubicBezTo>
                    <a:pt x="0" y="592"/>
                    <a:pt x="3" y="615"/>
                    <a:pt x="8" y="637"/>
                  </a:cubicBezTo>
                  <a:cubicBezTo>
                    <a:pt x="92" y="873"/>
                    <a:pt x="92" y="873"/>
                    <a:pt x="92" y="873"/>
                  </a:cubicBezTo>
                  <a:cubicBezTo>
                    <a:pt x="92" y="912"/>
                    <a:pt x="130" y="946"/>
                    <a:pt x="155" y="95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Rectangle 88"/>
            <p:cNvSpPr>
              <a:spLocks noChangeArrowheads="1"/>
            </p:cNvSpPr>
            <p:nvPr/>
          </p:nvSpPr>
          <p:spPr bwMode="auto">
            <a:xfrm>
              <a:off x="667391" y="5776935"/>
              <a:ext cx="976661" cy="341740"/>
            </a:xfrm>
            <a:prstGeom prst="rect">
              <a:avLst/>
            </a:pr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Rectangle 89"/>
            <p:cNvSpPr>
              <a:spLocks noChangeArrowheads="1"/>
            </p:cNvSpPr>
            <p:nvPr/>
          </p:nvSpPr>
          <p:spPr bwMode="auto">
            <a:xfrm>
              <a:off x="520886" y="6069850"/>
              <a:ext cx="1139439" cy="797386"/>
            </a:xfrm>
            <a:prstGeom prst="rect">
              <a:avLst/>
            </a:pr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Oval 90"/>
            <p:cNvSpPr>
              <a:spLocks noChangeArrowheads="1"/>
            </p:cNvSpPr>
            <p:nvPr/>
          </p:nvSpPr>
          <p:spPr bwMode="auto">
            <a:xfrm>
              <a:off x="585997" y="6232581"/>
              <a:ext cx="162777" cy="162731"/>
            </a:xfrm>
            <a:prstGeom prst="ellipse">
              <a:avLst/>
            </a:prstGeom>
            <a:solidFill>
              <a:schemeClr val="accent3">
                <a:lumMod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35" name="Freeform 91"/>
          <p:cNvSpPr>
            <a:spLocks/>
          </p:cNvSpPr>
          <p:nvPr/>
        </p:nvSpPr>
        <p:spPr bwMode="auto">
          <a:xfrm>
            <a:off x="1220827" y="3603327"/>
            <a:ext cx="256378" cy="744497"/>
          </a:xfrm>
          <a:custGeom>
            <a:avLst/>
            <a:gdLst>
              <a:gd name="T0" fmla="*/ 70 w 148"/>
              <a:gd name="T1" fmla="*/ 0 h 421"/>
              <a:gd name="T2" fmla="*/ 70 w 148"/>
              <a:gd name="T3" fmla="*/ 0 h 421"/>
              <a:gd name="T4" fmla="*/ 140 w 148"/>
              <a:gd name="T5" fmla="*/ 70 h 421"/>
              <a:gd name="T6" fmla="*/ 148 w 148"/>
              <a:gd name="T7" fmla="*/ 349 h 421"/>
              <a:gd name="T8" fmla="*/ 70 w 148"/>
              <a:gd name="T9" fmla="*/ 421 h 421"/>
              <a:gd name="T10" fmla="*/ 70 w 148"/>
              <a:gd name="T11" fmla="*/ 421 h 421"/>
              <a:gd name="T12" fmla="*/ 0 w 148"/>
              <a:gd name="T13" fmla="*/ 351 h 421"/>
              <a:gd name="T14" fmla="*/ 0 w 148"/>
              <a:gd name="T15" fmla="*/ 70 h 421"/>
              <a:gd name="T16" fmla="*/ 70 w 148"/>
              <a:gd name="T17"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421">
                <a:moveTo>
                  <a:pt x="70" y="0"/>
                </a:moveTo>
                <a:cubicBezTo>
                  <a:pt x="70" y="0"/>
                  <a:pt x="70" y="0"/>
                  <a:pt x="70" y="0"/>
                </a:cubicBezTo>
                <a:cubicBezTo>
                  <a:pt x="109" y="0"/>
                  <a:pt x="140" y="32"/>
                  <a:pt x="140" y="70"/>
                </a:cubicBezTo>
                <a:cubicBezTo>
                  <a:pt x="148" y="349"/>
                  <a:pt x="148" y="349"/>
                  <a:pt x="148" y="349"/>
                </a:cubicBezTo>
                <a:cubicBezTo>
                  <a:pt x="148" y="388"/>
                  <a:pt x="109" y="421"/>
                  <a:pt x="70" y="421"/>
                </a:cubicBezTo>
                <a:cubicBezTo>
                  <a:pt x="70" y="421"/>
                  <a:pt x="70" y="421"/>
                  <a:pt x="70" y="421"/>
                </a:cubicBezTo>
                <a:cubicBezTo>
                  <a:pt x="32" y="421"/>
                  <a:pt x="0" y="389"/>
                  <a:pt x="0" y="351"/>
                </a:cubicBezTo>
                <a:cubicBezTo>
                  <a:pt x="0" y="70"/>
                  <a:pt x="0" y="70"/>
                  <a:pt x="0" y="70"/>
                </a:cubicBezTo>
                <a:cubicBezTo>
                  <a:pt x="0" y="32"/>
                  <a:pt x="32" y="0"/>
                  <a:pt x="70" y="0"/>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92"/>
          <p:cNvSpPr>
            <a:spLocks/>
          </p:cNvSpPr>
          <p:nvPr/>
        </p:nvSpPr>
        <p:spPr bwMode="auto">
          <a:xfrm>
            <a:off x="1269661" y="3639945"/>
            <a:ext cx="170916" cy="183076"/>
          </a:xfrm>
          <a:custGeom>
            <a:avLst/>
            <a:gdLst>
              <a:gd name="T0" fmla="*/ 96 w 96"/>
              <a:gd name="T1" fmla="*/ 100 h 100"/>
              <a:gd name="T2" fmla="*/ 96 w 96"/>
              <a:gd name="T3" fmla="*/ 50 h 100"/>
              <a:gd name="T4" fmla="*/ 52 w 96"/>
              <a:gd name="T5" fmla="*/ 0 h 100"/>
              <a:gd name="T6" fmla="*/ 41 w 96"/>
              <a:gd name="T7" fmla="*/ 0 h 100"/>
              <a:gd name="T8" fmla="*/ 0 w 96"/>
              <a:gd name="T9" fmla="*/ 50 h 100"/>
              <a:gd name="T10" fmla="*/ 0 w 96"/>
              <a:gd name="T11" fmla="*/ 100 h 100"/>
              <a:gd name="T12" fmla="*/ 96 w 96"/>
              <a:gd name="T13" fmla="*/ 100 h 100"/>
            </a:gdLst>
            <a:ahLst/>
            <a:cxnLst>
              <a:cxn ang="0">
                <a:pos x="T0" y="T1"/>
              </a:cxn>
              <a:cxn ang="0">
                <a:pos x="T2" y="T3"/>
              </a:cxn>
              <a:cxn ang="0">
                <a:pos x="T4" y="T5"/>
              </a:cxn>
              <a:cxn ang="0">
                <a:pos x="T6" y="T7"/>
              </a:cxn>
              <a:cxn ang="0">
                <a:pos x="T8" y="T9"/>
              </a:cxn>
              <a:cxn ang="0">
                <a:pos x="T10" y="T11"/>
              </a:cxn>
              <a:cxn ang="0">
                <a:pos x="T12" y="T13"/>
              </a:cxn>
            </a:cxnLst>
            <a:rect l="0" t="0" r="r" b="b"/>
            <a:pathLst>
              <a:path w="96" h="100">
                <a:moveTo>
                  <a:pt x="96" y="100"/>
                </a:moveTo>
                <a:cubicBezTo>
                  <a:pt x="96" y="50"/>
                  <a:pt x="96" y="50"/>
                  <a:pt x="96" y="50"/>
                </a:cubicBezTo>
                <a:cubicBezTo>
                  <a:pt x="96" y="21"/>
                  <a:pt x="75" y="0"/>
                  <a:pt x="52" y="0"/>
                </a:cubicBezTo>
                <a:cubicBezTo>
                  <a:pt x="41" y="0"/>
                  <a:pt x="41" y="0"/>
                  <a:pt x="41" y="0"/>
                </a:cubicBezTo>
                <a:cubicBezTo>
                  <a:pt x="18" y="0"/>
                  <a:pt x="0" y="21"/>
                  <a:pt x="0" y="50"/>
                </a:cubicBezTo>
                <a:cubicBezTo>
                  <a:pt x="0" y="100"/>
                  <a:pt x="0" y="100"/>
                  <a:pt x="0" y="100"/>
                </a:cubicBezTo>
                <a:lnTo>
                  <a:pt x="96" y="10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93"/>
          <p:cNvSpPr>
            <a:spLocks/>
          </p:cNvSpPr>
          <p:nvPr/>
        </p:nvSpPr>
        <p:spPr bwMode="auto">
          <a:xfrm>
            <a:off x="2514904" y="1382053"/>
            <a:ext cx="2343989" cy="2977972"/>
          </a:xfrm>
          <a:custGeom>
            <a:avLst/>
            <a:gdLst>
              <a:gd name="T0" fmla="*/ 1204 w 1313"/>
              <a:gd name="T1" fmla="*/ 1665 h 1665"/>
              <a:gd name="T2" fmla="*/ 109 w 1313"/>
              <a:gd name="T3" fmla="*/ 1665 h 1665"/>
              <a:gd name="T4" fmla="*/ 0 w 1313"/>
              <a:gd name="T5" fmla="*/ 1556 h 1665"/>
              <a:gd name="T6" fmla="*/ 0 w 1313"/>
              <a:gd name="T7" fmla="*/ 109 h 1665"/>
              <a:gd name="T8" fmla="*/ 109 w 1313"/>
              <a:gd name="T9" fmla="*/ 0 h 1665"/>
              <a:gd name="T10" fmla="*/ 1204 w 1313"/>
              <a:gd name="T11" fmla="*/ 0 h 1665"/>
              <a:gd name="T12" fmla="*/ 1313 w 1313"/>
              <a:gd name="T13" fmla="*/ 109 h 1665"/>
              <a:gd name="T14" fmla="*/ 1313 w 1313"/>
              <a:gd name="T15" fmla="*/ 1556 h 1665"/>
              <a:gd name="T16" fmla="*/ 1204 w 1313"/>
              <a:gd name="T17" fmla="*/ 1665 h 1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3" h="1665">
                <a:moveTo>
                  <a:pt x="1204" y="1665"/>
                </a:moveTo>
                <a:cubicBezTo>
                  <a:pt x="109" y="1665"/>
                  <a:pt x="109" y="1665"/>
                  <a:pt x="109" y="1665"/>
                </a:cubicBezTo>
                <a:cubicBezTo>
                  <a:pt x="49" y="1665"/>
                  <a:pt x="0" y="1616"/>
                  <a:pt x="0" y="1556"/>
                </a:cubicBezTo>
                <a:cubicBezTo>
                  <a:pt x="0" y="109"/>
                  <a:pt x="0" y="109"/>
                  <a:pt x="0" y="109"/>
                </a:cubicBezTo>
                <a:cubicBezTo>
                  <a:pt x="0" y="49"/>
                  <a:pt x="49" y="0"/>
                  <a:pt x="109" y="0"/>
                </a:cubicBezTo>
                <a:cubicBezTo>
                  <a:pt x="1204" y="0"/>
                  <a:pt x="1204" y="0"/>
                  <a:pt x="1204" y="0"/>
                </a:cubicBezTo>
                <a:cubicBezTo>
                  <a:pt x="1264" y="0"/>
                  <a:pt x="1313" y="49"/>
                  <a:pt x="1313" y="109"/>
                </a:cubicBezTo>
                <a:cubicBezTo>
                  <a:pt x="1313" y="1556"/>
                  <a:pt x="1313" y="1556"/>
                  <a:pt x="1313" y="1556"/>
                </a:cubicBezTo>
                <a:cubicBezTo>
                  <a:pt x="1313" y="1616"/>
                  <a:pt x="1264" y="1665"/>
                  <a:pt x="1204" y="1665"/>
                </a:cubicBez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94"/>
          <p:cNvSpPr>
            <a:spLocks/>
          </p:cNvSpPr>
          <p:nvPr/>
        </p:nvSpPr>
        <p:spPr bwMode="auto">
          <a:xfrm>
            <a:off x="573793" y="1052527"/>
            <a:ext cx="1819037" cy="3319706"/>
          </a:xfrm>
          <a:custGeom>
            <a:avLst/>
            <a:gdLst>
              <a:gd name="T0" fmla="*/ 968 w 1021"/>
              <a:gd name="T1" fmla="*/ 177 h 1858"/>
              <a:gd name="T2" fmla="*/ 378 w 1021"/>
              <a:gd name="T3" fmla="*/ 0 h 1858"/>
              <a:gd name="T4" fmla="*/ 63 w 1021"/>
              <a:gd name="T5" fmla="*/ 58 h 1858"/>
              <a:gd name="T6" fmla="*/ 0 w 1021"/>
              <a:gd name="T7" fmla="*/ 162 h 1858"/>
              <a:gd name="T8" fmla="*/ 0 w 1021"/>
              <a:gd name="T9" fmla="*/ 1646 h 1858"/>
              <a:gd name="T10" fmla="*/ 90 w 1021"/>
              <a:gd name="T11" fmla="*/ 1754 h 1858"/>
              <a:gd name="T12" fmla="*/ 113 w 1021"/>
              <a:gd name="T13" fmla="*/ 1750 h 1858"/>
              <a:gd name="T14" fmla="*/ 378 w 1021"/>
              <a:gd name="T15" fmla="*/ 1709 h 1858"/>
              <a:gd name="T16" fmla="*/ 897 w 1021"/>
              <a:gd name="T17" fmla="*/ 1849 h 1858"/>
              <a:gd name="T18" fmla="*/ 932 w 1021"/>
              <a:gd name="T19" fmla="*/ 1858 h 1858"/>
              <a:gd name="T20" fmla="*/ 1021 w 1021"/>
              <a:gd name="T21" fmla="*/ 1750 h 1858"/>
              <a:gd name="T22" fmla="*/ 1021 w 1021"/>
              <a:gd name="T23" fmla="*/ 276 h 1858"/>
              <a:gd name="T24" fmla="*/ 968 w 1021"/>
              <a:gd name="T25" fmla="*/ 177 h 1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1" h="1858">
                <a:moveTo>
                  <a:pt x="968" y="177"/>
                </a:moveTo>
                <a:cubicBezTo>
                  <a:pt x="780" y="76"/>
                  <a:pt x="587" y="0"/>
                  <a:pt x="378" y="0"/>
                </a:cubicBezTo>
                <a:cubicBezTo>
                  <a:pt x="277" y="0"/>
                  <a:pt x="173" y="18"/>
                  <a:pt x="63" y="58"/>
                </a:cubicBezTo>
                <a:cubicBezTo>
                  <a:pt x="26" y="72"/>
                  <a:pt x="0" y="114"/>
                  <a:pt x="0" y="162"/>
                </a:cubicBezTo>
                <a:cubicBezTo>
                  <a:pt x="0" y="1646"/>
                  <a:pt x="0" y="1646"/>
                  <a:pt x="0" y="1646"/>
                </a:cubicBezTo>
                <a:cubicBezTo>
                  <a:pt x="0" y="1707"/>
                  <a:pt x="42" y="1754"/>
                  <a:pt x="90" y="1754"/>
                </a:cubicBezTo>
                <a:cubicBezTo>
                  <a:pt x="98" y="1754"/>
                  <a:pt x="106" y="1752"/>
                  <a:pt x="113" y="1750"/>
                </a:cubicBezTo>
                <a:cubicBezTo>
                  <a:pt x="205" y="1721"/>
                  <a:pt x="292" y="1709"/>
                  <a:pt x="378" y="1709"/>
                </a:cubicBezTo>
                <a:cubicBezTo>
                  <a:pt x="561" y="1709"/>
                  <a:pt x="732" y="1767"/>
                  <a:pt x="897" y="1849"/>
                </a:cubicBezTo>
                <a:cubicBezTo>
                  <a:pt x="909" y="1855"/>
                  <a:pt x="920" y="1858"/>
                  <a:pt x="932" y="1858"/>
                </a:cubicBezTo>
                <a:cubicBezTo>
                  <a:pt x="979" y="1858"/>
                  <a:pt x="1021" y="1812"/>
                  <a:pt x="1021" y="1750"/>
                </a:cubicBezTo>
                <a:cubicBezTo>
                  <a:pt x="1021" y="276"/>
                  <a:pt x="1021" y="276"/>
                  <a:pt x="1021" y="276"/>
                </a:cubicBezTo>
                <a:cubicBezTo>
                  <a:pt x="1021" y="233"/>
                  <a:pt x="1000" y="195"/>
                  <a:pt x="968" y="177"/>
                </a:cubicBez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9" name="Group 38"/>
          <p:cNvGrpSpPr/>
          <p:nvPr/>
        </p:nvGrpSpPr>
        <p:grpSpPr>
          <a:xfrm>
            <a:off x="1220827" y="3566716"/>
            <a:ext cx="256378" cy="744497"/>
            <a:chOff x="1627769" y="3612622"/>
            <a:chExt cx="341837" cy="992662"/>
          </a:xfrm>
        </p:grpSpPr>
        <p:sp>
          <p:nvSpPr>
            <p:cNvPr id="40" name="Freeform 95"/>
            <p:cNvSpPr>
              <a:spLocks/>
            </p:cNvSpPr>
            <p:nvPr/>
          </p:nvSpPr>
          <p:spPr bwMode="auto">
            <a:xfrm>
              <a:off x="1627769" y="3612622"/>
              <a:ext cx="341837" cy="992662"/>
            </a:xfrm>
            <a:custGeom>
              <a:avLst/>
              <a:gdLst>
                <a:gd name="T0" fmla="*/ 70 w 148"/>
                <a:gd name="T1" fmla="*/ 0 h 421"/>
                <a:gd name="T2" fmla="*/ 70 w 148"/>
                <a:gd name="T3" fmla="*/ 0 h 421"/>
                <a:gd name="T4" fmla="*/ 140 w 148"/>
                <a:gd name="T5" fmla="*/ 70 h 421"/>
                <a:gd name="T6" fmla="*/ 148 w 148"/>
                <a:gd name="T7" fmla="*/ 349 h 421"/>
                <a:gd name="T8" fmla="*/ 70 w 148"/>
                <a:gd name="T9" fmla="*/ 421 h 421"/>
                <a:gd name="T10" fmla="*/ 70 w 148"/>
                <a:gd name="T11" fmla="*/ 421 h 421"/>
                <a:gd name="T12" fmla="*/ 0 w 148"/>
                <a:gd name="T13" fmla="*/ 351 h 421"/>
                <a:gd name="T14" fmla="*/ 0 w 148"/>
                <a:gd name="T15" fmla="*/ 70 h 421"/>
                <a:gd name="T16" fmla="*/ 70 w 148"/>
                <a:gd name="T17"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421">
                  <a:moveTo>
                    <a:pt x="70" y="0"/>
                  </a:moveTo>
                  <a:cubicBezTo>
                    <a:pt x="70" y="0"/>
                    <a:pt x="70" y="0"/>
                    <a:pt x="70" y="0"/>
                  </a:cubicBezTo>
                  <a:cubicBezTo>
                    <a:pt x="109" y="0"/>
                    <a:pt x="140" y="32"/>
                    <a:pt x="140" y="70"/>
                  </a:cubicBezTo>
                  <a:cubicBezTo>
                    <a:pt x="148" y="349"/>
                    <a:pt x="148" y="349"/>
                    <a:pt x="148" y="349"/>
                  </a:cubicBezTo>
                  <a:cubicBezTo>
                    <a:pt x="148" y="388"/>
                    <a:pt x="109" y="421"/>
                    <a:pt x="70" y="421"/>
                  </a:cubicBezTo>
                  <a:cubicBezTo>
                    <a:pt x="70" y="421"/>
                    <a:pt x="70" y="421"/>
                    <a:pt x="70" y="421"/>
                  </a:cubicBezTo>
                  <a:cubicBezTo>
                    <a:pt x="32" y="421"/>
                    <a:pt x="0" y="389"/>
                    <a:pt x="0" y="351"/>
                  </a:cubicBezTo>
                  <a:cubicBezTo>
                    <a:pt x="0" y="70"/>
                    <a:pt x="0" y="70"/>
                    <a:pt x="0" y="70"/>
                  </a:cubicBezTo>
                  <a:cubicBezTo>
                    <a:pt x="0" y="32"/>
                    <a:pt x="32" y="0"/>
                    <a:pt x="70" y="0"/>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6"/>
            <p:cNvSpPr>
              <a:spLocks/>
            </p:cNvSpPr>
            <p:nvPr/>
          </p:nvSpPr>
          <p:spPr bwMode="auto">
            <a:xfrm>
              <a:off x="1692881" y="3677714"/>
              <a:ext cx="227888" cy="227823"/>
            </a:xfrm>
            <a:custGeom>
              <a:avLst/>
              <a:gdLst>
                <a:gd name="T0" fmla="*/ 96 w 96"/>
                <a:gd name="T1" fmla="*/ 100 h 100"/>
                <a:gd name="T2" fmla="*/ 96 w 96"/>
                <a:gd name="T3" fmla="*/ 52 h 100"/>
                <a:gd name="T4" fmla="*/ 52 w 96"/>
                <a:gd name="T5" fmla="*/ 0 h 100"/>
                <a:gd name="T6" fmla="*/ 41 w 96"/>
                <a:gd name="T7" fmla="*/ 0 h 100"/>
                <a:gd name="T8" fmla="*/ 0 w 96"/>
                <a:gd name="T9" fmla="*/ 52 h 100"/>
                <a:gd name="T10" fmla="*/ 0 w 96"/>
                <a:gd name="T11" fmla="*/ 100 h 100"/>
                <a:gd name="T12" fmla="*/ 96 w 96"/>
                <a:gd name="T13" fmla="*/ 100 h 100"/>
              </a:gdLst>
              <a:ahLst/>
              <a:cxnLst>
                <a:cxn ang="0">
                  <a:pos x="T0" y="T1"/>
                </a:cxn>
                <a:cxn ang="0">
                  <a:pos x="T2" y="T3"/>
                </a:cxn>
                <a:cxn ang="0">
                  <a:pos x="T4" y="T5"/>
                </a:cxn>
                <a:cxn ang="0">
                  <a:pos x="T6" y="T7"/>
                </a:cxn>
                <a:cxn ang="0">
                  <a:pos x="T8" y="T9"/>
                </a:cxn>
                <a:cxn ang="0">
                  <a:pos x="T10" y="T11"/>
                </a:cxn>
                <a:cxn ang="0">
                  <a:pos x="T12" y="T13"/>
                </a:cxn>
              </a:cxnLst>
              <a:rect l="0" t="0" r="r" b="b"/>
              <a:pathLst>
                <a:path w="96" h="100">
                  <a:moveTo>
                    <a:pt x="96" y="100"/>
                  </a:moveTo>
                  <a:cubicBezTo>
                    <a:pt x="96" y="52"/>
                    <a:pt x="96" y="52"/>
                    <a:pt x="96" y="52"/>
                  </a:cubicBezTo>
                  <a:cubicBezTo>
                    <a:pt x="96" y="22"/>
                    <a:pt x="75" y="0"/>
                    <a:pt x="52" y="0"/>
                  </a:cubicBezTo>
                  <a:cubicBezTo>
                    <a:pt x="41" y="0"/>
                    <a:pt x="41" y="0"/>
                    <a:pt x="41" y="0"/>
                  </a:cubicBezTo>
                  <a:cubicBezTo>
                    <a:pt x="18" y="0"/>
                    <a:pt x="0" y="22"/>
                    <a:pt x="0" y="52"/>
                  </a:cubicBezTo>
                  <a:cubicBezTo>
                    <a:pt x="0" y="100"/>
                    <a:pt x="0" y="100"/>
                    <a:pt x="0" y="100"/>
                  </a:cubicBezTo>
                  <a:lnTo>
                    <a:pt x="96" y="10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2" name="TextBox 1"/>
          <p:cNvSpPr txBox="1"/>
          <p:nvPr/>
        </p:nvSpPr>
        <p:spPr>
          <a:xfrm>
            <a:off x="2466610" y="1513498"/>
            <a:ext cx="2397404" cy="2323358"/>
          </a:xfrm>
          <a:prstGeom prst="rect">
            <a:avLst/>
          </a:prstGeom>
          <a:noFill/>
        </p:spPr>
        <p:txBody>
          <a:bodyPr wrap="square" rtlCol="0" anchor="ctr" anchorCtr="0">
            <a:normAutofit/>
          </a:bodyPr>
          <a:lstStyle/>
          <a:p>
            <a:pPr algn="ctr"/>
            <a:r>
              <a:rPr lang="en-US" sz="3200" b="1" dirty="0">
                <a:solidFill>
                  <a:schemeClr val="tx2"/>
                </a:solidFill>
              </a:rPr>
              <a:t>Importance</a:t>
            </a:r>
          </a:p>
        </p:txBody>
      </p:sp>
      <p:sp>
        <p:nvSpPr>
          <p:cNvPr id="3" name="Rounded Rectangle 2"/>
          <p:cNvSpPr/>
          <p:nvPr/>
        </p:nvSpPr>
        <p:spPr>
          <a:xfrm>
            <a:off x="5491480" y="1052265"/>
            <a:ext cx="3434080" cy="4155032"/>
          </a:xfrm>
          <a:custGeom>
            <a:avLst/>
            <a:gdLst>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223296 w 4565227"/>
              <a:gd name="connsiteY6" fmla="*/ 4387819 h 4387819"/>
              <a:gd name="connsiteX7" fmla="*/ 0 w 4565227"/>
              <a:gd name="connsiteY7" fmla="*/ 4164523 h 4387819"/>
              <a:gd name="connsiteX8" fmla="*/ 0 w 4565227"/>
              <a:gd name="connsiteY8"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223296 w 4565227"/>
              <a:gd name="connsiteY6" fmla="*/ 4387819 h 4387819"/>
              <a:gd name="connsiteX7" fmla="*/ 0 w 4565227"/>
              <a:gd name="connsiteY7" fmla="*/ 3216256 h 4387819"/>
              <a:gd name="connsiteX8" fmla="*/ 0 w 4565227"/>
              <a:gd name="connsiteY8"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2025227 w 4565227"/>
              <a:gd name="connsiteY6" fmla="*/ 4379714 h 4387819"/>
              <a:gd name="connsiteX7" fmla="*/ 223296 w 4565227"/>
              <a:gd name="connsiteY7" fmla="*/ 4387819 h 4387819"/>
              <a:gd name="connsiteX8" fmla="*/ 0 w 4565227"/>
              <a:gd name="connsiteY8" fmla="*/ 3216256 h 4387819"/>
              <a:gd name="connsiteX9" fmla="*/ 0 w 4565227"/>
              <a:gd name="connsiteY9"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2241973 w 4565227"/>
              <a:gd name="connsiteY6" fmla="*/ 4372941 h 4387819"/>
              <a:gd name="connsiteX7" fmla="*/ 2025227 w 4565227"/>
              <a:gd name="connsiteY7" fmla="*/ 4379714 h 4387819"/>
              <a:gd name="connsiteX8" fmla="*/ 223296 w 4565227"/>
              <a:gd name="connsiteY8" fmla="*/ 4387819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2241973 w 4565227"/>
              <a:gd name="connsiteY6" fmla="*/ 4372941 h 4387819"/>
              <a:gd name="connsiteX7" fmla="*/ 1225973 w 4565227"/>
              <a:gd name="connsiteY7" fmla="*/ 4379714 h 4387819"/>
              <a:gd name="connsiteX8" fmla="*/ 223296 w 4565227"/>
              <a:gd name="connsiteY8" fmla="*/ 4387819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1225973 w 4565227"/>
              <a:gd name="connsiteY7" fmla="*/ 4379714 h 4387819"/>
              <a:gd name="connsiteX8" fmla="*/ 223296 w 4565227"/>
              <a:gd name="connsiteY8" fmla="*/ 4387819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1225973 w 4565227"/>
              <a:gd name="connsiteY7" fmla="*/ 4379714 h 4387819"/>
              <a:gd name="connsiteX8" fmla="*/ 142016 w 4565227"/>
              <a:gd name="connsiteY8" fmla="*/ 348696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1225973 w 4565227"/>
              <a:gd name="connsiteY7" fmla="*/ 4379714 h 4387819"/>
              <a:gd name="connsiteX8" fmla="*/ 142016 w 4565227"/>
              <a:gd name="connsiteY8" fmla="*/ 348696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1225973 w 4565227"/>
              <a:gd name="connsiteY7" fmla="*/ 4379714 h 4387819"/>
              <a:gd name="connsiteX8" fmla="*/ 142016 w 4565227"/>
              <a:gd name="connsiteY8" fmla="*/ 348696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1225973 w 4565227"/>
              <a:gd name="connsiteY7" fmla="*/ 4379714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839893 w 4565227"/>
              <a:gd name="connsiteY7" fmla="*/ 4244248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839893 w 4565227"/>
              <a:gd name="connsiteY7" fmla="*/ 4244248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839893 w 4565227"/>
              <a:gd name="connsiteY7" fmla="*/ 4244248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839893 w 4565227"/>
              <a:gd name="connsiteY7" fmla="*/ 4244248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117600 w 4565227"/>
              <a:gd name="connsiteY6" fmla="*/ 4386489 h 4387819"/>
              <a:gd name="connsiteX7" fmla="*/ 839893 w 4565227"/>
              <a:gd name="connsiteY7" fmla="*/ 4244248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97280 w 4565227"/>
              <a:gd name="connsiteY6" fmla="*/ 4400035 h 4400035"/>
              <a:gd name="connsiteX7" fmla="*/ 839893 w 4565227"/>
              <a:gd name="connsiteY7" fmla="*/ 4244248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70187 w 4565227"/>
              <a:gd name="connsiteY6" fmla="*/ 4400035 h 4400035"/>
              <a:gd name="connsiteX7" fmla="*/ 839893 w 4565227"/>
              <a:gd name="connsiteY7" fmla="*/ 4244248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70187 w 4565227"/>
              <a:gd name="connsiteY6" fmla="*/ 4400035 h 4400035"/>
              <a:gd name="connsiteX7" fmla="*/ 894080 w 4565227"/>
              <a:gd name="connsiteY7" fmla="*/ 4291662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97280 w 4565227"/>
              <a:gd name="connsiteY6" fmla="*/ 4400035 h 4400035"/>
              <a:gd name="connsiteX7" fmla="*/ 894080 w 4565227"/>
              <a:gd name="connsiteY7" fmla="*/ 4291662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97280 w 4565227"/>
              <a:gd name="connsiteY6" fmla="*/ 4400035 h 4400035"/>
              <a:gd name="connsiteX7" fmla="*/ 846667 w 4565227"/>
              <a:gd name="connsiteY7" fmla="*/ 4244249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97280 w 4565227"/>
              <a:gd name="connsiteY6" fmla="*/ 4400035 h 4400035"/>
              <a:gd name="connsiteX7" fmla="*/ 846667 w 4565227"/>
              <a:gd name="connsiteY7" fmla="*/ 4244249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110826 w 4565227"/>
              <a:gd name="connsiteY6" fmla="*/ 4400035 h 4400035"/>
              <a:gd name="connsiteX7" fmla="*/ 846667 w 4565227"/>
              <a:gd name="connsiteY7" fmla="*/ 4244249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110826 w 4565227"/>
              <a:gd name="connsiteY6" fmla="*/ 4400035 h 4400035"/>
              <a:gd name="connsiteX7" fmla="*/ 846667 w 4565227"/>
              <a:gd name="connsiteY7" fmla="*/ 4244249 h 4400035"/>
              <a:gd name="connsiteX8" fmla="*/ 87830 w 4565227"/>
              <a:gd name="connsiteY8" fmla="*/ 3486966 h 4400035"/>
              <a:gd name="connsiteX9" fmla="*/ 0 w 4565227"/>
              <a:gd name="connsiteY9" fmla="*/ 3216256 h 4400035"/>
              <a:gd name="connsiteX10" fmla="*/ 0 w 4565227"/>
              <a:gd name="connsiteY10" fmla="*/ 223296 h 4400035"/>
              <a:gd name="connsiteX0" fmla="*/ 6773 w 4572000"/>
              <a:gd name="connsiteY0" fmla="*/ 223296 h 4400035"/>
              <a:gd name="connsiteX1" fmla="*/ 230069 w 4572000"/>
              <a:gd name="connsiteY1" fmla="*/ 0 h 4400035"/>
              <a:gd name="connsiteX2" fmla="*/ 4348704 w 4572000"/>
              <a:gd name="connsiteY2" fmla="*/ 0 h 4400035"/>
              <a:gd name="connsiteX3" fmla="*/ 4572000 w 4572000"/>
              <a:gd name="connsiteY3" fmla="*/ 223296 h 4400035"/>
              <a:gd name="connsiteX4" fmla="*/ 4572000 w 4572000"/>
              <a:gd name="connsiteY4" fmla="*/ 4164523 h 4400035"/>
              <a:gd name="connsiteX5" fmla="*/ 4348704 w 4572000"/>
              <a:gd name="connsiteY5" fmla="*/ 4387819 h 4400035"/>
              <a:gd name="connsiteX6" fmla="*/ 1117599 w 4572000"/>
              <a:gd name="connsiteY6" fmla="*/ 4400035 h 4400035"/>
              <a:gd name="connsiteX7" fmla="*/ 853440 w 4572000"/>
              <a:gd name="connsiteY7" fmla="*/ 4244249 h 4400035"/>
              <a:gd name="connsiteX8" fmla="*/ 94603 w 4572000"/>
              <a:gd name="connsiteY8" fmla="*/ 3486966 h 4400035"/>
              <a:gd name="connsiteX9" fmla="*/ 0 w 4572000"/>
              <a:gd name="connsiteY9" fmla="*/ 3256896 h 4400035"/>
              <a:gd name="connsiteX10" fmla="*/ 6773 w 4572000"/>
              <a:gd name="connsiteY10" fmla="*/ 223296 h 4400035"/>
              <a:gd name="connsiteX0" fmla="*/ 6773 w 4572000"/>
              <a:gd name="connsiteY0" fmla="*/ 223296 h 4400035"/>
              <a:gd name="connsiteX1" fmla="*/ 230069 w 4572000"/>
              <a:gd name="connsiteY1" fmla="*/ 0 h 4400035"/>
              <a:gd name="connsiteX2" fmla="*/ 4348704 w 4572000"/>
              <a:gd name="connsiteY2" fmla="*/ 0 h 4400035"/>
              <a:gd name="connsiteX3" fmla="*/ 4572000 w 4572000"/>
              <a:gd name="connsiteY3" fmla="*/ 223296 h 4400035"/>
              <a:gd name="connsiteX4" fmla="*/ 4572000 w 4572000"/>
              <a:gd name="connsiteY4" fmla="*/ 4164523 h 4400035"/>
              <a:gd name="connsiteX5" fmla="*/ 4348704 w 4572000"/>
              <a:gd name="connsiteY5" fmla="*/ 4387819 h 4400035"/>
              <a:gd name="connsiteX6" fmla="*/ 1117599 w 4572000"/>
              <a:gd name="connsiteY6" fmla="*/ 4400035 h 4400035"/>
              <a:gd name="connsiteX7" fmla="*/ 853440 w 4572000"/>
              <a:gd name="connsiteY7" fmla="*/ 4244249 h 4400035"/>
              <a:gd name="connsiteX8" fmla="*/ 94603 w 4572000"/>
              <a:gd name="connsiteY8" fmla="*/ 3514060 h 4400035"/>
              <a:gd name="connsiteX9" fmla="*/ 0 w 4572000"/>
              <a:gd name="connsiteY9" fmla="*/ 3256896 h 4400035"/>
              <a:gd name="connsiteX10" fmla="*/ 6773 w 4572000"/>
              <a:gd name="connsiteY10" fmla="*/ 223296 h 4400035"/>
              <a:gd name="connsiteX0" fmla="*/ 13546 w 4578773"/>
              <a:gd name="connsiteY0" fmla="*/ 223296 h 4400035"/>
              <a:gd name="connsiteX1" fmla="*/ 236842 w 4578773"/>
              <a:gd name="connsiteY1" fmla="*/ 0 h 4400035"/>
              <a:gd name="connsiteX2" fmla="*/ 4355477 w 4578773"/>
              <a:gd name="connsiteY2" fmla="*/ 0 h 4400035"/>
              <a:gd name="connsiteX3" fmla="*/ 4578773 w 4578773"/>
              <a:gd name="connsiteY3" fmla="*/ 223296 h 4400035"/>
              <a:gd name="connsiteX4" fmla="*/ 4578773 w 4578773"/>
              <a:gd name="connsiteY4" fmla="*/ 4164523 h 4400035"/>
              <a:gd name="connsiteX5" fmla="*/ 4355477 w 4578773"/>
              <a:gd name="connsiteY5" fmla="*/ 4387819 h 4400035"/>
              <a:gd name="connsiteX6" fmla="*/ 1124372 w 4578773"/>
              <a:gd name="connsiteY6" fmla="*/ 4400035 h 4400035"/>
              <a:gd name="connsiteX7" fmla="*/ 860213 w 4578773"/>
              <a:gd name="connsiteY7" fmla="*/ 4244249 h 4400035"/>
              <a:gd name="connsiteX8" fmla="*/ 101376 w 4578773"/>
              <a:gd name="connsiteY8" fmla="*/ 3514060 h 4400035"/>
              <a:gd name="connsiteX9" fmla="*/ 0 w 4578773"/>
              <a:gd name="connsiteY9" fmla="*/ 3297536 h 4400035"/>
              <a:gd name="connsiteX10" fmla="*/ 13546 w 4578773"/>
              <a:gd name="connsiteY10" fmla="*/ 223296 h 4400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8773" h="4400035">
                <a:moveTo>
                  <a:pt x="13546" y="223296"/>
                </a:moveTo>
                <a:cubicBezTo>
                  <a:pt x="13546" y="99973"/>
                  <a:pt x="113519" y="0"/>
                  <a:pt x="236842" y="0"/>
                </a:cubicBezTo>
                <a:lnTo>
                  <a:pt x="4355477" y="0"/>
                </a:lnTo>
                <a:cubicBezTo>
                  <a:pt x="4478800" y="0"/>
                  <a:pt x="4578773" y="99973"/>
                  <a:pt x="4578773" y="223296"/>
                </a:cubicBezTo>
                <a:lnTo>
                  <a:pt x="4578773" y="4164523"/>
                </a:lnTo>
                <a:cubicBezTo>
                  <a:pt x="4578773" y="4287846"/>
                  <a:pt x="4478800" y="4387819"/>
                  <a:pt x="4355477" y="4387819"/>
                </a:cubicBezTo>
                <a:lnTo>
                  <a:pt x="1124372" y="4400035"/>
                </a:lnTo>
                <a:cubicBezTo>
                  <a:pt x="1022772" y="4395519"/>
                  <a:pt x="948266" y="4323272"/>
                  <a:pt x="860213" y="4244249"/>
                </a:cubicBezTo>
                <a:lnTo>
                  <a:pt x="101376" y="3514060"/>
                </a:lnTo>
                <a:cubicBezTo>
                  <a:pt x="18693" y="3432780"/>
                  <a:pt x="0" y="3386993"/>
                  <a:pt x="0" y="3297536"/>
                </a:cubicBezTo>
                <a:cubicBezTo>
                  <a:pt x="2258" y="2286336"/>
                  <a:pt x="11288" y="1234496"/>
                  <a:pt x="13546" y="223296"/>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6" name="TextBox 45"/>
          <p:cNvSpPr txBox="1"/>
          <p:nvPr/>
        </p:nvSpPr>
        <p:spPr>
          <a:xfrm>
            <a:off x="5477158" y="1048884"/>
            <a:ext cx="3458908" cy="4247317"/>
          </a:xfrm>
          <a:prstGeom prst="rect">
            <a:avLst/>
          </a:prstGeom>
          <a:noFill/>
        </p:spPr>
        <p:txBody>
          <a:bodyPr wrap="square" rtlCol="0">
            <a:spAutoFit/>
          </a:bodyPr>
          <a:lstStyle/>
          <a:p>
            <a:pPr marL="257175" indent="-257175">
              <a:buFont typeface="Arial" panose="020B0604020202020204" pitchFamily="34" charset="0"/>
              <a:buChar char="•"/>
            </a:pPr>
            <a:r>
              <a:rPr lang="en-GB" dirty="0">
                <a:solidFill>
                  <a:schemeClr val="bg1"/>
                </a:solidFill>
                <a:latin typeface="Minion Pro SmBd" panose="02040603060306020203" pitchFamily="18" charset="0"/>
                <a:cs typeface="Courier New" panose="02070309020205020404" pitchFamily="49" charset="0"/>
              </a:rPr>
              <a:t>Supporting the: </a:t>
            </a:r>
          </a:p>
          <a:p>
            <a:pPr marL="714375" lvl="1" indent="-257175">
              <a:buFont typeface="Arial" panose="020B0604020202020204" pitchFamily="34" charset="0"/>
              <a:buChar char="•"/>
            </a:pPr>
            <a:r>
              <a:rPr lang="en-GB" dirty="0">
                <a:solidFill>
                  <a:schemeClr val="bg1"/>
                </a:solidFill>
                <a:latin typeface="Minion Pro SmBd" panose="02040603060306020203" pitchFamily="18" charset="0"/>
                <a:cs typeface="Courier New" panose="02070309020205020404" pitchFamily="49" charset="0"/>
              </a:rPr>
              <a:t>skill needs of industry,  career and employment needs of workers</a:t>
            </a:r>
          </a:p>
          <a:p>
            <a:pPr marL="714375" lvl="1" indent="-257175">
              <a:buFont typeface="Arial" panose="020B0604020202020204" pitchFamily="34" charset="0"/>
              <a:buChar char="•"/>
            </a:pPr>
            <a:r>
              <a:rPr lang="en-GB" dirty="0">
                <a:solidFill>
                  <a:schemeClr val="bg1"/>
                </a:solidFill>
                <a:latin typeface="Minion Pro SmBd" panose="02040603060306020203" pitchFamily="18" charset="0"/>
                <a:cs typeface="Courier New" panose="02070309020205020404" pitchFamily="49" charset="0"/>
              </a:rPr>
              <a:t>country’s achievement of social and economic purposes</a:t>
            </a:r>
          </a:p>
          <a:p>
            <a:pPr marL="257175" indent="-257175">
              <a:buFont typeface="Arial" panose="020B0604020202020204" pitchFamily="34" charset="0"/>
              <a:buChar char="•"/>
            </a:pPr>
            <a:r>
              <a:rPr lang="en-GB" dirty="0" smtClean="0">
                <a:solidFill>
                  <a:schemeClr val="bg1"/>
                </a:solidFill>
                <a:latin typeface="Minion Pro SmBd" panose="02040603060306020203" pitchFamily="18" charset="0"/>
                <a:cs typeface="Courier New" panose="02070309020205020404" pitchFamily="49" charset="0"/>
              </a:rPr>
              <a:t>Ensures: </a:t>
            </a:r>
          </a:p>
          <a:p>
            <a:pPr marL="714375" lvl="1" indent="-257175">
              <a:buFont typeface="Arial" panose="020B0604020202020204" pitchFamily="34" charset="0"/>
              <a:buChar char="•"/>
            </a:pPr>
            <a:r>
              <a:rPr lang="en-GB" dirty="0" smtClean="0">
                <a:solidFill>
                  <a:schemeClr val="bg1"/>
                </a:solidFill>
                <a:latin typeface="Minion Pro SmBd" panose="02040603060306020203" pitchFamily="18" charset="0"/>
                <a:cs typeface="Courier New" panose="02070309020205020404" pitchFamily="49" charset="0"/>
              </a:rPr>
              <a:t>TVET </a:t>
            </a:r>
            <a:r>
              <a:rPr lang="en-GB" dirty="0">
                <a:solidFill>
                  <a:schemeClr val="bg1"/>
                </a:solidFill>
                <a:latin typeface="Minion Pro SmBd" panose="02040603060306020203" pitchFamily="18" charset="0"/>
                <a:cs typeface="Courier New" panose="02070309020205020404" pitchFamily="49" charset="0"/>
              </a:rPr>
              <a:t>provision meets the skill and education needs of industry and individuals in changing national and globalised economies</a:t>
            </a:r>
          </a:p>
          <a:p>
            <a:pPr marL="257175" indent="-257175">
              <a:buFont typeface="Arial" panose="020B0604020202020204" pitchFamily="34" charset="0"/>
              <a:buChar char="•"/>
            </a:pPr>
            <a:endParaRPr lang="en-US" dirty="0">
              <a:solidFill>
                <a:schemeClr val="bg1"/>
              </a:solidFill>
              <a:latin typeface="Minion Pro SmBd" panose="02040603060306020203" pitchFamily="18" charset="0"/>
              <a:cs typeface="Courier New" panose="02070309020205020404" pitchFamily="49" charset="0"/>
            </a:endParaRPr>
          </a:p>
        </p:txBody>
      </p:sp>
      <p:grpSp>
        <p:nvGrpSpPr>
          <p:cNvPr id="7" name="Group 6"/>
          <p:cNvGrpSpPr/>
          <p:nvPr/>
        </p:nvGrpSpPr>
        <p:grpSpPr>
          <a:xfrm>
            <a:off x="2567580" y="1082232"/>
            <a:ext cx="6012291" cy="6580002"/>
            <a:chOff x="3314168" y="376149"/>
            <a:chExt cx="8016388" cy="8773336"/>
          </a:xfrm>
          <a:effectLst>
            <a:outerShdw blurRad="114300" dist="76200" dir="8100000" algn="tr" rotWithShape="0">
              <a:prstClr val="black">
                <a:alpha val="40000"/>
              </a:prstClr>
            </a:outerShdw>
          </a:effectLst>
        </p:grpSpPr>
        <p:sp>
          <p:nvSpPr>
            <p:cNvPr id="43" name="Freeform 295"/>
            <p:cNvSpPr>
              <a:spLocks/>
            </p:cNvSpPr>
            <p:nvPr/>
          </p:nvSpPr>
          <p:spPr bwMode="auto">
            <a:xfrm rot="20454744" flipH="1">
              <a:off x="5266709" y="4356188"/>
              <a:ext cx="4339498" cy="3918225"/>
            </a:xfrm>
            <a:custGeom>
              <a:avLst/>
              <a:gdLst>
                <a:gd name="T0" fmla="*/ 601 w 884"/>
                <a:gd name="T1" fmla="*/ 545 h 828"/>
                <a:gd name="T2" fmla="*/ 416 w 884"/>
                <a:gd name="T3" fmla="*/ 828 h 828"/>
                <a:gd name="T4" fmla="*/ 0 w 884"/>
                <a:gd name="T5" fmla="*/ 828 h 828"/>
                <a:gd name="T6" fmla="*/ 354 w 884"/>
                <a:gd name="T7" fmla="*/ 321 h 828"/>
                <a:gd name="T8" fmla="*/ 354 w 884"/>
                <a:gd name="T9" fmla="*/ 152 h 828"/>
                <a:gd name="T10" fmla="*/ 393 w 884"/>
                <a:gd name="T11" fmla="*/ 58 h 828"/>
                <a:gd name="T12" fmla="*/ 548 w 884"/>
                <a:gd name="T13" fmla="*/ 114 h 828"/>
                <a:gd name="T14" fmla="*/ 563 w 884"/>
                <a:gd name="T15" fmla="*/ 135 h 828"/>
                <a:gd name="T16" fmla="*/ 720 w 884"/>
                <a:gd name="T17" fmla="*/ 0 h 828"/>
                <a:gd name="T18" fmla="*/ 784 w 884"/>
                <a:gd name="T19" fmla="*/ 107 h 828"/>
                <a:gd name="T20" fmla="*/ 843 w 884"/>
                <a:gd name="T21" fmla="*/ 275 h 828"/>
                <a:gd name="T22" fmla="*/ 884 w 884"/>
                <a:gd name="T23" fmla="*/ 397 h 828"/>
                <a:gd name="T24" fmla="*/ 776 w 884"/>
                <a:gd name="T25" fmla="*/ 472 h 828"/>
                <a:gd name="T26" fmla="*/ 701 w 884"/>
                <a:gd name="T27" fmla="*/ 531 h 828"/>
                <a:gd name="T28" fmla="*/ 601 w 884"/>
                <a:gd name="T29" fmla="*/ 545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4" h="828">
                  <a:moveTo>
                    <a:pt x="601" y="545"/>
                  </a:moveTo>
                  <a:cubicBezTo>
                    <a:pt x="416" y="828"/>
                    <a:pt x="416" y="828"/>
                    <a:pt x="416" y="828"/>
                  </a:cubicBezTo>
                  <a:cubicBezTo>
                    <a:pt x="0" y="828"/>
                    <a:pt x="0" y="828"/>
                    <a:pt x="0" y="828"/>
                  </a:cubicBezTo>
                  <a:cubicBezTo>
                    <a:pt x="354" y="321"/>
                    <a:pt x="354" y="321"/>
                    <a:pt x="354" y="321"/>
                  </a:cubicBezTo>
                  <a:cubicBezTo>
                    <a:pt x="354" y="152"/>
                    <a:pt x="354" y="152"/>
                    <a:pt x="354" y="152"/>
                  </a:cubicBezTo>
                  <a:cubicBezTo>
                    <a:pt x="354" y="117"/>
                    <a:pt x="368" y="83"/>
                    <a:pt x="393" y="58"/>
                  </a:cubicBezTo>
                  <a:cubicBezTo>
                    <a:pt x="548" y="114"/>
                    <a:pt x="548" y="114"/>
                    <a:pt x="548" y="114"/>
                  </a:cubicBezTo>
                  <a:cubicBezTo>
                    <a:pt x="539" y="124"/>
                    <a:pt x="550" y="140"/>
                    <a:pt x="563" y="135"/>
                  </a:cubicBezTo>
                  <a:cubicBezTo>
                    <a:pt x="720" y="0"/>
                    <a:pt x="720" y="0"/>
                    <a:pt x="720" y="0"/>
                  </a:cubicBezTo>
                  <a:cubicBezTo>
                    <a:pt x="784" y="107"/>
                    <a:pt x="784" y="107"/>
                    <a:pt x="784" y="107"/>
                  </a:cubicBezTo>
                  <a:cubicBezTo>
                    <a:pt x="843" y="275"/>
                    <a:pt x="843" y="275"/>
                    <a:pt x="843" y="275"/>
                  </a:cubicBezTo>
                  <a:cubicBezTo>
                    <a:pt x="884" y="397"/>
                    <a:pt x="884" y="397"/>
                    <a:pt x="884" y="397"/>
                  </a:cubicBezTo>
                  <a:cubicBezTo>
                    <a:pt x="776" y="472"/>
                    <a:pt x="776" y="472"/>
                    <a:pt x="776" y="472"/>
                  </a:cubicBezTo>
                  <a:cubicBezTo>
                    <a:pt x="701" y="531"/>
                    <a:pt x="701" y="531"/>
                    <a:pt x="701" y="531"/>
                  </a:cubicBezTo>
                  <a:cubicBezTo>
                    <a:pt x="675" y="558"/>
                    <a:pt x="627" y="555"/>
                    <a:pt x="601" y="54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Rounded Rectangle 10"/>
            <p:cNvSpPr/>
            <p:nvPr/>
          </p:nvSpPr>
          <p:spPr>
            <a:xfrm rot="20524898">
              <a:off x="3314168" y="376149"/>
              <a:ext cx="4085025" cy="7751513"/>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297"/>
            <p:cNvSpPr>
              <a:spLocks/>
            </p:cNvSpPr>
            <p:nvPr/>
          </p:nvSpPr>
          <p:spPr bwMode="auto">
            <a:xfrm rot="20454744" flipH="1">
              <a:off x="4607602" y="5127111"/>
              <a:ext cx="1480136" cy="899264"/>
            </a:xfrm>
            <a:custGeom>
              <a:avLst/>
              <a:gdLst>
                <a:gd name="T0" fmla="*/ 296 w 306"/>
                <a:gd name="T1" fmla="*/ 53 h 189"/>
                <a:gd name="T2" fmla="*/ 296 w 306"/>
                <a:gd name="T3" fmla="*/ 53 h 189"/>
                <a:gd name="T4" fmla="*/ 253 w 306"/>
                <a:gd name="T5" fmla="*/ 131 h 189"/>
                <a:gd name="T6" fmla="*/ 89 w 306"/>
                <a:gd name="T7" fmla="*/ 180 h 189"/>
                <a:gd name="T8" fmla="*/ 10 w 306"/>
                <a:gd name="T9" fmla="*/ 137 h 189"/>
                <a:gd name="T10" fmla="*/ 10 w 306"/>
                <a:gd name="T11" fmla="*/ 137 h 189"/>
                <a:gd name="T12" fmla="*/ 53 w 306"/>
                <a:gd name="T13" fmla="*/ 58 h 189"/>
                <a:gd name="T14" fmla="*/ 217 w 306"/>
                <a:gd name="T15" fmla="*/ 10 h 189"/>
                <a:gd name="T16" fmla="*/ 296 w 306"/>
                <a:gd name="T17" fmla="*/ 5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89">
                  <a:moveTo>
                    <a:pt x="296" y="53"/>
                  </a:moveTo>
                  <a:cubicBezTo>
                    <a:pt x="296" y="53"/>
                    <a:pt x="296" y="53"/>
                    <a:pt x="296" y="53"/>
                  </a:cubicBezTo>
                  <a:cubicBezTo>
                    <a:pt x="306" y="86"/>
                    <a:pt x="287" y="121"/>
                    <a:pt x="253" y="131"/>
                  </a:cubicBezTo>
                  <a:cubicBezTo>
                    <a:pt x="89" y="180"/>
                    <a:pt x="89" y="180"/>
                    <a:pt x="89" y="180"/>
                  </a:cubicBezTo>
                  <a:cubicBezTo>
                    <a:pt x="55" y="189"/>
                    <a:pt x="20" y="170"/>
                    <a:pt x="10" y="137"/>
                  </a:cubicBezTo>
                  <a:cubicBezTo>
                    <a:pt x="10" y="137"/>
                    <a:pt x="10" y="137"/>
                    <a:pt x="10" y="137"/>
                  </a:cubicBezTo>
                  <a:cubicBezTo>
                    <a:pt x="0" y="103"/>
                    <a:pt x="20" y="68"/>
                    <a:pt x="53" y="58"/>
                  </a:cubicBezTo>
                  <a:cubicBezTo>
                    <a:pt x="217" y="10"/>
                    <a:pt x="217" y="10"/>
                    <a:pt x="217" y="10"/>
                  </a:cubicBezTo>
                  <a:cubicBezTo>
                    <a:pt x="251" y="0"/>
                    <a:pt x="286" y="19"/>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298"/>
            <p:cNvSpPr>
              <a:spLocks/>
            </p:cNvSpPr>
            <p:nvPr/>
          </p:nvSpPr>
          <p:spPr bwMode="auto">
            <a:xfrm rot="20454744" flipH="1">
              <a:off x="5502045" y="5309207"/>
              <a:ext cx="538231" cy="513866"/>
            </a:xfrm>
            <a:custGeom>
              <a:avLst/>
              <a:gdLst>
                <a:gd name="T0" fmla="*/ 111 w 111"/>
                <a:gd name="T1" fmla="*/ 89 h 110"/>
                <a:gd name="T2" fmla="*/ 67 w 111"/>
                <a:gd name="T3" fmla="*/ 102 h 110"/>
                <a:gd name="T4" fmla="*/ 9 w 111"/>
                <a:gd name="T5" fmla="*/ 74 h 110"/>
                <a:gd name="T6" fmla="*/ 6 w 111"/>
                <a:gd name="T7" fmla="*/ 64 h 110"/>
                <a:gd name="T8" fmla="*/ 41 w 111"/>
                <a:gd name="T9" fmla="*/ 13 h 110"/>
                <a:gd name="T10" fmla="*/ 84 w 111"/>
                <a:gd name="T11" fmla="*/ 0 h 110"/>
                <a:gd name="T12" fmla="*/ 111 w 111"/>
                <a:gd name="T13" fmla="*/ 89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89"/>
                  </a:moveTo>
                  <a:cubicBezTo>
                    <a:pt x="67" y="102"/>
                    <a:pt x="67" y="102"/>
                    <a:pt x="67" y="102"/>
                  </a:cubicBezTo>
                  <a:cubicBezTo>
                    <a:pt x="40" y="110"/>
                    <a:pt x="15" y="95"/>
                    <a:pt x="9" y="74"/>
                  </a:cubicBezTo>
                  <a:cubicBezTo>
                    <a:pt x="6" y="64"/>
                    <a:pt x="6" y="64"/>
                    <a:pt x="6" y="64"/>
                  </a:cubicBezTo>
                  <a:cubicBezTo>
                    <a:pt x="0" y="43"/>
                    <a:pt x="14" y="20"/>
                    <a:pt x="41" y="13"/>
                  </a:cubicBezTo>
                  <a:cubicBezTo>
                    <a:pt x="84" y="0"/>
                    <a:pt x="84" y="0"/>
                    <a:pt x="84" y="0"/>
                  </a:cubicBezTo>
                  <a:lnTo>
                    <a:pt x="111" y="89"/>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299"/>
            <p:cNvSpPr>
              <a:spLocks/>
            </p:cNvSpPr>
            <p:nvPr/>
          </p:nvSpPr>
          <p:spPr bwMode="auto">
            <a:xfrm rot="20454744" flipH="1">
              <a:off x="4481194" y="4553300"/>
              <a:ext cx="1513785" cy="899264"/>
            </a:xfrm>
            <a:custGeom>
              <a:avLst/>
              <a:gdLst>
                <a:gd name="T0" fmla="*/ 296 w 306"/>
                <a:gd name="T1" fmla="*/ 53 h 190"/>
                <a:gd name="T2" fmla="*/ 296 w 306"/>
                <a:gd name="T3" fmla="*/ 53 h 190"/>
                <a:gd name="T4" fmla="*/ 253 w 306"/>
                <a:gd name="T5" fmla="*/ 132 h 190"/>
                <a:gd name="T6" fmla="*/ 88 w 306"/>
                <a:gd name="T7" fmla="*/ 180 h 190"/>
                <a:gd name="T8" fmla="*/ 10 w 306"/>
                <a:gd name="T9" fmla="*/ 137 h 190"/>
                <a:gd name="T10" fmla="*/ 10 w 306"/>
                <a:gd name="T11" fmla="*/ 137 h 190"/>
                <a:gd name="T12" fmla="*/ 53 w 306"/>
                <a:gd name="T13" fmla="*/ 59 h 190"/>
                <a:gd name="T14" fmla="*/ 217 w 306"/>
                <a:gd name="T15" fmla="*/ 10 h 190"/>
                <a:gd name="T16" fmla="*/ 296 w 306"/>
                <a:gd name="T17" fmla="*/ 5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90">
                  <a:moveTo>
                    <a:pt x="296" y="53"/>
                  </a:moveTo>
                  <a:cubicBezTo>
                    <a:pt x="296" y="53"/>
                    <a:pt x="296" y="53"/>
                    <a:pt x="296" y="53"/>
                  </a:cubicBezTo>
                  <a:cubicBezTo>
                    <a:pt x="306" y="87"/>
                    <a:pt x="286" y="122"/>
                    <a:pt x="253" y="132"/>
                  </a:cubicBezTo>
                  <a:cubicBezTo>
                    <a:pt x="88" y="180"/>
                    <a:pt x="88" y="180"/>
                    <a:pt x="88" y="180"/>
                  </a:cubicBezTo>
                  <a:cubicBezTo>
                    <a:pt x="55" y="190"/>
                    <a:pt x="20" y="171"/>
                    <a:pt x="10" y="137"/>
                  </a:cubicBezTo>
                  <a:cubicBezTo>
                    <a:pt x="10" y="137"/>
                    <a:pt x="10" y="137"/>
                    <a:pt x="10" y="137"/>
                  </a:cubicBezTo>
                  <a:cubicBezTo>
                    <a:pt x="0" y="104"/>
                    <a:pt x="19" y="68"/>
                    <a:pt x="53" y="59"/>
                  </a:cubicBezTo>
                  <a:cubicBezTo>
                    <a:pt x="217" y="10"/>
                    <a:pt x="217" y="10"/>
                    <a:pt x="217" y="10"/>
                  </a:cubicBezTo>
                  <a:cubicBezTo>
                    <a:pt x="251" y="0"/>
                    <a:pt x="286" y="20"/>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300"/>
            <p:cNvSpPr>
              <a:spLocks/>
            </p:cNvSpPr>
            <p:nvPr/>
          </p:nvSpPr>
          <p:spPr bwMode="auto">
            <a:xfrm rot="20454744" flipH="1">
              <a:off x="5366080" y="4710550"/>
              <a:ext cx="538231" cy="513866"/>
            </a:xfrm>
            <a:custGeom>
              <a:avLst/>
              <a:gdLst>
                <a:gd name="T0" fmla="*/ 110 w 110"/>
                <a:gd name="T1" fmla="*/ 90 h 110"/>
                <a:gd name="T2" fmla="*/ 66 w 110"/>
                <a:gd name="T3" fmla="*/ 103 h 110"/>
                <a:gd name="T4" fmla="*/ 9 w 110"/>
                <a:gd name="T5" fmla="*/ 75 h 110"/>
                <a:gd name="T6" fmla="*/ 6 w 110"/>
                <a:gd name="T7" fmla="*/ 64 h 110"/>
                <a:gd name="T8" fmla="*/ 40 w 110"/>
                <a:gd name="T9" fmla="*/ 13 h 110"/>
                <a:gd name="T10" fmla="*/ 84 w 110"/>
                <a:gd name="T11" fmla="*/ 0 h 110"/>
                <a:gd name="T12" fmla="*/ 110 w 110"/>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0" h="110">
                  <a:moveTo>
                    <a:pt x="110" y="90"/>
                  </a:moveTo>
                  <a:cubicBezTo>
                    <a:pt x="66" y="103"/>
                    <a:pt x="66" y="103"/>
                    <a:pt x="66" y="103"/>
                  </a:cubicBezTo>
                  <a:cubicBezTo>
                    <a:pt x="40" y="110"/>
                    <a:pt x="15" y="96"/>
                    <a:pt x="9" y="75"/>
                  </a:cubicBezTo>
                  <a:cubicBezTo>
                    <a:pt x="6" y="64"/>
                    <a:pt x="6" y="64"/>
                    <a:pt x="6" y="64"/>
                  </a:cubicBezTo>
                  <a:cubicBezTo>
                    <a:pt x="0" y="44"/>
                    <a:pt x="13" y="21"/>
                    <a:pt x="40" y="13"/>
                  </a:cubicBezTo>
                  <a:cubicBezTo>
                    <a:pt x="84" y="0"/>
                    <a:pt x="84" y="0"/>
                    <a:pt x="84" y="0"/>
                  </a:cubicBezTo>
                  <a:lnTo>
                    <a:pt x="110"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5" name="Freeform 301"/>
            <p:cNvSpPr>
              <a:spLocks/>
            </p:cNvSpPr>
            <p:nvPr/>
          </p:nvSpPr>
          <p:spPr bwMode="auto">
            <a:xfrm rot="20454744" flipH="1">
              <a:off x="4846036" y="5735014"/>
              <a:ext cx="1412856" cy="867159"/>
            </a:xfrm>
            <a:custGeom>
              <a:avLst/>
              <a:gdLst>
                <a:gd name="T0" fmla="*/ 276 w 286"/>
                <a:gd name="T1" fmla="*/ 52 h 183"/>
                <a:gd name="T2" fmla="*/ 276 w 286"/>
                <a:gd name="T3" fmla="*/ 52 h 183"/>
                <a:gd name="T4" fmla="*/ 233 w 286"/>
                <a:gd name="T5" fmla="*/ 131 h 183"/>
                <a:gd name="T6" fmla="*/ 89 w 286"/>
                <a:gd name="T7" fmla="*/ 173 h 183"/>
                <a:gd name="T8" fmla="*/ 10 w 286"/>
                <a:gd name="T9" fmla="*/ 130 h 183"/>
                <a:gd name="T10" fmla="*/ 10 w 286"/>
                <a:gd name="T11" fmla="*/ 130 h 183"/>
                <a:gd name="T12" fmla="*/ 53 w 286"/>
                <a:gd name="T13" fmla="*/ 52 h 183"/>
                <a:gd name="T14" fmla="*/ 197 w 286"/>
                <a:gd name="T15" fmla="*/ 9 h 183"/>
                <a:gd name="T16" fmla="*/ 276 w 286"/>
                <a:gd name="T17" fmla="*/ 5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6" h="183">
                  <a:moveTo>
                    <a:pt x="276" y="52"/>
                  </a:moveTo>
                  <a:cubicBezTo>
                    <a:pt x="276" y="52"/>
                    <a:pt x="276" y="52"/>
                    <a:pt x="276" y="52"/>
                  </a:cubicBezTo>
                  <a:cubicBezTo>
                    <a:pt x="286" y="86"/>
                    <a:pt x="266" y="121"/>
                    <a:pt x="233" y="131"/>
                  </a:cubicBezTo>
                  <a:cubicBezTo>
                    <a:pt x="89" y="173"/>
                    <a:pt x="89" y="173"/>
                    <a:pt x="89" y="173"/>
                  </a:cubicBezTo>
                  <a:cubicBezTo>
                    <a:pt x="56" y="183"/>
                    <a:pt x="20" y="164"/>
                    <a:pt x="10" y="130"/>
                  </a:cubicBezTo>
                  <a:cubicBezTo>
                    <a:pt x="10" y="130"/>
                    <a:pt x="10" y="130"/>
                    <a:pt x="10" y="130"/>
                  </a:cubicBezTo>
                  <a:cubicBezTo>
                    <a:pt x="0" y="97"/>
                    <a:pt x="20" y="62"/>
                    <a:pt x="53" y="52"/>
                  </a:cubicBezTo>
                  <a:cubicBezTo>
                    <a:pt x="197" y="9"/>
                    <a:pt x="197" y="9"/>
                    <a:pt x="197" y="9"/>
                  </a:cubicBezTo>
                  <a:cubicBezTo>
                    <a:pt x="231" y="0"/>
                    <a:pt x="266" y="19"/>
                    <a:pt x="276" y="5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302"/>
            <p:cNvSpPr>
              <a:spLocks/>
            </p:cNvSpPr>
            <p:nvPr/>
          </p:nvSpPr>
          <p:spPr bwMode="auto">
            <a:xfrm rot="20454744" flipH="1">
              <a:off x="5669799" y="5896888"/>
              <a:ext cx="538231" cy="513866"/>
            </a:xfrm>
            <a:custGeom>
              <a:avLst/>
              <a:gdLst>
                <a:gd name="T0" fmla="*/ 111 w 111"/>
                <a:gd name="T1" fmla="*/ 90 h 111"/>
                <a:gd name="T2" fmla="*/ 67 w 111"/>
                <a:gd name="T3" fmla="*/ 103 h 111"/>
                <a:gd name="T4" fmla="*/ 9 w 111"/>
                <a:gd name="T5" fmla="*/ 75 h 111"/>
                <a:gd name="T6" fmla="*/ 6 w 111"/>
                <a:gd name="T7" fmla="*/ 65 h 111"/>
                <a:gd name="T8" fmla="*/ 41 w 111"/>
                <a:gd name="T9" fmla="*/ 13 h 111"/>
                <a:gd name="T10" fmla="*/ 85 w 111"/>
                <a:gd name="T11" fmla="*/ 0 h 111"/>
                <a:gd name="T12" fmla="*/ 111 w 111"/>
                <a:gd name="T13" fmla="*/ 90 h 111"/>
              </a:gdLst>
              <a:ahLst/>
              <a:cxnLst>
                <a:cxn ang="0">
                  <a:pos x="T0" y="T1"/>
                </a:cxn>
                <a:cxn ang="0">
                  <a:pos x="T2" y="T3"/>
                </a:cxn>
                <a:cxn ang="0">
                  <a:pos x="T4" y="T5"/>
                </a:cxn>
                <a:cxn ang="0">
                  <a:pos x="T6" y="T7"/>
                </a:cxn>
                <a:cxn ang="0">
                  <a:pos x="T8" y="T9"/>
                </a:cxn>
                <a:cxn ang="0">
                  <a:pos x="T10" y="T11"/>
                </a:cxn>
                <a:cxn ang="0">
                  <a:pos x="T12" y="T13"/>
                </a:cxn>
              </a:cxnLst>
              <a:rect l="0" t="0" r="r" b="b"/>
              <a:pathLst>
                <a:path w="111" h="111">
                  <a:moveTo>
                    <a:pt x="111" y="90"/>
                  </a:moveTo>
                  <a:cubicBezTo>
                    <a:pt x="67" y="103"/>
                    <a:pt x="67" y="103"/>
                    <a:pt x="67" y="103"/>
                  </a:cubicBezTo>
                  <a:cubicBezTo>
                    <a:pt x="40" y="111"/>
                    <a:pt x="15" y="96"/>
                    <a:pt x="9"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303"/>
            <p:cNvSpPr>
              <a:spLocks/>
            </p:cNvSpPr>
            <p:nvPr/>
          </p:nvSpPr>
          <p:spPr bwMode="auto">
            <a:xfrm rot="20454744" flipH="1">
              <a:off x="5075832" y="6323568"/>
              <a:ext cx="1278298" cy="835031"/>
            </a:xfrm>
            <a:custGeom>
              <a:avLst/>
              <a:gdLst>
                <a:gd name="T0" fmla="*/ 249 w 259"/>
                <a:gd name="T1" fmla="*/ 53 h 176"/>
                <a:gd name="T2" fmla="*/ 249 w 259"/>
                <a:gd name="T3" fmla="*/ 53 h 176"/>
                <a:gd name="T4" fmla="*/ 206 w 259"/>
                <a:gd name="T5" fmla="*/ 132 h 176"/>
                <a:gd name="T6" fmla="*/ 88 w 259"/>
                <a:gd name="T7" fmla="*/ 166 h 176"/>
                <a:gd name="T8" fmla="*/ 9 w 259"/>
                <a:gd name="T9" fmla="*/ 123 h 176"/>
                <a:gd name="T10" fmla="*/ 9 w 259"/>
                <a:gd name="T11" fmla="*/ 123 h 176"/>
                <a:gd name="T12" fmla="*/ 52 w 259"/>
                <a:gd name="T13" fmla="*/ 45 h 176"/>
                <a:gd name="T14" fmla="*/ 170 w 259"/>
                <a:gd name="T15" fmla="*/ 10 h 176"/>
                <a:gd name="T16" fmla="*/ 249 w 259"/>
                <a:gd name="T17" fmla="*/ 5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 h="176">
                  <a:moveTo>
                    <a:pt x="249" y="53"/>
                  </a:moveTo>
                  <a:cubicBezTo>
                    <a:pt x="249" y="53"/>
                    <a:pt x="249" y="53"/>
                    <a:pt x="249" y="53"/>
                  </a:cubicBezTo>
                  <a:cubicBezTo>
                    <a:pt x="259" y="86"/>
                    <a:pt x="239" y="122"/>
                    <a:pt x="206" y="132"/>
                  </a:cubicBezTo>
                  <a:cubicBezTo>
                    <a:pt x="88" y="166"/>
                    <a:pt x="88" y="166"/>
                    <a:pt x="88" y="166"/>
                  </a:cubicBezTo>
                  <a:cubicBezTo>
                    <a:pt x="55" y="176"/>
                    <a:pt x="19" y="157"/>
                    <a:pt x="9" y="123"/>
                  </a:cubicBezTo>
                  <a:cubicBezTo>
                    <a:pt x="9" y="123"/>
                    <a:pt x="9" y="123"/>
                    <a:pt x="9" y="123"/>
                  </a:cubicBezTo>
                  <a:cubicBezTo>
                    <a:pt x="0" y="90"/>
                    <a:pt x="19" y="55"/>
                    <a:pt x="52" y="45"/>
                  </a:cubicBezTo>
                  <a:cubicBezTo>
                    <a:pt x="170" y="10"/>
                    <a:pt x="170" y="10"/>
                    <a:pt x="170" y="10"/>
                  </a:cubicBezTo>
                  <a:cubicBezTo>
                    <a:pt x="204" y="0"/>
                    <a:pt x="239" y="20"/>
                    <a:pt x="249"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304"/>
            <p:cNvSpPr>
              <a:spLocks/>
            </p:cNvSpPr>
            <p:nvPr/>
          </p:nvSpPr>
          <p:spPr bwMode="auto">
            <a:xfrm rot="20454744" flipH="1">
              <a:off x="5730759" y="6481702"/>
              <a:ext cx="571881" cy="513866"/>
            </a:xfrm>
            <a:custGeom>
              <a:avLst/>
              <a:gdLst>
                <a:gd name="T0" fmla="*/ 111 w 111"/>
                <a:gd name="T1" fmla="*/ 90 h 110"/>
                <a:gd name="T2" fmla="*/ 67 w 111"/>
                <a:gd name="T3" fmla="*/ 103 h 110"/>
                <a:gd name="T4" fmla="*/ 10 w 111"/>
                <a:gd name="T5" fmla="*/ 75 h 110"/>
                <a:gd name="T6" fmla="*/ 6 w 111"/>
                <a:gd name="T7" fmla="*/ 65 h 110"/>
                <a:gd name="T8" fmla="*/ 41 w 111"/>
                <a:gd name="T9" fmla="*/ 13 h 110"/>
                <a:gd name="T10" fmla="*/ 85 w 111"/>
                <a:gd name="T11" fmla="*/ 0 h 110"/>
                <a:gd name="T12" fmla="*/ 111 w 111"/>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90"/>
                  </a:moveTo>
                  <a:cubicBezTo>
                    <a:pt x="67" y="103"/>
                    <a:pt x="67" y="103"/>
                    <a:pt x="67" y="103"/>
                  </a:cubicBezTo>
                  <a:cubicBezTo>
                    <a:pt x="40" y="110"/>
                    <a:pt x="16" y="96"/>
                    <a:pt x="10"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305"/>
            <p:cNvSpPr>
              <a:spLocks/>
            </p:cNvSpPr>
            <p:nvPr/>
          </p:nvSpPr>
          <p:spPr bwMode="auto">
            <a:xfrm rot="20454744" flipH="1">
              <a:off x="5110871" y="4217350"/>
              <a:ext cx="2186573" cy="1188324"/>
            </a:xfrm>
            <a:custGeom>
              <a:avLst/>
              <a:gdLst>
                <a:gd name="T0" fmla="*/ 0 w 447"/>
                <a:gd name="T1" fmla="*/ 240 h 250"/>
                <a:gd name="T2" fmla="*/ 44 w 447"/>
                <a:gd name="T3" fmla="*/ 146 h 250"/>
                <a:gd name="T4" fmla="*/ 164 w 447"/>
                <a:gd name="T5" fmla="*/ 25 h 250"/>
                <a:gd name="T6" fmla="*/ 224 w 447"/>
                <a:gd name="T7" fmla="*/ 0 h 250"/>
                <a:gd name="T8" fmla="*/ 389 w 447"/>
                <a:gd name="T9" fmla="*/ 1 h 250"/>
                <a:gd name="T10" fmla="*/ 441 w 447"/>
                <a:gd name="T11" fmla="*/ 76 h 250"/>
                <a:gd name="T12" fmla="*/ 367 w 447"/>
                <a:gd name="T13" fmla="*/ 128 h 250"/>
                <a:gd name="T14" fmla="*/ 258 w 447"/>
                <a:gd name="T15" fmla="*/ 127 h 250"/>
                <a:gd name="T16" fmla="*/ 194 w 447"/>
                <a:gd name="T17" fmla="*/ 206 h 250"/>
                <a:gd name="T18" fmla="*/ 167 w 447"/>
                <a:gd name="T19" fmla="*/ 232 h 250"/>
                <a:gd name="T20" fmla="*/ 104 w 447"/>
                <a:gd name="T21" fmla="*/ 250 h 250"/>
                <a:gd name="T22" fmla="*/ 0 w 447"/>
                <a:gd name="T23" fmla="*/ 24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7" h="250">
                  <a:moveTo>
                    <a:pt x="0" y="240"/>
                  </a:moveTo>
                  <a:cubicBezTo>
                    <a:pt x="0" y="205"/>
                    <a:pt x="18" y="171"/>
                    <a:pt x="44" y="146"/>
                  </a:cubicBezTo>
                  <a:cubicBezTo>
                    <a:pt x="164" y="25"/>
                    <a:pt x="164" y="25"/>
                    <a:pt x="164" y="25"/>
                  </a:cubicBezTo>
                  <a:cubicBezTo>
                    <a:pt x="180" y="9"/>
                    <a:pt x="202" y="0"/>
                    <a:pt x="224" y="0"/>
                  </a:cubicBezTo>
                  <a:cubicBezTo>
                    <a:pt x="389" y="1"/>
                    <a:pt x="389" y="1"/>
                    <a:pt x="389" y="1"/>
                  </a:cubicBezTo>
                  <a:cubicBezTo>
                    <a:pt x="424" y="7"/>
                    <a:pt x="447" y="41"/>
                    <a:pt x="441" y="76"/>
                  </a:cubicBezTo>
                  <a:cubicBezTo>
                    <a:pt x="435" y="111"/>
                    <a:pt x="402" y="134"/>
                    <a:pt x="367" y="128"/>
                  </a:cubicBezTo>
                  <a:cubicBezTo>
                    <a:pt x="258" y="127"/>
                    <a:pt x="258" y="127"/>
                    <a:pt x="258" y="127"/>
                  </a:cubicBezTo>
                  <a:cubicBezTo>
                    <a:pt x="194" y="206"/>
                    <a:pt x="194" y="206"/>
                    <a:pt x="194" y="206"/>
                  </a:cubicBezTo>
                  <a:cubicBezTo>
                    <a:pt x="185" y="216"/>
                    <a:pt x="153" y="237"/>
                    <a:pt x="167" y="232"/>
                  </a:cubicBezTo>
                  <a:cubicBezTo>
                    <a:pt x="104" y="250"/>
                    <a:pt x="104" y="250"/>
                    <a:pt x="104" y="250"/>
                  </a:cubicBezTo>
                  <a:lnTo>
                    <a:pt x="0" y="24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306"/>
            <p:cNvSpPr>
              <a:spLocks/>
            </p:cNvSpPr>
            <p:nvPr/>
          </p:nvSpPr>
          <p:spPr bwMode="auto">
            <a:xfrm rot="20454744" flipH="1">
              <a:off x="7009736" y="6137181"/>
              <a:ext cx="1951087" cy="1573723"/>
            </a:xfrm>
            <a:custGeom>
              <a:avLst/>
              <a:gdLst>
                <a:gd name="T0" fmla="*/ 58 w 58"/>
                <a:gd name="T1" fmla="*/ 32 h 49"/>
                <a:gd name="T2" fmla="*/ 11 w 58"/>
                <a:gd name="T3" fmla="*/ 0 h 49"/>
                <a:gd name="T4" fmla="*/ 0 w 58"/>
                <a:gd name="T5" fmla="*/ 17 h 49"/>
                <a:gd name="T6" fmla="*/ 47 w 58"/>
                <a:gd name="T7" fmla="*/ 49 h 49"/>
                <a:gd name="T8" fmla="*/ 58 w 58"/>
                <a:gd name="T9" fmla="*/ 32 h 49"/>
              </a:gdLst>
              <a:ahLst/>
              <a:cxnLst>
                <a:cxn ang="0">
                  <a:pos x="T0" y="T1"/>
                </a:cxn>
                <a:cxn ang="0">
                  <a:pos x="T2" y="T3"/>
                </a:cxn>
                <a:cxn ang="0">
                  <a:pos x="T4" y="T5"/>
                </a:cxn>
                <a:cxn ang="0">
                  <a:pos x="T6" y="T7"/>
                </a:cxn>
                <a:cxn ang="0">
                  <a:pos x="T8" y="T9"/>
                </a:cxn>
              </a:cxnLst>
              <a:rect l="0" t="0" r="r" b="b"/>
              <a:pathLst>
                <a:path w="58" h="49">
                  <a:moveTo>
                    <a:pt x="58" y="32"/>
                  </a:moveTo>
                  <a:lnTo>
                    <a:pt x="11" y="0"/>
                  </a:lnTo>
                  <a:lnTo>
                    <a:pt x="0" y="17"/>
                  </a:lnTo>
                  <a:lnTo>
                    <a:pt x="47" y="49"/>
                  </a:lnTo>
                  <a:lnTo>
                    <a:pt x="58" y="32"/>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307"/>
            <p:cNvSpPr>
              <a:spLocks/>
            </p:cNvSpPr>
            <p:nvPr/>
          </p:nvSpPr>
          <p:spPr bwMode="auto">
            <a:xfrm rot="20454744" flipH="1">
              <a:off x="7389060" y="6144980"/>
              <a:ext cx="3941496" cy="3004505"/>
            </a:xfrm>
            <a:custGeom>
              <a:avLst/>
              <a:gdLst>
                <a:gd name="T0" fmla="*/ 89 w 89"/>
                <a:gd name="T1" fmla="*/ 38 h 51"/>
                <a:gd name="T2" fmla="*/ 34 w 89"/>
                <a:gd name="T3" fmla="*/ 0 h 51"/>
                <a:gd name="T4" fmla="*/ 0 w 89"/>
                <a:gd name="T5" fmla="*/ 51 h 51"/>
                <a:gd name="T6" fmla="*/ 80 w 89"/>
                <a:gd name="T7" fmla="*/ 51 h 51"/>
                <a:gd name="T8" fmla="*/ 89 w 89"/>
                <a:gd name="T9" fmla="*/ 38 h 51"/>
                <a:gd name="connsiteX0" fmla="*/ 13165 w 13165"/>
                <a:gd name="connsiteY0" fmla="*/ 7451 h 18343"/>
                <a:gd name="connsiteX1" fmla="*/ 6985 w 13165"/>
                <a:gd name="connsiteY1" fmla="*/ 0 h 18343"/>
                <a:gd name="connsiteX2" fmla="*/ 0 w 13165"/>
                <a:gd name="connsiteY2" fmla="*/ 18343 h 18343"/>
                <a:gd name="connsiteX3" fmla="*/ 12154 w 13165"/>
                <a:gd name="connsiteY3" fmla="*/ 10000 h 18343"/>
                <a:gd name="connsiteX4" fmla="*/ 13165 w 13165"/>
                <a:gd name="connsiteY4" fmla="*/ 7451 h 18343"/>
                <a:gd name="connsiteX0" fmla="*/ 13165 w 13165"/>
                <a:gd name="connsiteY0" fmla="*/ 7451 h 18343"/>
                <a:gd name="connsiteX1" fmla="*/ 6985 w 13165"/>
                <a:gd name="connsiteY1" fmla="*/ 0 h 18343"/>
                <a:gd name="connsiteX2" fmla="*/ 0 w 13165"/>
                <a:gd name="connsiteY2" fmla="*/ 18343 h 18343"/>
                <a:gd name="connsiteX3" fmla="*/ 9823 w 13165"/>
                <a:gd name="connsiteY3" fmla="*/ 15204 h 18343"/>
                <a:gd name="connsiteX4" fmla="*/ 13165 w 13165"/>
                <a:gd name="connsiteY4" fmla="*/ 7451 h 18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5" h="18343">
                  <a:moveTo>
                    <a:pt x="13165" y="7451"/>
                  </a:moveTo>
                  <a:lnTo>
                    <a:pt x="6985" y="0"/>
                  </a:lnTo>
                  <a:lnTo>
                    <a:pt x="0" y="18343"/>
                  </a:lnTo>
                  <a:lnTo>
                    <a:pt x="9823" y="15204"/>
                  </a:lnTo>
                  <a:lnTo>
                    <a:pt x="13165" y="7451"/>
                  </a:ln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308"/>
            <p:cNvSpPr>
              <a:spLocks/>
            </p:cNvSpPr>
            <p:nvPr/>
          </p:nvSpPr>
          <p:spPr bwMode="auto">
            <a:xfrm rot="20454744" flipH="1">
              <a:off x="7781239" y="7875482"/>
              <a:ext cx="370045" cy="353293"/>
            </a:xfrm>
            <a:custGeom>
              <a:avLst/>
              <a:gdLst>
                <a:gd name="T0" fmla="*/ 62 w 72"/>
                <a:gd name="T1" fmla="*/ 54 h 72"/>
                <a:gd name="T2" fmla="*/ 19 w 72"/>
                <a:gd name="T3" fmla="*/ 62 h 72"/>
                <a:gd name="T4" fmla="*/ 10 w 72"/>
                <a:gd name="T5" fmla="*/ 18 h 72"/>
                <a:gd name="T6" fmla="*/ 54 w 72"/>
                <a:gd name="T7" fmla="*/ 10 h 72"/>
                <a:gd name="T8" fmla="*/ 62 w 72"/>
                <a:gd name="T9" fmla="*/ 54 h 72"/>
              </a:gdLst>
              <a:ahLst/>
              <a:cxnLst>
                <a:cxn ang="0">
                  <a:pos x="T0" y="T1"/>
                </a:cxn>
                <a:cxn ang="0">
                  <a:pos x="T2" y="T3"/>
                </a:cxn>
                <a:cxn ang="0">
                  <a:pos x="T4" y="T5"/>
                </a:cxn>
                <a:cxn ang="0">
                  <a:pos x="T6" y="T7"/>
                </a:cxn>
                <a:cxn ang="0">
                  <a:pos x="T8" y="T9"/>
                </a:cxn>
              </a:cxnLst>
              <a:rect l="0" t="0" r="r" b="b"/>
              <a:pathLst>
                <a:path w="72" h="72">
                  <a:moveTo>
                    <a:pt x="62" y="54"/>
                  </a:moveTo>
                  <a:cubicBezTo>
                    <a:pt x="53" y="68"/>
                    <a:pt x="33" y="72"/>
                    <a:pt x="19" y="62"/>
                  </a:cubicBezTo>
                  <a:cubicBezTo>
                    <a:pt x="4" y="52"/>
                    <a:pt x="0" y="33"/>
                    <a:pt x="10" y="18"/>
                  </a:cubicBezTo>
                  <a:cubicBezTo>
                    <a:pt x="20" y="4"/>
                    <a:pt x="40" y="0"/>
                    <a:pt x="54" y="10"/>
                  </a:cubicBezTo>
                  <a:cubicBezTo>
                    <a:pt x="68" y="20"/>
                    <a:pt x="72" y="39"/>
                    <a:pt x="62" y="54"/>
                  </a:cubicBezTo>
                  <a:close/>
                </a:path>
              </a:pathLst>
            </a:custGeom>
            <a:solidFill>
              <a:schemeClr val="accent3">
                <a:lumMod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47" name="Rectangle 46"/>
          <p:cNvSpPr/>
          <p:nvPr/>
        </p:nvSpPr>
        <p:spPr>
          <a:xfrm>
            <a:off x="-42041" y="-52552"/>
            <a:ext cx="9228081" cy="90980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p:cNvGrpSpPr/>
          <p:nvPr/>
        </p:nvGrpSpPr>
        <p:grpSpPr>
          <a:xfrm>
            <a:off x="-49131" y="-49014"/>
            <a:ext cx="9228081" cy="909803"/>
            <a:chOff x="-42041" y="-52552"/>
            <a:chExt cx="9228081" cy="909803"/>
          </a:xfrm>
        </p:grpSpPr>
        <p:sp>
          <p:nvSpPr>
            <p:cNvPr id="51" name="Rectangle 50"/>
            <p:cNvSpPr/>
            <p:nvPr/>
          </p:nvSpPr>
          <p:spPr>
            <a:xfrm>
              <a:off x="-42041" y="-52552"/>
              <a:ext cx="9228081" cy="909803"/>
            </a:xfrm>
            <a:prstGeom prst="rect">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b="1" dirty="0" smtClean="0">
                  <a:solidFill>
                    <a:schemeClr val="tx1"/>
                  </a:solidFill>
                </a:rPr>
                <a:t>Why Quality </a:t>
              </a:r>
              <a:r>
                <a:rPr lang="en-GB" sz="3200" b="1" dirty="0">
                  <a:solidFill>
                    <a:schemeClr val="tx1"/>
                  </a:solidFill>
                </a:rPr>
                <a:t>Assurance in </a:t>
              </a:r>
              <a:r>
                <a:rPr lang="en-GB" sz="3200" b="1" dirty="0" smtClean="0">
                  <a:solidFill>
                    <a:schemeClr val="tx1"/>
                  </a:solidFill>
                </a:rPr>
                <a:t>TVET?</a:t>
              </a:r>
              <a:endParaRPr lang="en-US" sz="3200" b="1" dirty="0">
                <a:solidFill>
                  <a:schemeClr val="tx1"/>
                </a:solidFill>
              </a:endParaRPr>
            </a:p>
          </p:txBody>
        </p:sp>
        <p:pic>
          <p:nvPicPr>
            <p:cNvPr id="52" name="Picture 11" descr="Formallogo(Colour)inPantone (Small)"/>
            <p:cNvPicPr>
              <a:picLocks noChangeAspect="1" noChangeArrowheads="1"/>
            </p:cNvPicPr>
            <p:nvPr/>
          </p:nvPicPr>
          <p:blipFill>
            <a:blip r:embed="rId4" cstate="print"/>
            <a:srcRect/>
            <a:stretch>
              <a:fillRect/>
            </a:stretch>
          </p:blipFill>
          <p:spPr bwMode="auto">
            <a:xfrm>
              <a:off x="7000168" y="142418"/>
              <a:ext cx="2091603" cy="684695"/>
            </a:xfrm>
            <a:prstGeom prst="rect">
              <a:avLst/>
            </a:prstGeom>
            <a:noFill/>
            <a:ln w="9525">
              <a:noFill/>
              <a:miter lim="800000"/>
              <a:headEnd/>
              <a:tailEnd/>
            </a:ln>
          </p:spPr>
        </p:pic>
      </p:grpSp>
    </p:spTree>
    <p:extLst>
      <p:ext uri="{BB962C8B-B14F-4D97-AF65-F5344CB8AC3E}">
        <p14:creationId xmlns:p14="http://schemas.microsoft.com/office/powerpoint/2010/main" val="353576038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44000">
                                          <p:cBhvr additive="base">
                                            <p:cTn id="7" dur="700" fill="hold"/>
                                            <p:tgtEl>
                                              <p:spTgt spid="7"/>
                                            </p:tgtEl>
                                            <p:attrNameLst>
                                              <p:attrName>ppt_x</p:attrName>
                                            </p:attrNameLst>
                                          </p:cBhvr>
                                          <p:tavLst>
                                            <p:tav tm="0">
                                              <p:val>
                                                <p:strVal val="#ppt_x"/>
                                              </p:val>
                                            </p:tav>
                                            <p:tav tm="100000">
                                              <p:val>
                                                <p:strVal val="#ppt_x"/>
                                              </p:val>
                                            </p:tav>
                                          </p:tavLst>
                                        </p:anim>
                                        <p:anim calcmode="lin" valueType="num" p14:bounceEnd="44000">
                                          <p:cBhvr additive="base">
                                            <p:cTn id="8" dur="700" fill="hold"/>
                                            <p:tgtEl>
                                              <p:spTgt spid="7"/>
                                            </p:tgtEl>
                                            <p:attrNameLst>
                                              <p:attrName>ppt_y</p:attrName>
                                            </p:attrNameLst>
                                          </p:cBhvr>
                                          <p:tavLst>
                                            <p:tav tm="0">
                                              <p:val>
                                                <p:strVal val="1+#ppt_h/2"/>
                                              </p:val>
                                            </p:tav>
                                            <p:tav tm="100000">
                                              <p:val>
                                                <p:strVal val="#ppt_y"/>
                                              </p:val>
                                            </p:tav>
                                          </p:tavLst>
                                        </p:anim>
                                      </p:childTnLst>
                                    </p:cTn>
                                  </p:par>
                                  <p:par>
                                    <p:cTn id="9" presetID="6" presetClass="emph" presetSubtype="0" fill="hold" grpId="0" nodeType="withEffect">
                                      <p:stCondLst>
                                        <p:cond delay="300"/>
                                      </p:stCondLst>
                                      <p:childTnLst>
                                        <p:animScale>
                                          <p:cBhvr>
                                            <p:cTn id="10" dur="300" fill="hold"/>
                                            <p:tgtEl>
                                              <p:spTgt spid="2"/>
                                            </p:tgtEl>
                                          </p:cBhvr>
                                          <p:by x="110000" y="110000"/>
                                        </p:animScale>
                                      </p:childTnLst>
                                    </p:cTn>
                                  </p:par>
                                </p:childTnLst>
                              </p:cTn>
                            </p:par>
                            <p:par>
                              <p:cTn id="11" fill="hold">
                                <p:stCondLst>
                                  <p:cond delay="700"/>
                                </p:stCondLst>
                                <p:childTnLst>
                                  <p:par>
                                    <p:cTn id="12" presetID="2" presetClass="entr" presetSubtype="1" decel="81000" fill="hold" grpId="0" nodeType="afterEffect">
                                      <p:stCondLst>
                                        <p:cond delay="200"/>
                                      </p:stCondLst>
                                      <p:childTnLst>
                                        <p:set>
                                          <p:cBhvr>
                                            <p:cTn id="13" dur="1" fill="hold">
                                              <p:stCondLst>
                                                <p:cond delay="0"/>
                                              </p:stCondLst>
                                            </p:cTn>
                                            <p:tgtEl>
                                              <p:spTgt spid="46"/>
                                            </p:tgtEl>
                                            <p:attrNameLst>
                                              <p:attrName>style.visibility</p:attrName>
                                            </p:attrNameLst>
                                          </p:cBhvr>
                                          <p:to>
                                            <p:strVal val="visible"/>
                                          </p:to>
                                        </p:set>
                                        <p:anim calcmode="lin" valueType="num">
                                          <p:cBhvr additive="base">
                                            <p:cTn id="14" dur="1300" fill="hold"/>
                                            <p:tgtEl>
                                              <p:spTgt spid="46"/>
                                            </p:tgtEl>
                                            <p:attrNameLst>
                                              <p:attrName>ppt_x</p:attrName>
                                            </p:attrNameLst>
                                          </p:cBhvr>
                                          <p:tavLst>
                                            <p:tav tm="0">
                                              <p:val>
                                                <p:strVal val="#ppt_x"/>
                                              </p:val>
                                            </p:tav>
                                            <p:tav tm="100000">
                                              <p:val>
                                                <p:strVal val="#ppt_x"/>
                                              </p:val>
                                            </p:tav>
                                          </p:tavLst>
                                        </p:anim>
                                        <p:anim calcmode="lin" valueType="num">
                                          <p:cBhvr additive="base">
                                            <p:cTn id="15" dur="13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00" fill="hold"/>
                                            <p:tgtEl>
                                              <p:spTgt spid="7"/>
                                            </p:tgtEl>
                                            <p:attrNameLst>
                                              <p:attrName>ppt_x</p:attrName>
                                            </p:attrNameLst>
                                          </p:cBhvr>
                                          <p:tavLst>
                                            <p:tav tm="0">
                                              <p:val>
                                                <p:strVal val="#ppt_x"/>
                                              </p:val>
                                            </p:tav>
                                            <p:tav tm="100000">
                                              <p:val>
                                                <p:strVal val="#ppt_x"/>
                                              </p:val>
                                            </p:tav>
                                          </p:tavLst>
                                        </p:anim>
                                        <p:anim calcmode="lin" valueType="num">
                                          <p:cBhvr additive="base">
                                            <p:cTn id="8" dur="700" fill="hold"/>
                                            <p:tgtEl>
                                              <p:spTgt spid="7"/>
                                            </p:tgtEl>
                                            <p:attrNameLst>
                                              <p:attrName>ppt_y</p:attrName>
                                            </p:attrNameLst>
                                          </p:cBhvr>
                                          <p:tavLst>
                                            <p:tav tm="0">
                                              <p:val>
                                                <p:strVal val="1+#ppt_h/2"/>
                                              </p:val>
                                            </p:tav>
                                            <p:tav tm="100000">
                                              <p:val>
                                                <p:strVal val="#ppt_y"/>
                                              </p:val>
                                            </p:tav>
                                          </p:tavLst>
                                        </p:anim>
                                      </p:childTnLst>
                                    </p:cTn>
                                  </p:par>
                                  <p:par>
                                    <p:cTn id="9" presetID="6" presetClass="emph" presetSubtype="0" fill="hold" grpId="0" nodeType="withEffect">
                                      <p:stCondLst>
                                        <p:cond delay="300"/>
                                      </p:stCondLst>
                                      <p:childTnLst>
                                        <p:animScale>
                                          <p:cBhvr>
                                            <p:cTn id="10" dur="300" fill="hold"/>
                                            <p:tgtEl>
                                              <p:spTgt spid="2"/>
                                            </p:tgtEl>
                                          </p:cBhvr>
                                          <p:by x="110000" y="110000"/>
                                        </p:animScale>
                                      </p:childTnLst>
                                    </p:cTn>
                                  </p:par>
                                </p:childTnLst>
                              </p:cTn>
                            </p:par>
                            <p:par>
                              <p:cTn id="11" fill="hold">
                                <p:stCondLst>
                                  <p:cond delay="700"/>
                                </p:stCondLst>
                                <p:childTnLst>
                                  <p:par>
                                    <p:cTn id="12" presetID="2" presetClass="entr" presetSubtype="1" decel="81000" fill="hold" grpId="0" nodeType="afterEffect">
                                      <p:stCondLst>
                                        <p:cond delay="200"/>
                                      </p:stCondLst>
                                      <p:childTnLst>
                                        <p:set>
                                          <p:cBhvr>
                                            <p:cTn id="13" dur="1" fill="hold">
                                              <p:stCondLst>
                                                <p:cond delay="0"/>
                                              </p:stCondLst>
                                            </p:cTn>
                                            <p:tgtEl>
                                              <p:spTgt spid="46"/>
                                            </p:tgtEl>
                                            <p:attrNameLst>
                                              <p:attrName>style.visibility</p:attrName>
                                            </p:attrNameLst>
                                          </p:cBhvr>
                                          <p:to>
                                            <p:strVal val="visible"/>
                                          </p:to>
                                        </p:set>
                                        <p:anim calcmode="lin" valueType="num">
                                          <p:cBhvr additive="base">
                                            <p:cTn id="14" dur="1300" fill="hold"/>
                                            <p:tgtEl>
                                              <p:spTgt spid="46"/>
                                            </p:tgtEl>
                                            <p:attrNameLst>
                                              <p:attrName>ppt_x</p:attrName>
                                            </p:attrNameLst>
                                          </p:cBhvr>
                                          <p:tavLst>
                                            <p:tav tm="0">
                                              <p:val>
                                                <p:strVal val="#ppt_x"/>
                                              </p:val>
                                            </p:tav>
                                            <p:tav tm="100000">
                                              <p:val>
                                                <p:strVal val="#ppt_x"/>
                                              </p:val>
                                            </p:tav>
                                          </p:tavLst>
                                        </p:anim>
                                        <p:anim calcmode="lin" valueType="num">
                                          <p:cBhvr additive="base">
                                            <p:cTn id="15" dur="13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6"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38"/>
          <p:cNvSpPr>
            <a:spLocks noChangeArrowheads="1"/>
          </p:cNvSpPr>
          <p:nvPr/>
        </p:nvSpPr>
        <p:spPr bwMode="auto">
          <a:xfrm>
            <a:off x="0" y="857251"/>
            <a:ext cx="9144000" cy="5143499"/>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7"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en-US" sz="1350"/>
          </a:p>
        </p:txBody>
      </p:sp>
      <p:sp>
        <p:nvSpPr>
          <p:cNvPr id="91" name="Freeform 439"/>
          <p:cNvSpPr>
            <a:spLocks/>
          </p:cNvSpPr>
          <p:nvPr/>
        </p:nvSpPr>
        <p:spPr bwMode="auto">
          <a:xfrm>
            <a:off x="244166" y="991645"/>
            <a:ext cx="2929985" cy="989608"/>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tx2">
                  <a:lumMod val="40000"/>
                  <a:lumOff val="60000"/>
                </a:schemeClr>
              </a:solidFill>
            </a:endParaRPr>
          </a:p>
        </p:txBody>
      </p:sp>
      <p:sp>
        <p:nvSpPr>
          <p:cNvPr id="92" name="Freeform 440"/>
          <p:cNvSpPr>
            <a:spLocks/>
          </p:cNvSpPr>
          <p:nvPr/>
        </p:nvSpPr>
        <p:spPr bwMode="auto">
          <a:xfrm>
            <a:off x="244166" y="2237812"/>
            <a:ext cx="2929985" cy="1001822"/>
          </a:xfrm>
          <a:custGeom>
            <a:avLst/>
            <a:gdLst>
              <a:gd name="T0" fmla="*/ 1603 w 1635"/>
              <a:gd name="T1" fmla="*/ 561 h 561"/>
              <a:gd name="T2" fmla="*/ 32 w 1635"/>
              <a:gd name="T3" fmla="*/ 561 h 561"/>
              <a:gd name="T4" fmla="*/ 0 w 1635"/>
              <a:gd name="T5" fmla="*/ 529 h 561"/>
              <a:gd name="T6" fmla="*/ 0 w 1635"/>
              <a:gd name="T7" fmla="*/ 32 h 561"/>
              <a:gd name="T8" fmla="*/ 32 w 1635"/>
              <a:gd name="T9" fmla="*/ 0 h 561"/>
              <a:gd name="T10" fmla="*/ 1603 w 1635"/>
              <a:gd name="T11" fmla="*/ 0 h 561"/>
              <a:gd name="T12" fmla="*/ 1635 w 1635"/>
              <a:gd name="T13" fmla="*/ 32 h 561"/>
              <a:gd name="T14" fmla="*/ 1635 w 1635"/>
              <a:gd name="T15" fmla="*/ 529 h 561"/>
              <a:gd name="T16" fmla="*/ 1603 w 1635"/>
              <a:gd name="T17" fmla="*/ 561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1">
                <a:moveTo>
                  <a:pt x="1603" y="561"/>
                </a:moveTo>
                <a:cubicBezTo>
                  <a:pt x="32" y="561"/>
                  <a:pt x="32" y="561"/>
                  <a:pt x="32" y="561"/>
                </a:cubicBezTo>
                <a:cubicBezTo>
                  <a:pt x="14" y="561"/>
                  <a:pt x="0" y="546"/>
                  <a:pt x="0" y="529"/>
                </a:cubicBezTo>
                <a:cubicBezTo>
                  <a:pt x="0" y="32"/>
                  <a:pt x="0" y="32"/>
                  <a:pt x="0" y="32"/>
                </a:cubicBezTo>
                <a:cubicBezTo>
                  <a:pt x="0" y="15"/>
                  <a:pt x="14" y="0"/>
                  <a:pt x="32" y="0"/>
                </a:cubicBezTo>
                <a:cubicBezTo>
                  <a:pt x="1603" y="0"/>
                  <a:pt x="1603" y="0"/>
                  <a:pt x="1603" y="0"/>
                </a:cubicBezTo>
                <a:cubicBezTo>
                  <a:pt x="1620" y="0"/>
                  <a:pt x="1635" y="15"/>
                  <a:pt x="1635" y="32"/>
                </a:cubicBezTo>
                <a:cubicBezTo>
                  <a:pt x="1635" y="529"/>
                  <a:pt x="1635" y="529"/>
                  <a:pt x="1635" y="529"/>
                </a:cubicBezTo>
                <a:cubicBezTo>
                  <a:pt x="1635" y="546"/>
                  <a:pt x="1620" y="561"/>
                  <a:pt x="1603" y="561"/>
                </a:cubicBez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 name="Freeform 441"/>
          <p:cNvSpPr>
            <a:spLocks/>
          </p:cNvSpPr>
          <p:nvPr/>
        </p:nvSpPr>
        <p:spPr bwMode="auto">
          <a:xfrm>
            <a:off x="244166" y="3483980"/>
            <a:ext cx="2929985"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accent4">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Freeform 443"/>
          <p:cNvSpPr>
            <a:spLocks/>
          </p:cNvSpPr>
          <p:nvPr/>
        </p:nvSpPr>
        <p:spPr bwMode="auto">
          <a:xfrm>
            <a:off x="5969841" y="991645"/>
            <a:ext cx="2917781" cy="989608"/>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tx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Freeform 444"/>
          <p:cNvSpPr>
            <a:spLocks/>
          </p:cNvSpPr>
          <p:nvPr/>
        </p:nvSpPr>
        <p:spPr bwMode="auto">
          <a:xfrm>
            <a:off x="5969841" y="2237812"/>
            <a:ext cx="2917781" cy="1001822"/>
          </a:xfrm>
          <a:custGeom>
            <a:avLst/>
            <a:gdLst>
              <a:gd name="T0" fmla="*/ 1603 w 1635"/>
              <a:gd name="T1" fmla="*/ 561 h 561"/>
              <a:gd name="T2" fmla="*/ 32 w 1635"/>
              <a:gd name="T3" fmla="*/ 561 h 561"/>
              <a:gd name="T4" fmla="*/ 0 w 1635"/>
              <a:gd name="T5" fmla="*/ 529 h 561"/>
              <a:gd name="T6" fmla="*/ 0 w 1635"/>
              <a:gd name="T7" fmla="*/ 32 h 561"/>
              <a:gd name="T8" fmla="*/ 32 w 1635"/>
              <a:gd name="T9" fmla="*/ 0 h 561"/>
              <a:gd name="T10" fmla="*/ 1603 w 1635"/>
              <a:gd name="T11" fmla="*/ 0 h 561"/>
              <a:gd name="T12" fmla="*/ 1635 w 1635"/>
              <a:gd name="T13" fmla="*/ 32 h 561"/>
              <a:gd name="T14" fmla="*/ 1635 w 1635"/>
              <a:gd name="T15" fmla="*/ 529 h 561"/>
              <a:gd name="T16" fmla="*/ 1603 w 1635"/>
              <a:gd name="T17" fmla="*/ 561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1">
                <a:moveTo>
                  <a:pt x="1603" y="561"/>
                </a:moveTo>
                <a:cubicBezTo>
                  <a:pt x="32" y="561"/>
                  <a:pt x="32" y="561"/>
                  <a:pt x="32" y="561"/>
                </a:cubicBezTo>
                <a:cubicBezTo>
                  <a:pt x="14" y="561"/>
                  <a:pt x="0" y="546"/>
                  <a:pt x="0" y="529"/>
                </a:cubicBezTo>
                <a:cubicBezTo>
                  <a:pt x="0" y="32"/>
                  <a:pt x="0" y="32"/>
                  <a:pt x="0" y="32"/>
                </a:cubicBezTo>
                <a:cubicBezTo>
                  <a:pt x="0" y="15"/>
                  <a:pt x="14" y="0"/>
                  <a:pt x="32" y="0"/>
                </a:cubicBezTo>
                <a:cubicBezTo>
                  <a:pt x="1603" y="0"/>
                  <a:pt x="1603" y="0"/>
                  <a:pt x="1603" y="0"/>
                </a:cubicBezTo>
                <a:cubicBezTo>
                  <a:pt x="1621" y="0"/>
                  <a:pt x="1635" y="15"/>
                  <a:pt x="1635" y="32"/>
                </a:cubicBezTo>
                <a:cubicBezTo>
                  <a:pt x="1635" y="529"/>
                  <a:pt x="1635" y="529"/>
                  <a:pt x="1635" y="529"/>
                </a:cubicBezTo>
                <a:cubicBezTo>
                  <a:pt x="1635" y="546"/>
                  <a:pt x="1621" y="561"/>
                  <a:pt x="1603" y="561"/>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445"/>
          <p:cNvSpPr>
            <a:spLocks/>
          </p:cNvSpPr>
          <p:nvPr/>
        </p:nvSpPr>
        <p:spPr bwMode="auto">
          <a:xfrm>
            <a:off x="5969841" y="3483980"/>
            <a:ext cx="2917781"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8" name="TextBox 127"/>
          <p:cNvSpPr txBox="1"/>
          <p:nvPr/>
        </p:nvSpPr>
        <p:spPr>
          <a:xfrm>
            <a:off x="1028700" y="967384"/>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Workers</a:t>
            </a:r>
          </a:p>
        </p:txBody>
      </p:sp>
      <p:sp>
        <p:nvSpPr>
          <p:cNvPr id="129" name="TextBox 128"/>
          <p:cNvSpPr txBox="1"/>
          <p:nvPr/>
        </p:nvSpPr>
        <p:spPr>
          <a:xfrm>
            <a:off x="1028700" y="2224183"/>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Job seekers and trainees</a:t>
            </a:r>
          </a:p>
        </p:txBody>
      </p:sp>
      <p:sp>
        <p:nvSpPr>
          <p:cNvPr id="130" name="TextBox 129"/>
          <p:cNvSpPr txBox="1"/>
          <p:nvPr/>
        </p:nvSpPr>
        <p:spPr>
          <a:xfrm>
            <a:off x="1026304" y="3473349"/>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Employers</a:t>
            </a:r>
          </a:p>
        </p:txBody>
      </p:sp>
      <p:sp>
        <p:nvSpPr>
          <p:cNvPr id="131" name="TextBox 130"/>
          <p:cNvSpPr txBox="1"/>
          <p:nvPr/>
        </p:nvSpPr>
        <p:spPr>
          <a:xfrm>
            <a:off x="1026304" y="4730149"/>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Bullet with Specifics</a:t>
            </a:r>
          </a:p>
        </p:txBody>
      </p:sp>
      <p:sp>
        <p:nvSpPr>
          <p:cNvPr id="132" name="TextBox 131"/>
          <p:cNvSpPr txBox="1"/>
          <p:nvPr/>
        </p:nvSpPr>
        <p:spPr>
          <a:xfrm>
            <a:off x="6709803" y="965590"/>
            <a:ext cx="2131306" cy="1001822"/>
          </a:xfrm>
          <a:prstGeom prst="rect">
            <a:avLst/>
          </a:prstGeom>
          <a:noFill/>
        </p:spPr>
        <p:txBody>
          <a:bodyPr wrap="square" rtlCol="0" anchor="ctr" anchorCtr="0">
            <a:normAutofit/>
          </a:bodyPr>
          <a:lstStyle/>
          <a:p>
            <a:pPr lvl="0"/>
            <a:r>
              <a:rPr lang="en-AU" dirty="0"/>
              <a:t>The community at large</a:t>
            </a:r>
            <a:endParaRPr lang="en-SG" dirty="0"/>
          </a:p>
        </p:txBody>
      </p:sp>
      <p:sp>
        <p:nvSpPr>
          <p:cNvPr id="133" name="TextBox 132"/>
          <p:cNvSpPr txBox="1"/>
          <p:nvPr/>
        </p:nvSpPr>
        <p:spPr>
          <a:xfrm>
            <a:off x="6709803" y="2222390"/>
            <a:ext cx="2131306" cy="1001822"/>
          </a:xfrm>
          <a:prstGeom prst="rect">
            <a:avLst/>
          </a:prstGeom>
          <a:noFill/>
        </p:spPr>
        <p:txBody>
          <a:bodyPr wrap="square" rtlCol="0" anchor="ctr" anchorCtr="0">
            <a:normAutofit/>
          </a:bodyPr>
          <a:lstStyle/>
          <a:p>
            <a:pPr lvl="0"/>
            <a:r>
              <a:rPr lang="en-AU" dirty="0"/>
              <a:t>The government </a:t>
            </a:r>
            <a:endParaRPr lang="en-SG" dirty="0"/>
          </a:p>
        </p:txBody>
      </p:sp>
      <p:sp>
        <p:nvSpPr>
          <p:cNvPr id="134" name="TextBox 133"/>
          <p:cNvSpPr txBox="1"/>
          <p:nvPr/>
        </p:nvSpPr>
        <p:spPr>
          <a:xfrm>
            <a:off x="6707406" y="3471556"/>
            <a:ext cx="2131306" cy="1001822"/>
          </a:xfrm>
          <a:prstGeom prst="rect">
            <a:avLst/>
          </a:prstGeom>
          <a:noFill/>
        </p:spPr>
        <p:txBody>
          <a:bodyPr wrap="square" rtlCol="0" anchor="ctr" anchorCtr="0">
            <a:normAutofit/>
          </a:bodyPr>
          <a:lstStyle/>
          <a:p>
            <a:r>
              <a:rPr lang="en-US" dirty="0">
                <a:solidFill>
                  <a:schemeClr val="tx2">
                    <a:lumMod val="20000"/>
                    <a:lumOff val="80000"/>
                  </a:schemeClr>
                </a:solidFill>
                <a:latin typeface="Minion Pro SmBd" panose="02040603060306020203" pitchFamily="18" charset="0"/>
                <a:cs typeface="Courier New" panose="02070309020205020404" pitchFamily="49" charset="0"/>
              </a:rPr>
              <a:t>ASEAN countries</a:t>
            </a:r>
          </a:p>
        </p:txBody>
      </p:sp>
      <p:grpSp>
        <p:nvGrpSpPr>
          <p:cNvPr id="75" name="Group 74"/>
          <p:cNvGrpSpPr/>
          <p:nvPr/>
        </p:nvGrpSpPr>
        <p:grpSpPr>
          <a:xfrm>
            <a:off x="2275508" y="2080471"/>
            <a:ext cx="3358320" cy="4562756"/>
            <a:chOff x="3341832" y="1959747"/>
            <a:chExt cx="3909453" cy="5311548"/>
          </a:xfrm>
          <a:effectLst>
            <a:outerShdw blurRad="114300" dist="76200" dir="2700000" algn="tl" rotWithShape="0">
              <a:prstClr val="black">
                <a:alpha val="40000"/>
              </a:prstClr>
            </a:outerShdw>
          </a:effectLst>
        </p:grpSpPr>
        <p:sp>
          <p:nvSpPr>
            <p:cNvPr id="76" name="Freeform 295"/>
            <p:cNvSpPr>
              <a:spLocks/>
            </p:cNvSpPr>
            <p:nvPr/>
          </p:nvSpPr>
          <p:spPr bwMode="auto">
            <a:xfrm rot="150101">
              <a:off x="3890595" y="4533841"/>
              <a:ext cx="2584981" cy="2234155"/>
            </a:xfrm>
            <a:custGeom>
              <a:avLst/>
              <a:gdLst>
                <a:gd name="T0" fmla="*/ 601 w 884"/>
                <a:gd name="T1" fmla="*/ 545 h 828"/>
                <a:gd name="T2" fmla="*/ 416 w 884"/>
                <a:gd name="T3" fmla="*/ 828 h 828"/>
                <a:gd name="T4" fmla="*/ 0 w 884"/>
                <a:gd name="T5" fmla="*/ 828 h 828"/>
                <a:gd name="T6" fmla="*/ 354 w 884"/>
                <a:gd name="T7" fmla="*/ 321 h 828"/>
                <a:gd name="T8" fmla="*/ 354 w 884"/>
                <a:gd name="T9" fmla="*/ 152 h 828"/>
                <a:gd name="T10" fmla="*/ 393 w 884"/>
                <a:gd name="T11" fmla="*/ 58 h 828"/>
                <a:gd name="T12" fmla="*/ 548 w 884"/>
                <a:gd name="T13" fmla="*/ 114 h 828"/>
                <a:gd name="T14" fmla="*/ 563 w 884"/>
                <a:gd name="T15" fmla="*/ 135 h 828"/>
                <a:gd name="T16" fmla="*/ 720 w 884"/>
                <a:gd name="T17" fmla="*/ 0 h 828"/>
                <a:gd name="T18" fmla="*/ 784 w 884"/>
                <a:gd name="T19" fmla="*/ 107 h 828"/>
                <a:gd name="T20" fmla="*/ 843 w 884"/>
                <a:gd name="T21" fmla="*/ 275 h 828"/>
                <a:gd name="T22" fmla="*/ 884 w 884"/>
                <a:gd name="T23" fmla="*/ 397 h 828"/>
                <a:gd name="T24" fmla="*/ 776 w 884"/>
                <a:gd name="T25" fmla="*/ 472 h 828"/>
                <a:gd name="T26" fmla="*/ 701 w 884"/>
                <a:gd name="T27" fmla="*/ 531 h 828"/>
                <a:gd name="T28" fmla="*/ 601 w 884"/>
                <a:gd name="T29" fmla="*/ 545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4" h="828">
                  <a:moveTo>
                    <a:pt x="601" y="545"/>
                  </a:moveTo>
                  <a:cubicBezTo>
                    <a:pt x="416" y="828"/>
                    <a:pt x="416" y="828"/>
                    <a:pt x="416" y="828"/>
                  </a:cubicBezTo>
                  <a:cubicBezTo>
                    <a:pt x="0" y="828"/>
                    <a:pt x="0" y="828"/>
                    <a:pt x="0" y="828"/>
                  </a:cubicBezTo>
                  <a:cubicBezTo>
                    <a:pt x="354" y="321"/>
                    <a:pt x="354" y="321"/>
                    <a:pt x="354" y="321"/>
                  </a:cubicBezTo>
                  <a:cubicBezTo>
                    <a:pt x="354" y="152"/>
                    <a:pt x="354" y="152"/>
                    <a:pt x="354" y="152"/>
                  </a:cubicBezTo>
                  <a:cubicBezTo>
                    <a:pt x="354" y="117"/>
                    <a:pt x="368" y="83"/>
                    <a:pt x="393" y="58"/>
                  </a:cubicBezTo>
                  <a:cubicBezTo>
                    <a:pt x="548" y="114"/>
                    <a:pt x="548" y="114"/>
                    <a:pt x="548" y="114"/>
                  </a:cubicBezTo>
                  <a:cubicBezTo>
                    <a:pt x="539" y="124"/>
                    <a:pt x="550" y="140"/>
                    <a:pt x="563" y="135"/>
                  </a:cubicBezTo>
                  <a:cubicBezTo>
                    <a:pt x="720" y="0"/>
                    <a:pt x="720" y="0"/>
                    <a:pt x="720" y="0"/>
                  </a:cubicBezTo>
                  <a:cubicBezTo>
                    <a:pt x="784" y="107"/>
                    <a:pt x="784" y="107"/>
                    <a:pt x="784" y="107"/>
                  </a:cubicBezTo>
                  <a:cubicBezTo>
                    <a:pt x="843" y="275"/>
                    <a:pt x="843" y="275"/>
                    <a:pt x="843" y="275"/>
                  </a:cubicBezTo>
                  <a:cubicBezTo>
                    <a:pt x="884" y="397"/>
                    <a:pt x="884" y="397"/>
                    <a:pt x="884" y="397"/>
                  </a:cubicBezTo>
                  <a:cubicBezTo>
                    <a:pt x="776" y="472"/>
                    <a:pt x="776" y="472"/>
                    <a:pt x="776" y="472"/>
                  </a:cubicBezTo>
                  <a:cubicBezTo>
                    <a:pt x="701" y="531"/>
                    <a:pt x="701" y="531"/>
                    <a:pt x="701" y="531"/>
                  </a:cubicBezTo>
                  <a:cubicBezTo>
                    <a:pt x="675" y="558"/>
                    <a:pt x="627" y="555"/>
                    <a:pt x="601" y="54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Rounded Rectangle 10"/>
            <p:cNvSpPr/>
            <p:nvPr/>
          </p:nvSpPr>
          <p:spPr>
            <a:xfrm rot="79947" flipH="1">
              <a:off x="4817890" y="1959747"/>
              <a:ext cx="2433395" cy="4419879"/>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297"/>
            <p:cNvSpPr>
              <a:spLocks/>
            </p:cNvSpPr>
            <p:nvPr/>
          </p:nvSpPr>
          <p:spPr bwMode="auto">
            <a:xfrm rot="150101">
              <a:off x="5814519" y="4635762"/>
              <a:ext cx="881697" cy="512756"/>
            </a:xfrm>
            <a:custGeom>
              <a:avLst/>
              <a:gdLst>
                <a:gd name="T0" fmla="*/ 296 w 306"/>
                <a:gd name="T1" fmla="*/ 53 h 189"/>
                <a:gd name="T2" fmla="*/ 296 w 306"/>
                <a:gd name="T3" fmla="*/ 53 h 189"/>
                <a:gd name="T4" fmla="*/ 253 w 306"/>
                <a:gd name="T5" fmla="*/ 131 h 189"/>
                <a:gd name="T6" fmla="*/ 89 w 306"/>
                <a:gd name="T7" fmla="*/ 180 h 189"/>
                <a:gd name="T8" fmla="*/ 10 w 306"/>
                <a:gd name="T9" fmla="*/ 137 h 189"/>
                <a:gd name="T10" fmla="*/ 10 w 306"/>
                <a:gd name="T11" fmla="*/ 137 h 189"/>
                <a:gd name="T12" fmla="*/ 53 w 306"/>
                <a:gd name="T13" fmla="*/ 58 h 189"/>
                <a:gd name="T14" fmla="*/ 217 w 306"/>
                <a:gd name="T15" fmla="*/ 10 h 189"/>
                <a:gd name="T16" fmla="*/ 296 w 306"/>
                <a:gd name="T17" fmla="*/ 5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89">
                  <a:moveTo>
                    <a:pt x="296" y="53"/>
                  </a:moveTo>
                  <a:cubicBezTo>
                    <a:pt x="296" y="53"/>
                    <a:pt x="296" y="53"/>
                    <a:pt x="296" y="53"/>
                  </a:cubicBezTo>
                  <a:cubicBezTo>
                    <a:pt x="306" y="86"/>
                    <a:pt x="287" y="121"/>
                    <a:pt x="253" y="131"/>
                  </a:cubicBezTo>
                  <a:cubicBezTo>
                    <a:pt x="89" y="180"/>
                    <a:pt x="89" y="180"/>
                    <a:pt x="89" y="180"/>
                  </a:cubicBezTo>
                  <a:cubicBezTo>
                    <a:pt x="55" y="189"/>
                    <a:pt x="20" y="170"/>
                    <a:pt x="10" y="137"/>
                  </a:cubicBezTo>
                  <a:cubicBezTo>
                    <a:pt x="10" y="137"/>
                    <a:pt x="10" y="137"/>
                    <a:pt x="10" y="137"/>
                  </a:cubicBezTo>
                  <a:cubicBezTo>
                    <a:pt x="0" y="103"/>
                    <a:pt x="20" y="68"/>
                    <a:pt x="53" y="58"/>
                  </a:cubicBezTo>
                  <a:cubicBezTo>
                    <a:pt x="217" y="10"/>
                    <a:pt x="217" y="10"/>
                    <a:pt x="217" y="10"/>
                  </a:cubicBezTo>
                  <a:cubicBezTo>
                    <a:pt x="251" y="0"/>
                    <a:pt x="286" y="19"/>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298"/>
            <p:cNvSpPr>
              <a:spLocks/>
            </p:cNvSpPr>
            <p:nvPr/>
          </p:nvSpPr>
          <p:spPr bwMode="auto">
            <a:xfrm rot="150101">
              <a:off x="5851562" y="4811854"/>
              <a:ext cx="320617" cy="293004"/>
            </a:xfrm>
            <a:custGeom>
              <a:avLst/>
              <a:gdLst>
                <a:gd name="T0" fmla="*/ 111 w 111"/>
                <a:gd name="T1" fmla="*/ 89 h 110"/>
                <a:gd name="T2" fmla="*/ 67 w 111"/>
                <a:gd name="T3" fmla="*/ 102 h 110"/>
                <a:gd name="T4" fmla="*/ 9 w 111"/>
                <a:gd name="T5" fmla="*/ 74 h 110"/>
                <a:gd name="T6" fmla="*/ 6 w 111"/>
                <a:gd name="T7" fmla="*/ 64 h 110"/>
                <a:gd name="T8" fmla="*/ 41 w 111"/>
                <a:gd name="T9" fmla="*/ 13 h 110"/>
                <a:gd name="T10" fmla="*/ 84 w 111"/>
                <a:gd name="T11" fmla="*/ 0 h 110"/>
                <a:gd name="T12" fmla="*/ 111 w 111"/>
                <a:gd name="T13" fmla="*/ 89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89"/>
                  </a:moveTo>
                  <a:cubicBezTo>
                    <a:pt x="67" y="102"/>
                    <a:pt x="67" y="102"/>
                    <a:pt x="67" y="102"/>
                  </a:cubicBezTo>
                  <a:cubicBezTo>
                    <a:pt x="40" y="110"/>
                    <a:pt x="15" y="95"/>
                    <a:pt x="9" y="74"/>
                  </a:cubicBezTo>
                  <a:cubicBezTo>
                    <a:pt x="6" y="64"/>
                    <a:pt x="6" y="64"/>
                    <a:pt x="6" y="64"/>
                  </a:cubicBezTo>
                  <a:cubicBezTo>
                    <a:pt x="0" y="43"/>
                    <a:pt x="14" y="20"/>
                    <a:pt x="41" y="13"/>
                  </a:cubicBezTo>
                  <a:cubicBezTo>
                    <a:pt x="84" y="0"/>
                    <a:pt x="84" y="0"/>
                    <a:pt x="84" y="0"/>
                  </a:cubicBezTo>
                  <a:lnTo>
                    <a:pt x="111" y="89"/>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0" name="Freeform 299"/>
            <p:cNvSpPr>
              <a:spLocks/>
            </p:cNvSpPr>
            <p:nvPr/>
          </p:nvSpPr>
          <p:spPr bwMode="auto">
            <a:xfrm rot="150101">
              <a:off x="5773662" y="4303557"/>
              <a:ext cx="901741" cy="512756"/>
            </a:xfrm>
            <a:custGeom>
              <a:avLst/>
              <a:gdLst>
                <a:gd name="T0" fmla="*/ 296 w 306"/>
                <a:gd name="T1" fmla="*/ 53 h 190"/>
                <a:gd name="T2" fmla="*/ 296 w 306"/>
                <a:gd name="T3" fmla="*/ 53 h 190"/>
                <a:gd name="T4" fmla="*/ 253 w 306"/>
                <a:gd name="T5" fmla="*/ 132 h 190"/>
                <a:gd name="T6" fmla="*/ 88 w 306"/>
                <a:gd name="T7" fmla="*/ 180 h 190"/>
                <a:gd name="T8" fmla="*/ 10 w 306"/>
                <a:gd name="T9" fmla="*/ 137 h 190"/>
                <a:gd name="T10" fmla="*/ 10 w 306"/>
                <a:gd name="T11" fmla="*/ 137 h 190"/>
                <a:gd name="T12" fmla="*/ 53 w 306"/>
                <a:gd name="T13" fmla="*/ 59 h 190"/>
                <a:gd name="T14" fmla="*/ 217 w 306"/>
                <a:gd name="T15" fmla="*/ 10 h 190"/>
                <a:gd name="T16" fmla="*/ 296 w 306"/>
                <a:gd name="T17" fmla="*/ 5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90">
                  <a:moveTo>
                    <a:pt x="296" y="53"/>
                  </a:moveTo>
                  <a:cubicBezTo>
                    <a:pt x="296" y="53"/>
                    <a:pt x="296" y="53"/>
                    <a:pt x="296" y="53"/>
                  </a:cubicBezTo>
                  <a:cubicBezTo>
                    <a:pt x="306" y="87"/>
                    <a:pt x="286" y="122"/>
                    <a:pt x="253" y="132"/>
                  </a:cubicBezTo>
                  <a:cubicBezTo>
                    <a:pt x="88" y="180"/>
                    <a:pt x="88" y="180"/>
                    <a:pt x="88" y="180"/>
                  </a:cubicBezTo>
                  <a:cubicBezTo>
                    <a:pt x="55" y="190"/>
                    <a:pt x="20" y="171"/>
                    <a:pt x="10" y="137"/>
                  </a:cubicBezTo>
                  <a:cubicBezTo>
                    <a:pt x="10" y="137"/>
                    <a:pt x="10" y="137"/>
                    <a:pt x="10" y="137"/>
                  </a:cubicBezTo>
                  <a:cubicBezTo>
                    <a:pt x="0" y="104"/>
                    <a:pt x="19" y="68"/>
                    <a:pt x="53" y="59"/>
                  </a:cubicBezTo>
                  <a:cubicBezTo>
                    <a:pt x="217" y="10"/>
                    <a:pt x="217" y="10"/>
                    <a:pt x="217" y="10"/>
                  </a:cubicBezTo>
                  <a:cubicBezTo>
                    <a:pt x="251" y="0"/>
                    <a:pt x="286" y="20"/>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1" name="Freeform 300"/>
            <p:cNvSpPr>
              <a:spLocks/>
            </p:cNvSpPr>
            <p:nvPr/>
          </p:nvSpPr>
          <p:spPr bwMode="auto">
            <a:xfrm rot="150101">
              <a:off x="5831745" y="4461586"/>
              <a:ext cx="320617" cy="293004"/>
            </a:xfrm>
            <a:custGeom>
              <a:avLst/>
              <a:gdLst>
                <a:gd name="T0" fmla="*/ 110 w 110"/>
                <a:gd name="T1" fmla="*/ 90 h 110"/>
                <a:gd name="T2" fmla="*/ 66 w 110"/>
                <a:gd name="T3" fmla="*/ 103 h 110"/>
                <a:gd name="T4" fmla="*/ 9 w 110"/>
                <a:gd name="T5" fmla="*/ 75 h 110"/>
                <a:gd name="T6" fmla="*/ 6 w 110"/>
                <a:gd name="T7" fmla="*/ 64 h 110"/>
                <a:gd name="T8" fmla="*/ 40 w 110"/>
                <a:gd name="T9" fmla="*/ 13 h 110"/>
                <a:gd name="T10" fmla="*/ 84 w 110"/>
                <a:gd name="T11" fmla="*/ 0 h 110"/>
                <a:gd name="T12" fmla="*/ 110 w 110"/>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0" h="110">
                  <a:moveTo>
                    <a:pt x="110" y="90"/>
                  </a:moveTo>
                  <a:cubicBezTo>
                    <a:pt x="66" y="103"/>
                    <a:pt x="66" y="103"/>
                    <a:pt x="66" y="103"/>
                  </a:cubicBezTo>
                  <a:cubicBezTo>
                    <a:pt x="40" y="110"/>
                    <a:pt x="15" y="96"/>
                    <a:pt x="9" y="75"/>
                  </a:cubicBezTo>
                  <a:cubicBezTo>
                    <a:pt x="6" y="64"/>
                    <a:pt x="6" y="64"/>
                    <a:pt x="6" y="64"/>
                  </a:cubicBezTo>
                  <a:cubicBezTo>
                    <a:pt x="0" y="44"/>
                    <a:pt x="13" y="21"/>
                    <a:pt x="40" y="13"/>
                  </a:cubicBezTo>
                  <a:cubicBezTo>
                    <a:pt x="84" y="0"/>
                    <a:pt x="84" y="0"/>
                    <a:pt x="84" y="0"/>
                  </a:cubicBezTo>
                  <a:lnTo>
                    <a:pt x="110"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Freeform 301"/>
            <p:cNvSpPr>
              <a:spLocks/>
            </p:cNvSpPr>
            <p:nvPr/>
          </p:nvSpPr>
          <p:spPr bwMode="auto">
            <a:xfrm rot="150101">
              <a:off x="5813972" y="5003167"/>
              <a:ext cx="841619" cy="494450"/>
            </a:xfrm>
            <a:custGeom>
              <a:avLst/>
              <a:gdLst>
                <a:gd name="T0" fmla="*/ 276 w 286"/>
                <a:gd name="T1" fmla="*/ 52 h 183"/>
                <a:gd name="T2" fmla="*/ 276 w 286"/>
                <a:gd name="T3" fmla="*/ 52 h 183"/>
                <a:gd name="T4" fmla="*/ 233 w 286"/>
                <a:gd name="T5" fmla="*/ 131 h 183"/>
                <a:gd name="T6" fmla="*/ 89 w 286"/>
                <a:gd name="T7" fmla="*/ 173 h 183"/>
                <a:gd name="T8" fmla="*/ 10 w 286"/>
                <a:gd name="T9" fmla="*/ 130 h 183"/>
                <a:gd name="T10" fmla="*/ 10 w 286"/>
                <a:gd name="T11" fmla="*/ 130 h 183"/>
                <a:gd name="T12" fmla="*/ 53 w 286"/>
                <a:gd name="T13" fmla="*/ 52 h 183"/>
                <a:gd name="T14" fmla="*/ 197 w 286"/>
                <a:gd name="T15" fmla="*/ 9 h 183"/>
                <a:gd name="T16" fmla="*/ 276 w 286"/>
                <a:gd name="T17" fmla="*/ 5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6" h="183">
                  <a:moveTo>
                    <a:pt x="276" y="52"/>
                  </a:moveTo>
                  <a:cubicBezTo>
                    <a:pt x="276" y="52"/>
                    <a:pt x="276" y="52"/>
                    <a:pt x="276" y="52"/>
                  </a:cubicBezTo>
                  <a:cubicBezTo>
                    <a:pt x="286" y="86"/>
                    <a:pt x="266" y="121"/>
                    <a:pt x="233" y="131"/>
                  </a:cubicBezTo>
                  <a:cubicBezTo>
                    <a:pt x="89" y="173"/>
                    <a:pt x="89" y="173"/>
                    <a:pt x="89" y="173"/>
                  </a:cubicBezTo>
                  <a:cubicBezTo>
                    <a:pt x="56" y="183"/>
                    <a:pt x="20" y="164"/>
                    <a:pt x="10" y="130"/>
                  </a:cubicBezTo>
                  <a:cubicBezTo>
                    <a:pt x="10" y="130"/>
                    <a:pt x="10" y="130"/>
                    <a:pt x="10" y="130"/>
                  </a:cubicBezTo>
                  <a:cubicBezTo>
                    <a:pt x="0" y="97"/>
                    <a:pt x="20" y="62"/>
                    <a:pt x="53" y="52"/>
                  </a:cubicBezTo>
                  <a:cubicBezTo>
                    <a:pt x="197" y="9"/>
                    <a:pt x="197" y="9"/>
                    <a:pt x="197" y="9"/>
                  </a:cubicBezTo>
                  <a:cubicBezTo>
                    <a:pt x="231" y="0"/>
                    <a:pt x="266" y="19"/>
                    <a:pt x="276" y="5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Freeform 302"/>
            <p:cNvSpPr>
              <a:spLocks/>
            </p:cNvSpPr>
            <p:nvPr/>
          </p:nvSpPr>
          <p:spPr bwMode="auto">
            <a:xfrm rot="150101">
              <a:off x="5851444" y="5161530"/>
              <a:ext cx="320617" cy="293004"/>
            </a:xfrm>
            <a:custGeom>
              <a:avLst/>
              <a:gdLst>
                <a:gd name="T0" fmla="*/ 111 w 111"/>
                <a:gd name="T1" fmla="*/ 90 h 111"/>
                <a:gd name="T2" fmla="*/ 67 w 111"/>
                <a:gd name="T3" fmla="*/ 103 h 111"/>
                <a:gd name="T4" fmla="*/ 9 w 111"/>
                <a:gd name="T5" fmla="*/ 75 h 111"/>
                <a:gd name="T6" fmla="*/ 6 w 111"/>
                <a:gd name="T7" fmla="*/ 65 h 111"/>
                <a:gd name="T8" fmla="*/ 41 w 111"/>
                <a:gd name="T9" fmla="*/ 13 h 111"/>
                <a:gd name="T10" fmla="*/ 85 w 111"/>
                <a:gd name="T11" fmla="*/ 0 h 111"/>
                <a:gd name="T12" fmla="*/ 111 w 111"/>
                <a:gd name="T13" fmla="*/ 90 h 111"/>
              </a:gdLst>
              <a:ahLst/>
              <a:cxnLst>
                <a:cxn ang="0">
                  <a:pos x="T0" y="T1"/>
                </a:cxn>
                <a:cxn ang="0">
                  <a:pos x="T2" y="T3"/>
                </a:cxn>
                <a:cxn ang="0">
                  <a:pos x="T4" y="T5"/>
                </a:cxn>
                <a:cxn ang="0">
                  <a:pos x="T6" y="T7"/>
                </a:cxn>
                <a:cxn ang="0">
                  <a:pos x="T8" y="T9"/>
                </a:cxn>
                <a:cxn ang="0">
                  <a:pos x="T10" y="T11"/>
                </a:cxn>
                <a:cxn ang="0">
                  <a:pos x="T12" y="T13"/>
                </a:cxn>
              </a:cxnLst>
              <a:rect l="0" t="0" r="r" b="b"/>
              <a:pathLst>
                <a:path w="111" h="111">
                  <a:moveTo>
                    <a:pt x="111" y="90"/>
                  </a:moveTo>
                  <a:cubicBezTo>
                    <a:pt x="67" y="103"/>
                    <a:pt x="67" y="103"/>
                    <a:pt x="67" y="103"/>
                  </a:cubicBezTo>
                  <a:cubicBezTo>
                    <a:pt x="40" y="111"/>
                    <a:pt x="15" y="96"/>
                    <a:pt x="9"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4" name="Freeform 303"/>
            <p:cNvSpPr>
              <a:spLocks/>
            </p:cNvSpPr>
            <p:nvPr/>
          </p:nvSpPr>
          <p:spPr bwMode="auto">
            <a:xfrm rot="150101">
              <a:off x="5854449" y="5352811"/>
              <a:ext cx="761465" cy="476131"/>
            </a:xfrm>
            <a:custGeom>
              <a:avLst/>
              <a:gdLst>
                <a:gd name="T0" fmla="*/ 249 w 259"/>
                <a:gd name="T1" fmla="*/ 53 h 176"/>
                <a:gd name="T2" fmla="*/ 249 w 259"/>
                <a:gd name="T3" fmla="*/ 53 h 176"/>
                <a:gd name="T4" fmla="*/ 206 w 259"/>
                <a:gd name="T5" fmla="*/ 132 h 176"/>
                <a:gd name="T6" fmla="*/ 88 w 259"/>
                <a:gd name="T7" fmla="*/ 166 h 176"/>
                <a:gd name="T8" fmla="*/ 9 w 259"/>
                <a:gd name="T9" fmla="*/ 123 h 176"/>
                <a:gd name="T10" fmla="*/ 9 w 259"/>
                <a:gd name="T11" fmla="*/ 123 h 176"/>
                <a:gd name="T12" fmla="*/ 52 w 259"/>
                <a:gd name="T13" fmla="*/ 45 h 176"/>
                <a:gd name="T14" fmla="*/ 170 w 259"/>
                <a:gd name="T15" fmla="*/ 10 h 176"/>
                <a:gd name="T16" fmla="*/ 249 w 259"/>
                <a:gd name="T17" fmla="*/ 5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 h="176">
                  <a:moveTo>
                    <a:pt x="249" y="53"/>
                  </a:moveTo>
                  <a:cubicBezTo>
                    <a:pt x="249" y="53"/>
                    <a:pt x="249" y="53"/>
                    <a:pt x="249" y="53"/>
                  </a:cubicBezTo>
                  <a:cubicBezTo>
                    <a:pt x="259" y="86"/>
                    <a:pt x="239" y="122"/>
                    <a:pt x="206" y="132"/>
                  </a:cubicBezTo>
                  <a:cubicBezTo>
                    <a:pt x="88" y="166"/>
                    <a:pt x="88" y="166"/>
                    <a:pt x="88" y="166"/>
                  </a:cubicBezTo>
                  <a:cubicBezTo>
                    <a:pt x="55" y="176"/>
                    <a:pt x="19" y="157"/>
                    <a:pt x="9" y="123"/>
                  </a:cubicBezTo>
                  <a:cubicBezTo>
                    <a:pt x="9" y="123"/>
                    <a:pt x="9" y="123"/>
                    <a:pt x="9" y="123"/>
                  </a:cubicBezTo>
                  <a:cubicBezTo>
                    <a:pt x="0" y="90"/>
                    <a:pt x="19" y="55"/>
                    <a:pt x="52" y="45"/>
                  </a:cubicBezTo>
                  <a:cubicBezTo>
                    <a:pt x="170" y="10"/>
                    <a:pt x="170" y="10"/>
                    <a:pt x="170" y="10"/>
                  </a:cubicBezTo>
                  <a:cubicBezTo>
                    <a:pt x="204" y="0"/>
                    <a:pt x="239" y="20"/>
                    <a:pt x="249"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5" name="Freeform 304"/>
            <p:cNvSpPr>
              <a:spLocks/>
            </p:cNvSpPr>
            <p:nvPr/>
          </p:nvSpPr>
          <p:spPr bwMode="auto">
            <a:xfrm rot="150101">
              <a:off x="5892200" y="5494341"/>
              <a:ext cx="340662" cy="293004"/>
            </a:xfrm>
            <a:custGeom>
              <a:avLst/>
              <a:gdLst>
                <a:gd name="T0" fmla="*/ 111 w 111"/>
                <a:gd name="T1" fmla="*/ 90 h 110"/>
                <a:gd name="T2" fmla="*/ 67 w 111"/>
                <a:gd name="T3" fmla="*/ 103 h 110"/>
                <a:gd name="T4" fmla="*/ 10 w 111"/>
                <a:gd name="T5" fmla="*/ 75 h 110"/>
                <a:gd name="T6" fmla="*/ 6 w 111"/>
                <a:gd name="T7" fmla="*/ 65 h 110"/>
                <a:gd name="T8" fmla="*/ 41 w 111"/>
                <a:gd name="T9" fmla="*/ 13 h 110"/>
                <a:gd name="T10" fmla="*/ 85 w 111"/>
                <a:gd name="T11" fmla="*/ 0 h 110"/>
                <a:gd name="T12" fmla="*/ 111 w 111"/>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90"/>
                  </a:moveTo>
                  <a:cubicBezTo>
                    <a:pt x="67" y="103"/>
                    <a:pt x="67" y="103"/>
                    <a:pt x="67" y="103"/>
                  </a:cubicBezTo>
                  <a:cubicBezTo>
                    <a:pt x="40" y="110"/>
                    <a:pt x="16" y="96"/>
                    <a:pt x="10"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305"/>
            <p:cNvSpPr>
              <a:spLocks/>
            </p:cNvSpPr>
            <p:nvPr/>
          </p:nvSpPr>
          <p:spPr bwMode="auto">
            <a:xfrm rot="150101">
              <a:off x="4990589" y="4280812"/>
              <a:ext cx="1302512" cy="677577"/>
            </a:xfrm>
            <a:custGeom>
              <a:avLst/>
              <a:gdLst>
                <a:gd name="T0" fmla="*/ 0 w 447"/>
                <a:gd name="T1" fmla="*/ 240 h 250"/>
                <a:gd name="T2" fmla="*/ 44 w 447"/>
                <a:gd name="T3" fmla="*/ 146 h 250"/>
                <a:gd name="T4" fmla="*/ 164 w 447"/>
                <a:gd name="T5" fmla="*/ 25 h 250"/>
                <a:gd name="T6" fmla="*/ 224 w 447"/>
                <a:gd name="T7" fmla="*/ 0 h 250"/>
                <a:gd name="T8" fmla="*/ 389 w 447"/>
                <a:gd name="T9" fmla="*/ 1 h 250"/>
                <a:gd name="T10" fmla="*/ 441 w 447"/>
                <a:gd name="T11" fmla="*/ 76 h 250"/>
                <a:gd name="T12" fmla="*/ 367 w 447"/>
                <a:gd name="T13" fmla="*/ 128 h 250"/>
                <a:gd name="T14" fmla="*/ 258 w 447"/>
                <a:gd name="T15" fmla="*/ 127 h 250"/>
                <a:gd name="T16" fmla="*/ 194 w 447"/>
                <a:gd name="T17" fmla="*/ 206 h 250"/>
                <a:gd name="T18" fmla="*/ 167 w 447"/>
                <a:gd name="T19" fmla="*/ 232 h 250"/>
                <a:gd name="T20" fmla="*/ 104 w 447"/>
                <a:gd name="T21" fmla="*/ 250 h 250"/>
                <a:gd name="T22" fmla="*/ 0 w 447"/>
                <a:gd name="T23" fmla="*/ 24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7" h="250">
                  <a:moveTo>
                    <a:pt x="0" y="240"/>
                  </a:moveTo>
                  <a:cubicBezTo>
                    <a:pt x="0" y="205"/>
                    <a:pt x="18" y="171"/>
                    <a:pt x="44" y="146"/>
                  </a:cubicBezTo>
                  <a:cubicBezTo>
                    <a:pt x="164" y="25"/>
                    <a:pt x="164" y="25"/>
                    <a:pt x="164" y="25"/>
                  </a:cubicBezTo>
                  <a:cubicBezTo>
                    <a:pt x="180" y="9"/>
                    <a:pt x="202" y="0"/>
                    <a:pt x="224" y="0"/>
                  </a:cubicBezTo>
                  <a:cubicBezTo>
                    <a:pt x="389" y="1"/>
                    <a:pt x="389" y="1"/>
                    <a:pt x="389" y="1"/>
                  </a:cubicBezTo>
                  <a:cubicBezTo>
                    <a:pt x="424" y="7"/>
                    <a:pt x="447" y="41"/>
                    <a:pt x="441" y="76"/>
                  </a:cubicBezTo>
                  <a:cubicBezTo>
                    <a:pt x="435" y="111"/>
                    <a:pt x="402" y="134"/>
                    <a:pt x="367" y="128"/>
                  </a:cubicBezTo>
                  <a:cubicBezTo>
                    <a:pt x="258" y="127"/>
                    <a:pt x="258" y="127"/>
                    <a:pt x="258" y="127"/>
                  </a:cubicBezTo>
                  <a:cubicBezTo>
                    <a:pt x="194" y="206"/>
                    <a:pt x="194" y="206"/>
                    <a:pt x="194" y="206"/>
                  </a:cubicBezTo>
                  <a:cubicBezTo>
                    <a:pt x="185" y="216"/>
                    <a:pt x="153" y="237"/>
                    <a:pt x="167" y="232"/>
                  </a:cubicBezTo>
                  <a:cubicBezTo>
                    <a:pt x="104" y="250"/>
                    <a:pt x="104" y="250"/>
                    <a:pt x="104" y="250"/>
                  </a:cubicBezTo>
                  <a:lnTo>
                    <a:pt x="0" y="24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7" name="Freeform 306"/>
            <p:cNvSpPr>
              <a:spLocks/>
            </p:cNvSpPr>
            <p:nvPr/>
          </p:nvSpPr>
          <p:spPr bwMode="auto">
            <a:xfrm rot="150101">
              <a:off x="4387725" y="5628236"/>
              <a:ext cx="1162236" cy="897330"/>
            </a:xfrm>
            <a:custGeom>
              <a:avLst/>
              <a:gdLst>
                <a:gd name="T0" fmla="*/ 58 w 58"/>
                <a:gd name="T1" fmla="*/ 32 h 49"/>
                <a:gd name="T2" fmla="*/ 11 w 58"/>
                <a:gd name="T3" fmla="*/ 0 h 49"/>
                <a:gd name="T4" fmla="*/ 0 w 58"/>
                <a:gd name="T5" fmla="*/ 17 h 49"/>
                <a:gd name="T6" fmla="*/ 47 w 58"/>
                <a:gd name="T7" fmla="*/ 49 h 49"/>
                <a:gd name="T8" fmla="*/ 58 w 58"/>
                <a:gd name="T9" fmla="*/ 32 h 49"/>
              </a:gdLst>
              <a:ahLst/>
              <a:cxnLst>
                <a:cxn ang="0">
                  <a:pos x="T0" y="T1"/>
                </a:cxn>
                <a:cxn ang="0">
                  <a:pos x="T2" y="T3"/>
                </a:cxn>
                <a:cxn ang="0">
                  <a:pos x="T4" y="T5"/>
                </a:cxn>
                <a:cxn ang="0">
                  <a:pos x="T6" y="T7"/>
                </a:cxn>
                <a:cxn ang="0">
                  <a:pos x="T8" y="T9"/>
                </a:cxn>
              </a:cxnLst>
              <a:rect l="0" t="0" r="r" b="b"/>
              <a:pathLst>
                <a:path w="58" h="49">
                  <a:moveTo>
                    <a:pt x="58" y="32"/>
                  </a:moveTo>
                  <a:lnTo>
                    <a:pt x="11" y="0"/>
                  </a:lnTo>
                  <a:lnTo>
                    <a:pt x="0" y="17"/>
                  </a:lnTo>
                  <a:lnTo>
                    <a:pt x="47" y="49"/>
                  </a:lnTo>
                  <a:lnTo>
                    <a:pt x="58" y="32"/>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8" name="Freeform 307"/>
            <p:cNvSpPr>
              <a:spLocks/>
            </p:cNvSpPr>
            <p:nvPr/>
          </p:nvSpPr>
          <p:spPr bwMode="auto">
            <a:xfrm rot="150101">
              <a:off x="3341832" y="5853923"/>
              <a:ext cx="2140304" cy="1417372"/>
            </a:xfrm>
            <a:custGeom>
              <a:avLst/>
              <a:gdLst>
                <a:gd name="T0" fmla="*/ 89 w 89"/>
                <a:gd name="T1" fmla="*/ 38 h 51"/>
                <a:gd name="T2" fmla="*/ 34 w 89"/>
                <a:gd name="T3" fmla="*/ 0 h 51"/>
                <a:gd name="T4" fmla="*/ 0 w 89"/>
                <a:gd name="T5" fmla="*/ 51 h 51"/>
                <a:gd name="T6" fmla="*/ 80 w 89"/>
                <a:gd name="T7" fmla="*/ 51 h 51"/>
                <a:gd name="T8" fmla="*/ 89 w 89"/>
                <a:gd name="T9" fmla="*/ 38 h 51"/>
                <a:gd name="connsiteX0" fmla="*/ 13165 w 13165"/>
                <a:gd name="connsiteY0" fmla="*/ 7451 h 18343"/>
                <a:gd name="connsiteX1" fmla="*/ 6985 w 13165"/>
                <a:gd name="connsiteY1" fmla="*/ 0 h 18343"/>
                <a:gd name="connsiteX2" fmla="*/ 0 w 13165"/>
                <a:gd name="connsiteY2" fmla="*/ 18343 h 18343"/>
                <a:gd name="connsiteX3" fmla="*/ 12154 w 13165"/>
                <a:gd name="connsiteY3" fmla="*/ 10000 h 18343"/>
                <a:gd name="connsiteX4" fmla="*/ 13165 w 13165"/>
                <a:gd name="connsiteY4" fmla="*/ 7451 h 18343"/>
                <a:gd name="connsiteX0" fmla="*/ 13165 w 13165"/>
                <a:gd name="connsiteY0" fmla="*/ 7451 h 18343"/>
                <a:gd name="connsiteX1" fmla="*/ 6985 w 13165"/>
                <a:gd name="connsiteY1" fmla="*/ 0 h 18343"/>
                <a:gd name="connsiteX2" fmla="*/ 0 w 13165"/>
                <a:gd name="connsiteY2" fmla="*/ 18343 h 18343"/>
                <a:gd name="connsiteX3" fmla="*/ 9823 w 13165"/>
                <a:gd name="connsiteY3" fmla="*/ 15204 h 18343"/>
                <a:gd name="connsiteX4" fmla="*/ 13165 w 13165"/>
                <a:gd name="connsiteY4" fmla="*/ 7451 h 18343"/>
                <a:gd name="connsiteX0" fmla="*/ 12001 w 12001"/>
                <a:gd name="connsiteY0" fmla="*/ 7451 h 15204"/>
                <a:gd name="connsiteX1" fmla="*/ 5821 w 12001"/>
                <a:gd name="connsiteY1" fmla="*/ 0 h 15204"/>
                <a:gd name="connsiteX2" fmla="*/ 0 w 12001"/>
                <a:gd name="connsiteY2" fmla="*/ 15176 h 15204"/>
                <a:gd name="connsiteX3" fmla="*/ 8659 w 12001"/>
                <a:gd name="connsiteY3" fmla="*/ 15204 h 15204"/>
                <a:gd name="connsiteX4" fmla="*/ 12001 w 12001"/>
                <a:gd name="connsiteY4" fmla="*/ 7451 h 15204"/>
                <a:gd name="connsiteX0" fmla="*/ 12001 w 12001"/>
                <a:gd name="connsiteY0" fmla="*/ 7451 h 15176"/>
                <a:gd name="connsiteX1" fmla="*/ 5821 w 12001"/>
                <a:gd name="connsiteY1" fmla="*/ 0 h 15176"/>
                <a:gd name="connsiteX2" fmla="*/ 0 w 12001"/>
                <a:gd name="connsiteY2" fmla="*/ 15176 h 15176"/>
                <a:gd name="connsiteX3" fmla="*/ 9190 w 12001"/>
                <a:gd name="connsiteY3" fmla="*/ 14097 h 15176"/>
                <a:gd name="connsiteX4" fmla="*/ 12001 w 12001"/>
                <a:gd name="connsiteY4" fmla="*/ 7451 h 1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01" h="15176">
                  <a:moveTo>
                    <a:pt x="12001" y="7451"/>
                  </a:moveTo>
                  <a:lnTo>
                    <a:pt x="5821" y="0"/>
                  </a:lnTo>
                  <a:lnTo>
                    <a:pt x="0" y="15176"/>
                  </a:lnTo>
                  <a:lnTo>
                    <a:pt x="9190" y="14097"/>
                  </a:lnTo>
                  <a:lnTo>
                    <a:pt x="12001" y="7451"/>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9" name="Freeform 308"/>
            <p:cNvSpPr>
              <a:spLocks/>
            </p:cNvSpPr>
            <p:nvPr/>
          </p:nvSpPr>
          <p:spPr bwMode="auto">
            <a:xfrm rot="150101">
              <a:off x="5053097" y="6589410"/>
              <a:ext cx="220431" cy="201446"/>
            </a:xfrm>
            <a:custGeom>
              <a:avLst/>
              <a:gdLst>
                <a:gd name="T0" fmla="*/ 62 w 72"/>
                <a:gd name="T1" fmla="*/ 54 h 72"/>
                <a:gd name="T2" fmla="*/ 19 w 72"/>
                <a:gd name="T3" fmla="*/ 62 h 72"/>
                <a:gd name="T4" fmla="*/ 10 w 72"/>
                <a:gd name="T5" fmla="*/ 18 h 72"/>
                <a:gd name="T6" fmla="*/ 54 w 72"/>
                <a:gd name="T7" fmla="*/ 10 h 72"/>
                <a:gd name="T8" fmla="*/ 62 w 72"/>
                <a:gd name="T9" fmla="*/ 54 h 72"/>
              </a:gdLst>
              <a:ahLst/>
              <a:cxnLst>
                <a:cxn ang="0">
                  <a:pos x="T0" y="T1"/>
                </a:cxn>
                <a:cxn ang="0">
                  <a:pos x="T2" y="T3"/>
                </a:cxn>
                <a:cxn ang="0">
                  <a:pos x="T4" y="T5"/>
                </a:cxn>
                <a:cxn ang="0">
                  <a:pos x="T6" y="T7"/>
                </a:cxn>
                <a:cxn ang="0">
                  <a:pos x="T8" y="T9"/>
                </a:cxn>
              </a:cxnLst>
              <a:rect l="0" t="0" r="r" b="b"/>
              <a:pathLst>
                <a:path w="72" h="72">
                  <a:moveTo>
                    <a:pt x="62" y="54"/>
                  </a:moveTo>
                  <a:cubicBezTo>
                    <a:pt x="53" y="68"/>
                    <a:pt x="33" y="72"/>
                    <a:pt x="19" y="62"/>
                  </a:cubicBezTo>
                  <a:cubicBezTo>
                    <a:pt x="4" y="52"/>
                    <a:pt x="0" y="33"/>
                    <a:pt x="10" y="18"/>
                  </a:cubicBezTo>
                  <a:cubicBezTo>
                    <a:pt x="20" y="4"/>
                    <a:pt x="40" y="0"/>
                    <a:pt x="54" y="10"/>
                  </a:cubicBezTo>
                  <a:cubicBezTo>
                    <a:pt x="68" y="20"/>
                    <a:pt x="72" y="39"/>
                    <a:pt x="62" y="54"/>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39" name="Rectangle 138"/>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42041" y="-52552"/>
            <a:ext cx="9228081" cy="909803"/>
            <a:chOff x="-42041" y="-52552"/>
            <a:chExt cx="9228081" cy="909803"/>
          </a:xfrm>
        </p:grpSpPr>
        <p:sp>
          <p:nvSpPr>
            <p:cNvPr id="90" name="Rectangle 89"/>
            <p:cNvSpPr/>
            <p:nvPr/>
          </p:nvSpPr>
          <p:spPr>
            <a:xfrm>
              <a:off x="-42041" y="-52552"/>
              <a:ext cx="9228081" cy="909803"/>
            </a:xfrm>
            <a:prstGeom prst="rect">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SG" sz="3200" b="1" dirty="0">
                  <a:solidFill>
                    <a:schemeClr val="tx1"/>
                  </a:solidFill>
                </a:rPr>
                <a:t>Stakeholders in TVET</a:t>
              </a:r>
              <a:endParaRPr lang="en-US" sz="3200" b="1" dirty="0">
                <a:solidFill>
                  <a:schemeClr val="tx1"/>
                </a:solidFill>
              </a:endParaRPr>
            </a:p>
          </p:txBody>
        </p:sp>
        <p:pic>
          <p:nvPicPr>
            <p:cNvPr id="140" name="Picture 11" descr="Formallogo(Colour)inPantone (Small)"/>
            <p:cNvPicPr>
              <a:picLocks noChangeAspect="1" noChangeArrowheads="1"/>
            </p:cNvPicPr>
            <p:nvPr/>
          </p:nvPicPr>
          <p:blipFill>
            <a:blip r:embed="rId4" cstate="print"/>
            <a:srcRect/>
            <a:stretch>
              <a:fillRect/>
            </a:stretch>
          </p:blipFill>
          <p:spPr bwMode="auto">
            <a:xfrm>
              <a:off x="7000168" y="142418"/>
              <a:ext cx="2091603" cy="684695"/>
            </a:xfrm>
            <a:prstGeom prst="rect">
              <a:avLst/>
            </a:prstGeom>
            <a:noFill/>
            <a:ln w="9525">
              <a:noFill/>
              <a:miter lim="800000"/>
              <a:headEnd/>
              <a:tailEnd/>
            </a:ln>
          </p:spPr>
        </p:pic>
      </p:grpSp>
      <p:grpSp>
        <p:nvGrpSpPr>
          <p:cNvPr id="68" name="Group"/>
          <p:cNvGrpSpPr/>
          <p:nvPr/>
        </p:nvGrpSpPr>
        <p:grpSpPr>
          <a:xfrm>
            <a:off x="357541" y="1263703"/>
            <a:ext cx="639666" cy="378939"/>
            <a:chOff x="9774729" y="1359058"/>
            <a:chExt cx="666591" cy="381536"/>
          </a:xfrm>
          <a:solidFill>
            <a:schemeClr val="tx1">
              <a:lumMod val="85000"/>
              <a:lumOff val="15000"/>
            </a:schemeClr>
          </a:solidFill>
        </p:grpSpPr>
        <p:sp>
          <p:nvSpPr>
            <p:cNvPr id="69" name="Freeform 350"/>
            <p:cNvSpPr>
              <a:spLocks/>
            </p:cNvSpPr>
            <p:nvPr/>
          </p:nvSpPr>
          <p:spPr bwMode="auto">
            <a:xfrm>
              <a:off x="9900446" y="1359058"/>
              <a:ext cx="415158" cy="381536"/>
            </a:xfrm>
            <a:custGeom>
              <a:avLst/>
              <a:gdLst>
                <a:gd name="T0" fmla="*/ 0 w 284"/>
                <a:gd name="T1" fmla="*/ 252 h 261"/>
                <a:gd name="T2" fmla="*/ 2 w 284"/>
                <a:gd name="T3" fmla="*/ 257 h 261"/>
                <a:gd name="T4" fmla="*/ 8 w 284"/>
                <a:gd name="T5" fmla="*/ 261 h 261"/>
                <a:gd name="T6" fmla="*/ 275 w 284"/>
                <a:gd name="T7" fmla="*/ 261 h 261"/>
                <a:gd name="T8" fmla="*/ 280 w 284"/>
                <a:gd name="T9" fmla="*/ 257 h 261"/>
                <a:gd name="T10" fmla="*/ 284 w 284"/>
                <a:gd name="T11" fmla="*/ 252 h 261"/>
                <a:gd name="T12" fmla="*/ 284 w 284"/>
                <a:gd name="T13" fmla="*/ 234 h 261"/>
                <a:gd name="T14" fmla="*/ 275 w 284"/>
                <a:gd name="T15" fmla="*/ 208 h 261"/>
                <a:gd name="T16" fmla="*/ 254 w 284"/>
                <a:gd name="T17" fmla="*/ 186 h 261"/>
                <a:gd name="T18" fmla="*/ 223 w 284"/>
                <a:gd name="T19" fmla="*/ 168 h 261"/>
                <a:gd name="T20" fmla="*/ 184 w 284"/>
                <a:gd name="T21" fmla="*/ 156 h 261"/>
                <a:gd name="T22" fmla="*/ 181 w 284"/>
                <a:gd name="T23" fmla="*/ 155 h 261"/>
                <a:gd name="T24" fmla="*/ 176 w 284"/>
                <a:gd name="T25" fmla="*/ 150 h 261"/>
                <a:gd name="T26" fmla="*/ 176 w 284"/>
                <a:gd name="T27" fmla="*/ 148 h 261"/>
                <a:gd name="T28" fmla="*/ 179 w 284"/>
                <a:gd name="T29" fmla="*/ 142 h 261"/>
                <a:gd name="T30" fmla="*/ 186 w 284"/>
                <a:gd name="T31" fmla="*/ 135 h 261"/>
                <a:gd name="T32" fmla="*/ 196 w 284"/>
                <a:gd name="T33" fmla="*/ 120 h 261"/>
                <a:gd name="T34" fmla="*/ 202 w 284"/>
                <a:gd name="T35" fmla="*/ 94 h 261"/>
                <a:gd name="T36" fmla="*/ 204 w 284"/>
                <a:gd name="T37" fmla="*/ 73 h 261"/>
                <a:gd name="T38" fmla="*/ 199 w 284"/>
                <a:gd name="T39" fmla="*/ 44 h 261"/>
                <a:gd name="T40" fmla="*/ 184 w 284"/>
                <a:gd name="T41" fmla="*/ 21 h 261"/>
                <a:gd name="T42" fmla="*/ 165 w 284"/>
                <a:gd name="T43" fmla="*/ 5 h 261"/>
                <a:gd name="T44" fmla="*/ 142 w 284"/>
                <a:gd name="T45" fmla="*/ 0 h 261"/>
                <a:gd name="T46" fmla="*/ 129 w 284"/>
                <a:gd name="T47" fmla="*/ 1 h 261"/>
                <a:gd name="T48" fmla="*/ 106 w 284"/>
                <a:gd name="T49" fmla="*/ 11 h 261"/>
                <a:gd name="T50" fmla="*/ 90 w 284"/>
                <a:gd name="T51" fmla="*/ 31 h 261"/>
                <a:gd name="T52" fmla="*/ 82 w 284"/>
                <a:gd name="T53" fmla="*/ 58 h 261"/>
                <a:gd name="T54" fmla="*/ 80 w 284"/>
                <a:gd name="T55" fmla="*/ 73 h 261"/>
                <a:gd name="T56" fmla="*/ 85 w 284"/>
                <a:gd name="T57" fmla="*/ 112 h 261"/>
                <a:gd name="T58" fmla="*/ 91 w 284"/>
                <a:gd name="T59" fmla="*/ 128 h 261"/>
                <a:gd name="T60" fmla="*/ 103 w 284"/>
                <a:gd name="T61" fmla="*/ 142 h 261"/>
                <a:gd name="T62" fmla="*/ 106 w 284"/>
                <a:gd name="T63" fmla="*/ 143 h 261"/>
                <a:gd name="T64" fmla="*/ 106 w 284"/>
                <a:gd name="T65" fmla="*/ 148 h 261"/>
                <a:gd name="T66" fmla="*/ 106 w 284"/>
                <a:gd name="T67" fmla="*/ 150 h 261"/>
                <a:gd name="T68" fmla="*/ 103 w 284"/>
                <a:gd name="T69" fmla="*/ 155 h 261"/>
                <a:gd name="T70" fmla="*/ 99 w 284"/>
                <a:gd name="T71" fmla="*/ 156 h 261"/>
                <a:gd name="T72" fmla="*/ 59 w 284"/>
                <a:gd name="T73" fmla="*/ 168 h 261"/>
                <a:gd name="T74" fmla="*/ 28 w 284"/>
                <a:gd name="T75" fmla="*/ 186 h 261"/>
                <a:gd name="T76" fmla="*/ 7 w 284"/>
                <a:gd name="T77" fmla="*/ 208 h 261"/>
                <a:gd name="T78" fmla="*/ 0 w 284"/>
                <a:gd name="T79" fmla="*/ 234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4" h="261">
                  <a:moveTo>
                    <a:pt x="0" y="252"/>
                  </a:moveTo>
                  <a:lnTo>
                    <a:pt x="0" y="252"/>
                  </a:lnTo>
                  <a:lnTo>
                    <a:pt x="0" y="256"/>
                  </a:lnTo>
                  <a:lnTo>
                    <a:pt x="2" y="257"/>
                  </a:lnTo>
                  <a:lnTo>
                    <a:pt x="5" y="261"/>
                  </a:lnTo>
                  <a:lnTo>
                    <a:pt x="8" y="261"/>
                  </a:lnTo>
                  <a:lnTo>
                    <a:pt x="275" y="261"/>
                  </a:lnTo>
                  <a:lnTo>
                    <a:pt x="275" y="261"/>
                  </a:lnTo>
                  <a:lnTo>
                    <a:pt x="279" y="261"/>
                  </a:lnTo>
                  <a:lnTo>
                    <a:pt x="280" y="257"/>
                  </a:lnTo>
                  <a:lnTo>
                    <a:pt x="282" y="256"/>
                  </a:lnTo>
                  <a:lnTo>
                    <a:pt x="284" y="252"/>
                  </a:lnTo>
                  <a:lnTo>
                    <a:pt x="284" y="234"/>
                  </a:lnTo>
                  <a:lnTo>
                    <a:pt x="284" y="234"/>
                  </a:lnTo>
                  <a:lnTo>
                    <a:pt x="282" y="221"/>
                  </a:lnTo>
                  <a:lnTo>
                    <a:pt x="275" y="208"/>
                  </a:lnTo>
                  <a:lnTo>
                    <a:pt x="267" y="195"/>
                  </a:lnTo>
                  <a:lnTo>
                    <a:pt x="254" y="186"/>
                  </a:lnTo>
                  <a:lnTo>
                    <a:pt x="240" y="176"/>
                  </a:lnTo>
                  <a:lnTo>
                    <a:pt x="223" y="168"/>
                  </a:lnTo>
                  <a:lnTo>
                    <a:pt x="204" y="161"/>
                  </a:lnTo>
                  <a:lnTo>
                    <a:pt x="184" y="156"/>
                  </a:lnTo>
                  <a:lnTo>
                    <a:pt x="184" y="156"/>
                  </a:lnTo>
                  <a:lnTo>
                    <a:pt x="181" y="155"/>
                  </a:lnTo>
                  <a:lnTo>
                    <a:pt x="178" y="153"/>
                  </a:lnTo>
                  <a:lnTo>
                    <a:pt x="176" y="150"/>
                  </a:lnTo>
                  <a:lnTo>
                    <a:pt x="176" y="148"/>
                  </a:lnTo>
                  <a:lnTo>
                    <a:pt x="176" y="148"/>
                  </a:lnTo>
                  <a:lnTo>
                    <a:pt x="178" y="143"/>
                  </a:lnTo>
                  <a:lnTo>
                    <a:pt x="179" y="142"/>
                  </a:lnTo>
                  <a:lnTo>
                    <a:pt x="179" y="142"/>
                  </a:lnTo>
                  <a:lnTo>
                    <a:pt x="186" y="135"/>
                  </a:lnTo>
                  <a:lnTo>
                    <a:pt x="191" y="128"/>
                  </a:lnTo>
                  <a:lnTo>
                    <a:pt x="196" y="120"/>
                  </a:lnTo>
                  <a:lnTo>
                    <a:pt x="199" y="112"/>
                  </a:lnTo>
                  <a:lnTo>
                    <a:pt x="202" y="94"/>
                  </a:lnTo>
                  <a:lnTo>
                    <a:pt x="204" y="73"/>
                  </a:lnTo>
                  <a:lnTo>
                    <a:pt x="204" y="73"/>
                  </a:lnTo>
                  <a:lnTo>
                    <a:pt x="202" y="58"/>
                  </a:lnTo>
                  <a:lnTo>
                    <a:pt x="199" y="44"/>
                  </a:lnTo>
                  <a:lnTo>
                    <a:pt x="192" y="31"/>
                  </a:lnTo>
                  <a:lnTo>
                    <a:pt x="184" y="21"/>
                  </a:lnTo>
                  <a:lnTo>
                    <a:pt x="176" y="11"/>
                  </a:lnTo>
                  <a:lnTo>
                    <a:pt x="165" y="5"/>
                  </a:lnTo>
                  <a:lnTo>
                    <a:pt x="153" y="1"/>
                  </a:lnTo>
                  <a:lnTo>
                    <a:pt x="142" y="0"/>
                  </a:lnTo>
                  <a:lnTo>
                    <a:pt x="142" y="0"/>
                  </a:lnTo>
                  <a:lnTo>
                    <a:pt x="129" y="1"/>
                  </a:lnTo>
                  <a:lnTo>
                    <a:pt x="117" y="5"/>
                  </a:lnTo>
                  <a:lnTo>
                    <a:pt x="106" y="11"/>
                  </a:lnTo>
                  <a:lnTo>
                    <a:pt x="98" y="21"/>
                  </a:lnTo>
                  <a:lnTo>
                    <a:pt x="90" y="31"/>
                  </a:lnTo>
                  <a:lnTo>
                    <a:pt x="85" y="44"/>
                  </a:lnTo>
                  <a:lnTo>
                    <a:pt x="82" y="58"/>
                  </a:lnTo>
                  <a:lnTo>
                    <a:pt x="80" y="73"/>
                  </a:lnTo>
                  <a:lnTo>
                    <a:pt x="80" y="73"/>
                  </a:lnTo>
                  <a:lnTo>
                    <a:pt x="80" y="94"/>
                  </a:lnTo>
                  <a:lnTo>
                    <a:pt x="85" y="112"/>
                  </a:lnTo>
                  <a:lnTo>
                    <a:pt x="88" y="120"/>
                  </a:lnTo>
                  <a:lnTo>
                    <a:pt x="91" y="128"/>
                  </a:lnTo>
                  <a:lnTo>
                    <a:pt x="96" y="135"/>
                  </a:lnTo>
                  <a:lnTo>
                    <a:pt x="103" y="142"/>
                  </a:lnTo>
                  <a:lnTo>
                    <a:pt x="103" y="142"/>
                  </a:lnTo>
                  <a:lnTo>
                    <a:pt x="106" y="143"/>
                  </a:lnTo>
                  <a:lnTo>
                    <a:pt x="106" y="148"/>
                  </a:lnTo>
                  <a:lnTo>
                    <a:pt x="106" y="148"/>
                  </a:lnTo>
                  <a:lnTo>
                    <a:pt x="106" y="148"/>
                  </a:lnTo>
                  <a:lnTo>
                    <a:pt x="106" y="150"/>
                  </a:lnTo>
                  <a:lnTo>
                    <a:pt x="104" y="153"/>
                  </a:lnTo>
                  <a:lnTo>
                    <a:pt x="103" y="155"/>
                  </a:lnTo>
                  <a:lnTo>
                    <a:pt x="99" y="156"/>
                  </a:lnTo>
                  <a:lnTo>
                    <a:pt x="99" y="156"/>
                  </a:lnTo>
                  <a:lnTo>
                    <a:pt x="78" y="161"/>
                  </a:lnTo>
                  <a:lnTo>
                    <a:pt x="59" y="168"/>
                  </a:lnTo>
                  <a:lnTo>
                    <a:pt x="42" y="176"/>
                  </a:lnTo>
                  <a:lnTo>
                    <a:pt x="28" y="186"/>
                  </a:lnTo>
                  <a:lnTo>
                    <a:pt x="16" y="195"/>
                  </a:lnTo>
                  <a:lnTo>
                    <a:pt x="7" y="208"/>
                  </a:lnTo>
                  <a:lnTo>
                    <a:pt x="2" y="221"/>
                  </a:lnTo>
                  <a:lnTo>
                    <a:pt x="0" y="234"/>
                  </a:lnTo>
                  <a:lnTo>
                    <a:pt x="0" y="2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sp>
          <p:nvSpPr>
            <p:cNvPr id="70" name="Freeform 351"/>
            <p:cNvSpPr>
              <a:spLocks/>
            </p:cNvSpPr>
            <p:nvPr/>
          </p:nvSpPr>
          <p:spPr bwMode="auto">
            <a:xfrm>
              <a:off x="9774729" y="1408760"/>
              <a:ext cx="216350" cy="280670"/>
            </a:xfrm>
            <a:custGeom>
              <a:avLst/>
              <a:gdLst>
                <a:gd name="T0" fmla="*/ 135 w 148"/>
                <a:gd name="T1" fmla="*/ 124 h 192"/>
                <a:gd name="T2" fmla="*/ 138 w 148"/>
                <a:gd name="T3" fmla="*/ 119 h 192"/>
                <a:gd name="T4" fmla="*/ 135 w 148"/>
                <a:gd name="T5" fmla="*/ 116 h 192"/>
                <a:gd name="T6" fmla="*/ 133 w 148"/>
                <a:gd name="T7" fmla="*/ 116 h 192"/>
                <a:gd name="T8" fmla="*/ 130 w 148"/>
                <a:gd name="T9" fmla="*/ 112 h 192"/>
                <a:gd name="T10" fmla="*/ 128 w 148"/>
                <a:gd name="T11" fmla="*/ 109 h 192"/>
                <a:gd name="T12" fmla="*/ 132 w 148"/>
                <a:gd name="T13" fmla="*/ 104 h 192"/>
                <a:gd name="T14" fmla="*/ 137 w 148"/>
                <a:gd name="T15" fmla="*/ 99 h 192"/>
                <a:gd name="T16" fmla="*/ 145 w 148"/>
                <a:gd name="T17" fmla="*/ 83 h 192"/>
                <a:gd name="T18" fmla="*/ 148 w 148"/>
                <a:gd name="T19" fmla="*/ 54 h 192"/>
                <a:gd name="T20" fmla="*/ 148 w 148"/>
                <a:gd name="T21" fmla="*/ 42 h 192"/>
                <a:gd name="T22" fmla="*/ 141 w 148"/>
                <a:gd name="T23" fmla="*/ 23 h 192"/>
                <a:gd name="T24" fmla="*/ 128 w 148"/>
                <a:gd name="T25" fmla="*/ 10 h 192"/>
                <a:gd name="T26" fmla="*/ 112 w 148"/>
                <a:gd name="T27" fmla="*/ 2 h 192"/>
                <a:gd name="T28" fmla="*/ 102 w 148"/>
                <a:gd name="T29" fmla="*/ 0 h 192"/>
                <a:gd name="T30" fmla="*/ 86 w 148"/>
                <a:gd name="T31" fmla="*/ 5 h 192"/>
                <a:gd name="T32" fmla="*/ 71 w 148"/>
                <a:gd name="T33" fmla="*/ 16 h 192"/>
                <a:gd name="T34" fmla="*/ 62 w 148"/>
                <a:gd name="T35" fmla="*/ 33 h 192"/>
                <a:gd name="T36" fmla="*/ 58 w 148"/>
                <a:gd name="T37" fmla="*/ 54 h 192"/>
                <a:gd name="T38" fmla="*/ 58 w 148"/>
                <a:gd name="T39" fmla="*/ 70 h 192"/>
                <a:gd name="T40" fmla="*/ 66 w 148"/>
                <a:gd name="T41" fmla="*/ 94 h 192"/>
                <a:gd name="T42" fmla="*/ 75 w 148"/>
                <a:gd name="T43" fmla="*/ 104 h 192"/>
                <a:gd name="T44" fmla="*/ 76 w 148"/>
                <a:gd name="T45" fmla="*/ 106 h 192"/>
                <a:gd name="T46" fmla="*/ 78 w 148"/>
                <a:gd name="T47" fmla="*/ 109 h 192"/>
                <a:gd name="T48" fmla="*/ 76 w 148"/>
                <a:gd name="T49" fmla="*/ 112 h 192"/>
                <a:gd name="T50" fmla="*/ 73 w 148"/>
                <a:gd name="T51" fmla="*/ 116 h 192"/>
                <a:gd name="T52" fmla="*/ 44 w 148"/>
                <a:gd name="T53" fmla="*/ 124 h 192"/>
                <a:gd name="T54" fmla="*/ 19 w 148"/>
                <a:gd name="T55" fmla="*/ 137 h 192"/>
                <a:gd name="T56" fmla="*/ 5 w 148"/>
                <a:gd name="T57" fmla="*/ 153 h 192"/>
                <a:gd name="T58" fmla="*/ 0 w 148"/>
                <a:gd name="T59" fmla="*/ 173 h 192"/>
                <a:gd name="T60" fmla="*/ 0 w 148"/>
                <a:gd name="T61" fmla="*/ 187 h 192"/>
                <a:gd name="T62" fmla="*/ 5 w 148"/>
                <a:gd name="T63" fmla="*/ 192 h 192"/>
                <a:gd name="T64" fmla="*/ 70 w 148"/>
                <a:gd name="T65" fmla="*/ 192 h 192"/>
                <a:gd name="T66" fmla="*/ 75 w 148"/>
                <a:gd name="T67" fmla="*/ 187 h 192"/>
                <a:gd name="T68" fmla="*/ 78 w 148"/>
                <a:gd name="T69" fmla="*/ 178 h 192"/>
                <a:gd name="T70" fmla="*/ 88 w 148"/>
                <a:gd name="T71" fmla="*/ 160 h 192"/>
                <a:gd name="T72" fmla="*/ 102 w 148"/>
                <a:gd name="T73" fmla="*/ 143 h 192"/>
                <a:gd name="T74" fmla="*/ 124 w 148"/>
                <a:gd name="T75" fmla="*/ 130 h 192"/>
                <a:gd name="T76" fmla="*/ 135 w 148"/>
                <a:gd name="T77" fmla="*/ 12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8" h="192">
                  <a:moveTo>
                    <a:pt x="135" y="124"/>
                  </a:moveTo>
                  <a:lnTo>
                    <a:pt x="135" y="124"/>
                  </a:lnTo>
                  <a:lnTo>
                    <a:pt x="138" y="122"/>
                  </a:lnTo>
                  <a:lnTo>
                    <a:pt x="138" y="119"/>
                  </a:lnTo>
                  <a:lnTo>
                    <a:pt x="137" y="117"/>
                  </a:lnTo>
                  <a:lnTo>
                    <a:pt x="135" y="116"/>
                  </a:lnTo>
                  <a:lnTo>
                    <a:pt x="135" y="116"/>
                  </a:lnTo>
                  <a:lnTo>
                    <a:pt x="133" y="116"/>
                  </a:lnTo>
                  <a:lnTo>
                    <a:pt x="133" y="116"/>
                  </a:lnTo>
                  <a:lnTo>
                    <a:pt x="130" y="112"/>
                  </a:lnTo>
                  <a:lnTo>
                    <a:pt x="128" y="109"/>
                  </a:lnTo>
                  <a:lnTo>
                    <a:pt x="128" y="109"/>
                  </a:lnTo>
                  <a:lnTo>
                    <a:pt x="130" y="106"/>
                  </a:lnTo>
                  <a:lnTo>
                    <a:pt x="132" y="104"/>
                  </a:lnTo>
                  <a:lnTo>
                    <a:pt x="132" y="104"/>
                  </a:lnTo>
                  <a:lnTo>
                    <a:pt x="137" y="99"/>
                  </a:lnTo>
                  <a:lnTo>
                    <a:pt x="140" y="94"/>
                  </a:lnTo>
                  <a:lnTo>
                    <a:pt x="145" y="83"/>
                  </a:lnTo>
                  <a:lnTo>
                    <a:pt x="148" y="70"/>
                  </a:lnTo>
                  <a:lnTo>
                    <a:pt x="148" y="54"/>
                  </a:lnTo>
                  <a:lnTo>
                    <a:pt x="148" y="54"/>
                  </a:lnTo>
                  <a:lnTo>
                    <a:pt x="148" y="42"/>
                  </a:lnTo>
                  <a:lnTo>
                    <a:pt x="145" y="33"/>
                  </a:lnTo>
                  <a:lnTo>
                    <a:pt x="141" y="23"/>
                  </a:lnTo>
                  <a:lnTo>
                    <a:pt x="135" y="16"/>
                  </a:lnTo>
                  <a:lnTo>
                    <a:pt x="128" y="10"/>
                  </a:lnTo>
                  <a:lnTo>
                    <a:pt x="120" y="5"/>
                  </a:lnTo>
                  <a:lnTo>
                    <a:pt x="112" y="2"/>
                  </a:lnTo>
                  <a:lnTo>
                    <a:pt x="102" y="0"/>
                  </a:lnTo>
                  <a:lnTo>
                    <a:pt x="102" y="0"/>
                  </a:lnTo>
                  <a:lnTo>
                    <a:pt x="94" y="2"/>
                  </a:lnTo>
                  <a:lnTo>
                    <a:pt x="86" y="5"/>
                  </a:lnTo>
                  <a:lnTo>
                    <a:pt x="78" y="10"/>
                  </a:lnTo>
                  <a:lnTo>
                    <a:pt x="71" y="16"/>
                  </a:lnTo>
                  <a:lnTo>
                    <a:pt x="65" y="23"/>
                  </a:lnTo>
                  <a:lnTo>
                    <a:pt x="62" y="33"/>
                  </a:lnTo>
                  <a:lnTo>
                    <a:pt x="58" y="42"/>
                  </a:lnTo>
                  <a:lnTo>
                    <a:pt x="58" y="54"/>
                  </a:lnTo>
                  <a:lnTo>
                    <a:pt x="58" y="54"/>
                  </a:lnTo>
                  <a:lnTo>
                    <a:pt x="58" y="70"/>
                  </a:lnTo>
                  <a:lnTo>
                    <a:pt x="62" y="83"/>
                  </a:lnTo>
                  <a:lnTo>
                    <a:pt x="66" y="94"/>
                  </a:lnTo>
                  <a:lnTo>
                    <a:pt x="70" y="99"/>
                  </a:lnTo>
                  <a:lnTo>
                    <a:pt x="75" y="104"/>
                  </a:lnTo>
                  <a:lnTo>
                    <a:pt x="75" y="104"/>
                  </a:lnTo>
                  <a:lnTo>
                    <a:pt x="76" y="106"/>
                  </a:lnTo>
                  <a:lnTo>
                    <a:pt x="78" y="109"/>
                  </a:lnTo>
                  <a:lnTo>
                    <a:pt x="78" y="109"/>
                  </a:lnTo>
                  <a:lnTo>
                    <a:pt x="78" y="109"/>
                  </a:lnTo>
                  <a:lnTo>
                    <a:pt x="76" y="112"/>
                  </a:lnTo>
                  <a:lnTo>
                    <a:pt x="73" y="116"/>
                  </a:lnTo>
                  <a:lnTo>
                    <a:pt x="73" y="116"/>
                  </a:lnTo>
                  <a:lnTo>
                    <a:pt x="57" y="119"/>
                  </a:lnTo>
                  <a:lnTo>
                    <a:pt x="44" y="124"/>
                  </a:lnTo>
                  <a:lnTo>
                    <a:pt x="31" y="129"/>
                  </a:lnTo>
                  <a:lnTo>
                    <a:pt x="19" y="137"/>
                  </a:lnTo>
                  <a:lnTo>
                    <a:pt x="11" y="145"/>
                  </a:lnTo>
                  <a:lnTo>
                    <a:pt x="5" y="153"/>
                  </a:lnTo>
                  <a:lnTo>
                    <a:pt x="1" y="163"/>
                  </a:lnTo>
                  <a:lnTo>
                    <a:pt x="0" y="173"/>
                  </a:lnTo>
                  <a:lnTo>
                    <a:pt x="0" y="187"/>
                  </a:lnTo>
                  <a:lnTo>
                    <a:pt x="0" y="187"/>
                  </a:lnTo>
                  <a:lnTo>
                    <a:pt x="1" y="191"/>
                  </a:lnTo>
                  <a:lnTo>
                    <a:pt x="5" y="192"/>
                  </a:lnTo>
                  <a:lnTo>
                    <a:pt x="70" y="192"/>
                  </a:lnTo>
                  <a:lnTo>
                    <a:pt x="70" y="192"/>
                  </a:lnTo>
                  <a:lnTo>
                    <a:pt x="73" y="191"/>
                  </a:lnTo>
                  <a:lnTo>
                    <a:pt x="75" y="187"/>
                  </a:lnTo>
                  <a:lnTo>
                    <a:pt x="75" y="187"/>
                  </a:lnTo>
                  <a:lnTo>
                    <a:pt x="78" y="178"/>
                  </a:lnTo>
                  <a:lnTo>
                    <a:pt x="81" y="169"/>
                  </a:lnTo>
                  <a:lnTo>
                    <a:pt x="88" y="160"/>
                  </a:lnTo>
                  <a:lnTo>
                    <a:pt x="94" y="152"/>
                  </a:lnTo>
                  <a:lnTo>
                    <a:pt x="102" y="143"/>
                  </a:lnTo>
                  <a:lnTo>
                    <a:pt x="112" y="137"/>
                  </a:lnTo>
                  <a:lnTo>
                    <a:pt x="124" y="130"/>
                  </a:lnTo>
                  <a:lnTo>
                    <a:pt x="135" y="124"/>
                  </a:lnTo>
                  <a:lnTo>
                    <a:pt x="135"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sp>
          <p:nvSpPr>
            <p:cNvPr id="71" name="Freeform 352"/>
            <p:cNvSpPr>
              <a:spLocks/>
            </p:cNvSpPr>
            <p:nvPr/>
          </p:nvSpPr>
          <p:spPr bwMode="auto">
            <a:xfrm>
              <a:off x="10222047" y="1408760"/>
              <a:ext cx="219273" cy="280670"/>
            </a:xfrm>
            <a:custGeom>
              <a:avLst/>
              <a:gdLst>
                <a:gd name="T0" fmla="*/ 77 w 150"/>
                <a:gd name="T1" fmla="*/ 116 h 192"/>
                <a:gd name="T2" fmla="*/ 72 w 150"/>
                <a:gd name="T3" fmla="*/ 109 h 192"/>
                <a:gd name="T4" fmla="*/ 72 w 150"/>
                <a:gd name="T5" fmla="*/ 106 h 192"/>
                <a:gd name="T6" fmla="*/ 73 w 150"/>
                <a:gd name="T7" fmla="*/ 104 h 192"/>
                <a:gd name="T8" fmla="*/ 82 w 150"/>
                <a:gd name="T9" fmla="*/ 94 h 192"/>
                <a:gd name="T10" fmla="*/ 90 w 150"/>
                <a:gd name="T11" fmla="*/ 70 h 192"/>
                <a:gd name="T12" fmla="*/ 91 w 150"/>
                <a:gd name="T13" fmla="*/ 54 h 192"/>
                <a:gd name="T14" fmla="*/ 86 w 150"/>
                <a:gd name="T15" fmla="*/ 33 h 192"/>
                <a:gd name="T16" fmla="*/ 77 w 150"/>
                <a:gd name="T17" fmla="*/ 16 h 192"/>
                <a:gd name="T18" fmla="*/ 64 w 150"/>
                <a:gd name="T19" fmla="*/ 5 h 192"/>
                <a:gd name="T20" fmla="*/ 46 w 150"/>
                <a:gd name="T21" fmla="*/ 0 h 192"/>
                <a:gd name="T22" fmla="*/ 36 w 150"/>
                <a:gd name="T23" fmla="*/ 2 h 192"/>
                <a:gd name="T24" fmla="*/ 20 w 150"/>
                <a:gd name="T25" fmla="*/ 10 h 192"/>
                <a:gd name="T26" fmla="*/ 8 w 150"/>
                <a:gd name="T27" fmla="*/ 23 h 192"/>
                <a:gd name="T28" fmla="*/ 2 w 150"/>
                <a:gd name="T29" fmla="*/ 42 h 192"/>
                <a:gd name="T30" fmla="*/ 0 w 150"/>
                <a:gd name="T31" fmla="*/ 54 h 192"/>
                <a:gd name="T32" fmla="*/ 3 w 150"/>
                <a:gd name="T33" fmla="*/ 83 h 192"/>
                <a:gd name="T34" fmla="*/ 13 w 150"/>
                <a:gd name="T35" fmla="*/ 99 h 192"/>
                <a:gd name="T36" fmla="*/ 18 w 150"/>
                <a:gd name="T37" fmla="*/ 104 h 192"/>
                <a:gd name="T38" fmla="*/ 20 w 150"/>
                <a:gd name="T39" fmla="*/ 109 h 192"/>
                <a:gd name="T40" fmla="*/ 20 w 150"/>
                <a:gd name="T41" fmla="*/ 109 h 192"/>
                <a:gd name="T42" fmla="*/ 15 w 150"/>
                <a:gd name="T43" fmla="*/ 116 h 192"/>
                <a:gd name="T44" fmla="*/ 15 w 150"/>
                <a:gd name="T45" fmla="*/ 116 h 192"/>
                <a:gd name="T46" fmla="*/ 11 w 150"/>
                <a:gd name="T47" fmla="*/ 117 h 192"/>
                <a:gd name="T48" fmla="*/ 11 w 150"/>
                <a:gd name="T49" fmla="*/ 122 h 192"/>
                <a:gd name="T50" fmla="*/ 13 w 150"/>
                <a:gd name="T51" fmla="*/ 124 h 192"/>
                <a:gd name="T52" fmla="*/ 36 w 150"/>
                <a:gd name="T53" fmla="*/ 137 h 192"/>
                <a:gd name="T54" fmla="*/ 54 w 150"/>
                <a:gd name="T55" fmla="*/ 152 h 192"/>
                <a:gd name="T56" fmla="*/ 67 w 150"/>
                <a:gd name="T57" fmla="*/ 169 h 192"/>
                <a:gd name="T58" fmla="*/ 73 w 150"/>
                <a:gd name="T59" fmla="*/ 187 h 192"/>
                <a:gd name="T60" fmla="*/ 75 w 150"/>
                <a:gd name="T61" fmla="*/ 191 h 192"/>
                <a:gd name="T62" fmla="*/ 145 w 150"/>
                <a:gd name="T63" fmla="*/ 192 h 192"/>
                <a:gd name="T64" fmla="*/ 148 w 150"/>
                <a:gd name="T65" fmla="*/ 191 h 192"/>
                <a:gd name="T66" fmla="*/ 150 w 150"/>
                <a:gd name="T67" fmla="*/ 173 h 192"/>
                <a:gd name="T68" fmla="*/ 148 w 150"/>
                <a:gd name="T69" fmla="*/ 163 h 192"/>
                <a:gd name="T70" fmla="*/ 137 w 150"/>
                <a:gd name="T71" fmla="*/ 145 h 192"/>
                <a:gd name="T72" fmla="*/ 117 w 150"/>
                <a:gd name="T73" fmla="*/ 129 h 192"/>
                <a:gd name="T74" fmla="*/ 91 w 150"/>
                <a:gd name="T75" fmla="*/ 119 h 192"/>
                <a:gd name="T76" fmla="*/ 77 w 150"/>
                <a:gd name="T77" fmla="*/ 1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0" h="192">
                  <a:moveTo>
                    <a:pt x="77" y="116"/>
                  </a:moveTo>
                  <a:lnTo>
                    <a:pt x="77" y="116"/>
                  </a:lnTo>
                  <a:lnTo>
                    <a:pt x="72" y="112"/>
                  </a:lnTo>
                  <a:lnTo>
                    <a:pt x="72" y="109"/>
                  </a:lnTo>
                  <a:lnTo>
                    <a:pt x="72" y="109"/>
                  </a:lnTo>
                  <a:lnTo>
                    <a:pt x="72" y="106"/>
                  </a:lnTo>
                  <a:lnTo>
                    <a:pt x="73" y="104"/>
                  </a:lnTo>
                  <a:lnTo>
                    <a:pt x="73" y="104"/>
                  </a:lnTo>
                  <a:lnTo>
                    <a:pt x="78" y="99"/>
                  </a:lnTo>
                  <a:lnTo>
                    <a:pt x="82" y="94"/>
                  </a:lnTo>
                  <a:lnTo>
                    <a:pt x="86" y="83"/>
                  </a:lnTo>
                  <a:lnTo>
                    <a:pt x="90" y="70"/>
                  </a:lnTo>
                  <a:lnTo>
                    <a:pt x="91" y="54"/>
                  </a:lnTo>
                  <a:lnTo>
                    <a:pt x="91" y="54"/>
                  </a:lnTo>
                  <a:lnTo>
                    <a:pt x="90" y="42"/>
                  </a:lnTo>
                  <a:lnTo>
                    <a:pt x="86" y="33"/>
                  </a:lnTo>
                  <a:lnTo>
                    <a:pt x="83" y="23"/>
                  </a:lnTo>
                  <a:lnTo>
                    <a:pt x="77" y="16"/>
                  </a:lnTo>
                  <a:lnTo>
                    <a:pt x="70" y="10"/>
                  </a:lnTo>
                  <a:lnTo>
                    <a:pt x="64" y="5"/>
                  </a:lnTo>
                  <a:lnTo>
                    <a:pt x="54" y="2"/>
                  </a:lnTo>
                  <a:lnTo>
                    <a:pt x="46" y="0"/>
                  </a:lnTo>
                  <a:lnTo>
                    <a:pt x="46" y="0"/>
                  </a:lnTo>
                  <a:lnTo>
                    <a:pt x="36" y="2"/>
                  </a:lnTo>
                  <a:lnTo>
                    <a:pt x="28" y="5"/>
                  </a:lnTo>
                  <a:lnTo>
                    <a:pt x="20" y="10"/>
                  </a:lnTo>
                  <a:lnTo>
                    <a:pt x="13" y="16"/>
                  </a:lnTo>
                  <a:lnTo>
                    <a:pt x="8" y="23"/>
                  </a:lnTo>
                  <a:lnTo>
                    <a:pt x="3" y="33"/>
                  </a:lnTo>
                  <a:lnTo>
                    <a:pt x="2" y="42"/>
                  </a:lnTo>
                  <a:lnTo>
                    <a:pt x="0" y="54"/>
                  </a:lnTo>
                  <a:lnTo>
                    <a:pt x="0" y="54"/>
                  </a:lnTo>
                  <a:lnTo>
                    <a:pt x="2" y="70"/>
                  </a:lnTo>
                  <a:lnTo>
                    <a:pt x="3" y="83"/>
                  </a:lnTo>
                  <a:lnTo>
                    <a:pt x="8" y="94"/>
                  </a:lnTo>
                  <a:lnTo>
                    <a:pt x="13" y="99"/>
                  </a:lnTo>
                  <a:lnTo>
                    <a:pt x="18" y="104"/>
                  </a:lnTo>
                  <a:lnTo>
                    <a:pt x="18" y="104"/>
                  </a:lnTo>
                  <a:lnTo>
                    <a:pt x="20" y="106"/>
                  </a:lnTo>
                  <a:lnTo>
                    <a:pt x="20" y="109"/>
                  </a:lnTo>
                  <a:lnTo>
                    <a:pt x="20" y="109"/>
                  </a:lnTo>
                  <a:lnTo>
                    <a:pt x="20" y="109"/>
                  </a:lnTo>
                  <a:lnTo>
                    <a:pt x="18" y="112"/>
                  </a:lnTo>
                  <a:lnTo>
                    <a:pt x="15" y="116"/>
                  </a:lnTo>
                  <a:lnTo>
                    <a:pt x="15" y="116"/>
                  </a:lnTo>
                  <a:lnTo>
                    <a:pt x="15" y="116"/>
                  </a:lnTo>
                  <a:lnTo>
                    <a:pt x="15" y="116"/>
                  </a:lnTo>
                  <a:lnTo>
                    <a:pt x="11" y="117"/>
                  </a:lnTo>
                  <a:lnTo>
                    <a:pt x="10" y="119"/>
                  </a:lnTo>
                  <a:lnTo>
                    <a:pt x="11" y="122"/>
                  </a:lnTo>
                  <a:lnTo>
                    <a:pt x="13" y="124"/>
                  </a:lnTo>
                  <a:lnTo>
                    <a:pt x="13" y="124"/>
                  </a:lnTo>
                  <a:lnTo>
                    <a:pt x="25" y="130"/>
                  </a:lnTo>
                  <a:lnTo>
                    <a:pt x="36" y="137"/>
                  </a:lnTo>
                  <a:lnTo>
                    <a:pt x="46" y="143"/>
                  </a:lnTo>
                  <a:lnTo>
                    <a:pt x="54" y="152"/>
                  </a:lnTo>
                  <a:lnTo>
                    <a:pt x="60" y="160"/>
                  </a:lnTo>
                  <a:lnTo>
                    <a:pt x="67" y="169"/>
                  </a:lnTo>
                  <a:lnTo>
                    <a:pt x="72" y="178"/>
                  </a:lnTo>
                  <a:lnTo>
                    <a:pt x="73" y="187"/>
                  </a:lnTo>
                  <a:lnTo>
                    <a:pt x="73" y="187"/>
                  </a:lnTo>
                  <a:lnTo>
                    <a:pt x="75" y="191"/>
                  </a:lnTo>
                  <a:lnTo>
                    <a:pt x="78" y="192"/>
                  </a:lnTo>
                  <a:lnTo>
                    <a:pt x="145" y="192"/>
                  </a:lnTo>
                  <a:lnTo>
                    <a:pt x="145" y="192"/>
                  </a:lnTo>
                  <a:lnTo>
                    <a:pt x="148" y="191"/>
                  </a:lnTo>
                  <a:lnTo>
                    <a:pt x="150" y="187"/>
                  </a:lnTo>
                  <a:lnTo>
                    <a:pt x="150" y="173"/>
                  </a:lnTo>
                  <a:lnTo>
                    <a:pt x="150" y="173"/>
                  </a:lnTo>
                  <a:lnTo>
                    <a:pt x="148" y="163"/>
                  </a:lnTo>
                  <a:lnTo>
                    <a:pt x="143" y="153"/>
                  </a:lnTo>
                  <a:lnTo>
                    <a:pt x="137" y="145"/>
                  </a:lnTo>
                  <a:lnTo>
                    <a:pt x="129" y="137"/>
                  </a:lnTo>
                  <a:lnTo>
                    <a:pt x="117" y="129"/>
                  </a:lnTo>
                  <a:lnTo>
                    <a:pt x="106" y="124"/>
                  </a:lnTo>
                  <a:lnTo>
                    <a:pt x="91" y="119"/>
                  </a:lnTo>
                  <a:lnTo>
                    <a:pt x="77" y="116"/>
                  </a:lnTo>
                  <a:lnTo>
                    <a:pt x="77" y="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grpSp>
      <p:grpSp>
        <p:nvGrpSpPr>
          <p:cNvPr id="72" name="Group"/>
          <p:cNvGrpSpPr/>
          <p:nvPr/>
        </p:nvGrpSpPr>
        <p:grpSpPr>
          <a:xfrm>
            <a:off x="357541" y="2476074"/>
            <a:ext cx="624646" cy="424958"/>
            <a:chOff x="9774729" y="1359058"/>
            <a:chExt cx="666591" cy="381536"/>
          </a:xfrm>
          <a:solidFill>
            <a:schemeClr val="tx1">
              <a:lumMod val="85000"/>
              <a:lumOff val="15000"/>
            </a:schemeClr>
          </a:solidFill>
        </p:grpSpPr>
        <p:sp>
          <p:nvSpPr>
            <p:cNvPr id="73" name="Freeform 350"/>
            <p:cNvSpPr>
              <a:spLocks/>
            </p:cNvSpPr>
            <p:nvPr/>
          </p:nvSpPr>
          <p:spPr bwMode="auto">
            <a:xfrm>
              <a:off x="9900446" y="1359058"/>
              <a:ext cx="415158" cy="381536"/>
            </a:xfrm>
            <a:custGeom>
              <a:avLst/>
              <a:gdLst>
                <a:gd name="T0" fmla="*/ 0 w 284"/>
                <a:gd name="T1" fmla="*/ 252 h 261"/>
                <a:gd name="T2" fmla="*/ 2 w 284"/>
                <a:gd name="T3" fmla="*/ 257 h 261"/>
                <a:gd name="T4" fmla="*/ 8 w 284"/>
                <a:gd name="T5" fmla="*/ 261 h 261"/>
                <a:gd name="T6" fmla="*/ 275 w 284"/>
                <a:gd name="T7" fmla="*/ 261 h 261"/>
                <a:gd name="T8" fmla="*/ 280 w 284"/>
                <a:gd name="T9" fmla="*/ 257 h 261"/>
                <a:gd name="T10" fmla="*/ 284 w 284"/>
                <a:gd name="T11" fmla="*/ 252 h 261"/>
                <a:gd name="T12" fmla="*/ 284 w 284"/>
                <a:gd name="T13" fmla="*/ 234 h 261"/>
                <a:gd name="T14" fmla="*/ 275 w 284"/>
                <a:gd name="T15" fmla="*/ 208 h 261"/>
                <a:gd name="T16" fmla="*/ 254 w 284"/>
                <a:gd name="T17" fmla="*/ 186 h 261"/>
                <a:gd name="T18" fmla="*/ 223 w 284"/>
                <a:gd name="T19" fmla="*/ 168 h 261"/>
                <a:gd name="T20" fmla="*/ 184 w 284"/>
                <a:gd name="T21" fmla="*/ 156 h 261"/>
                <a:gd name="T22" fmla="*/ 181 w 284"/>
                <a:gd name="T23" fmla="*/ 155 h 261"/>
                <a:gd name="T24" fmla="*/ 176 w 284"/>
                <a:gd name="T25" fmla="*/ 150 h 261"/>
                <a:gd name="T26" fmla="*/ 176 w 284"/>
                <a:gd name="T27" fmla="*/ 148 h 261"/>
                <a:gd name="T28" fmla="*/ 179 w 284"/>
                <a:gd name="T29" fmla="*/ 142 h 261"/>
                <a:gd name="T30" fmla="*/ 186 w 284"/>
                <a:gd name="T31" fmla="*/ 135 h 261"/>
                <a:gd name="T32" fmla="*/ 196 w 284"/>
                <a:gd name="T33" fmla="*/ 120 h 261"/>
                <a:gd name="T34" fmla="*/ 202 w 284"/>
                <a:gd name="T35" fmla="*/ 94 h 261"/>
                <a:gd name="T36" fmla="*/ 204 w 284"/>
                <a:gd name="T37" fmla="*/ 73 h 261"/>
                <a:gd name="T38" fmla="*/ 199 w 284"/>
                <a:gd name="T39" fmla="*/ 44 h 261"/>
                <a:gd name="T40" fmla="*/ 184 w 284"/>
                <a:gd name="T41" fmla="*/ 21 h 261"/>
                <a:gd name="T42" fmla="*/ 165 w 284"/>
                <a:gd name="T43" fmla="*/ 5 h 261"/>
                <a:gd name="T44" fmla="*/ 142 w 284"/>
                <a:gd name="T45" fmla="*/ 0 h 261"/>
                <a:gd name="T46" fmla="*/ 129 w 284"/>
                <a:gd name="T47" fmla="*/ 1 h 261"/>
                <a:gd name="T48" fmla="*/ 106 w 284"/>
                <a:gd name="T49" fmla="*/ 11 h 261"/>
                <a:gd name="T50" fmla="*/ 90 w 284"/>
                <a:gd name="T51" fmla="*/ 31 h 261"/>
                <a:gd name="T52" fmla="*/ 82 w 284"/>
                <a:gd name="T53" fmla="*/ 58 h 261"/>
                <a:gd name="T54" fmla="*/ 80 w 284"/>
                <a:gd name="T55" fmla="*/ 73 h 261"/>
                <a:gd name="T56" fmla="*/ 85 w 284"/>
                <a:gd name="T57" fmla="*/ 112 h 261"/>
                <a:gd name="T58" fmla="*/ 91 w 284"/>
                <a:gd name="T59" fmla="*/ 128 h 261"/>
                <a:gd name="T60" fmla="*/ 103 w 284"/>
                <a:gd name="T61" fmla="*/ 142 h 261"/>
                <a:gd name="T62" fmla="*/ 106 w 284"/>
                <a:gd name="T63" fmla="*/ 143 h 261"/>
                <a:gd name="T64" fmla="*/ 106 w 284"/>
                <a:gd name="T65" fmla="*/ 148 h 261"/>
                <a:gd name="T66" fmla="*/ 106 w 284"/>
                <a:gd name="T67" fmla="*/ 150 h 261"/>
                <a:gd name="T68" fmla="*/ 103 w 284"/>
                <a:gd name="T69" fmla="*/ 155 h 261"/>
                <a:gd name="T70" fmla="*/ 99 w 284"/>
                <a:gd name="T71" fmla="*/ 156 h 261"/>
                <a:gd name="T72" fmla="*/ 59 w 284"/>
                <a:gd name="T73" fmla="*/ 168 h 261"/>
                <a:gd name="T74" fmla="*/ 28 w 284"/>
                <a:gd name="T75" fmla="*/ 186 h 261"/>
                <a:gd name="T76" fmla="*/ 7 w 284"/>
                <a:gd name="T77" fmla="*/ 208 h 261"/>
                <a:gd name="T78" fmla="*/ 0 w 284"/>
                <a:gd name="T79" fmla="*/ 234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4" h="261">
                  <a:moveTo>
                    <a:pt x="0" y="252"/>
                  </a:moveTo>
                  <a:lnTo>
                    <a:pt x="0" y="252"/>
                  </a:lnTo>
                  <a:lnTo>
                    <a:pt x="0" y="256"/>
                  </a:lnTo>
                  <a:lnTo>
                    <a:pt x="2" y="257"/>
                  </a:lnTo>
                  <a:lnTo>
                    <a:pt x="5" y="261"/>
                  </a:lnTo>
                  <a:lnTo>
                    <a:pt x="8" y="261"/>
                  </a:lnTo>
                  <a:lnTo>
                    <a:pt x="275" y="261"/>
                  </a:lnTo>
                  <a:lnTo>
                    <a:pt x="275" y="261"/>
                  </a:lnTo>
                  <a:lnTo>
                    <a:pt x="279" y="261"/>
                  </a:lnTo>
                  <a:lnTo>
                    <a:pt x="280" y="257"/>
                  </a:lnTo>
                  <a:lnTo>
                    <a:pt x="282" y="256"/>
                  </a:lnTo>
                  <a:lnTo>
                    <a:pt x="284" y="252"/>
                  </a:lnTo>
                  <a:lnTo>
                    <a:pt x="284" y="234"/>
                  </a:lnTo>
                  <a:lnTo>
                    <a:pt x="284" y="234"/>
                  </a:lnTo>
                  <a:lnTo>
                    <a:pt x="282" y="221"/>
                  </a:lnTo>
                  <a:lnTo>
                    <a:pt x="275" y="208"/>
                  </a:lnTo>
                  <a:lnTo>
                    <a:pt x="267" y="195"/>
                  </a:lnTo>
                  <a:lnTo>
                    <a:pt x="254" y="186"/>
                  </a:lnTo>
                  <a:lnTo>
                    <a:pt x="240" y="176"/>
                  </a:lnTo>
                  <a:lnTo>
                    <a:pt x="223" y="168"/>
                  </a:lnTo>
                  <a:lnTo>
                    <a:pt x="204" y="161"/>
                  </a:lnTo>
                  <a:lnTo>
                    <a:pt x="184" y="156"/>
                  </a:lnTo>
                  <a:lnTo>
                    <a:pt x="184" y="156"/>
                  </a:lnTo>
                  <a:lnTo>
                    <a:pt x="181" y="155"/>
                  </a:lnTo>
                  <a:lnTo>
                    <a:pt x="178" y="153"/>
                  </a:lnTo>
                  <a:lnTo>
                    <a:pt x="176" y="150"/>
                  </a:lnTo>
                  <a:lnTo>
                    <a:pt x="176" y="148"/>
                  </a:lnTo>
                  <a:lnTo>
                    <a:pt x="176" y="148"/>
                  </a:lnTo>
                  <a:lnTo>
                    <a:pt x="178" y="143"/>
                  </a:lnTo>
                  <a:lnTo>
                    <a:pt x="179" y="142"/>
                  </a:lnTo>
                  <a:lnTo>
                    <a:pt x="179" y="142"/>
                  </a:lnTo>
                  <a:lnTo>
                    <a:pt x="186" y="135"/>
                  </a:lnTo>
                  <a:lnTo>
                    <a:pt x="191" y="128"/>
                  </a:lnTo>
                  <a:lnTo>
                    <a:pt x="196" y="120"/>
                  </a:lnTo>
                  <a:lnTo>
                    <a:pt x="199" y="112"/>
                  </a:lnTo>
                  <a:lnTo>
                    <a:pt x="202" y="94"/>
                  </a:lnTo>
                  <a:lnTo>
                    <a:pt x="204" y="73"/>
                  </a:lnTo>
                  <a:lnTo>
                    <a:pt x="204" y="73"/>
                  </a:lnTo>
                  <a:lnTo>
                    <a:pt x="202" y="58"/>
                  </a:lnTo>
                  <a:lnTo>
                    <a:pt x="199" y="44"/>
                  </a:lnTo>
                  <a:lnTo>
                    <a:pt x="192" y="31"/>
                  </a:lnTo>
                  <a:lnTo>
                    <a:pt x="184" y="21"/>
                  </a:lnTo>
                  <a:lnTo>
                    <a:pt x="176" y="11"/>
                  </a:lnTo>
                  <a:lnTo>
                    <a:pt x="165" y="5"/>
                  </a:lnTo>
                  <a:lnTo>
                    <a:pt x="153" y="1"/>
                  </a:lnTo>
                  <a:lnTo>
                    <a:pt x="142" y="0"/>
                  </a:lnTo>
                  <a:lnTo>
                    <a:pt x="142" y="0"/>
                  </a:lnTo>
                  <a:lnTo>
                    <a:pt x="129" y="1"/>
                  </a:lnTo>
                  <a:lnTo>
                    <a:pt x="117" y="5"/>
                  </a:lnTo>
                  <a:lnTo>
                    <a:pt x="106" y="11"/>
                  </a:lnTo>
                  <a:lnTo>
                    <a:pt x="98" y="21"/>
                  </a:lnTo>
                  <a:lnTo>
                    <a:pt x="90" y="31"/>
                  </a:lnTo>
                  <a:lnTo>
                    <a:pt x="85" y="44"/>
                  </a:lnTo>
                  <a:lnTo>
                    <a:pt x="82" y="58"/>
                  </a:lnTo>
                  <a:lnTo>
                    <a:pt x="80" y="73"/>
                  </a:lnTo>
                  <a:lnTo>
                    <a:pt x="80" y="73"/>
                  </a:lnTo>
                  <a:lnTo>
                    <a:pt x="80" y="94"/>
                  </a:lnTo>
                  <a:lnTo>
                    <a:pt x="85" y="112"/>
                  </a:lnTo>
                  <a:lnTo>
                    <a:pt x="88" y="120"/>
                  </a:lnTo>
                  <a:lnTo>
                    <a:pt x="91" y="128"/>
                  </a:lnTo>
                  <a:lnTo>
                    <a:pt x="96" y="135"/>
                  </a:lnTo>
                  <a:lnTo>
                    <a:pt x="103" y="142"/>
                  </a:lnTo>
                  <a:lnTo>
                    <a:pt x="103" y="142"/>
                  </a:lnTo>
                  <a:lnTo>
                    <a:pt x="106" y="143"/>
                  </a:lnTo>
                  <a:lnTo>
                    <a:pt x="106" y="148"/>
                  </a:lnTo>
                  <a:lnTo>
                    <a:pt x="106" y="148"/>
                  </a:lnTo>
                  <a:lnTo>
                    <a:pt x="106" y="148"/>
                  </a:lnTo>
                  <a:lnTo>
                    <a:pt x="106" y="150"/>
                  </a:lnTo>
                  <a:lnTo>
                    <a:pt x="104" y="153"/>
                  </a:lnTo>
                  <a:lnTo>
                    <a:pt x="103" y="155"/>
                  </a:lnTo>
                  <a:lnTo>
                    <a:pt x="99" y="156"/>
                  </a:lnTo>
                  <a:lnTo>
                    <a:pt x="99" y="156"/>
                  </a:lnTo>
                  <a:lnTo>
                    <a:pt x="78" y="161"/>
                  </a:lnTo>
                  <a:lnTo>
                    <a:pt x="59" y="168"/>
                  </a:lnTo>
                  <a:lnTo>
                    <a:pt x="42" y="176"/>
                  </a:lnTo>
                  <a:lnTo>
                    <a:pt x="28" y="186"/>
                  </a:lnTo>
                  <a:lnTo>
                    <a:pt x="16" y="195"/>
                  </a:lnTo>
                  <a:lnTo>
                    <a:pt x="7" y="208"/>
                  </a:lnTo>
                  <a:lnTo>
                    <a:pt x="2" y="221"/>
                  </a:lnTo>
                  <a:lnTo>
                    <a:pt x="0" y="234"/>
                  </a:lnTo>
                  <a:lnTo>
                    <a:pt x="0" y="2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sp>
          <p:nvSpPr>
            <p:cNvPr id="74" name="Freeform 351"/>
            <p:cNvSpPr>
              <a:spLocks/>
            </p:cNvSpPr>
            <p:nvPr/>
          </p:nvSpPr>
          <p:spPr bwMode="auto">
            <a:xfrm>
              <a:off x="9774729" y="1408760"/>
              <a:ext cx="216350" cy="280670"/>
            </a:xfrm>
            <a:custGeom>
              <a:avLst/>
              <a:gdLst>
                <a:gd name="T0" fmla="*/ 135 w 148"/>
                <a:gd name="T1" fmla="*/ 124 h 192"/>
                <a:gd name="T2" fmla="*/ 138 w 148"/>
                <a:gd name="T3" fmla="*/ 119 h 192"/>
                <a:gd name="T4" fmla="*/ 135 w 148"/>
                <a:gd name="T5" fmla="*/ 116 h 192"/>
                <a:gd name="T6" fmla="*/ 133 w 148"/>
                <a:gd name="T7" fmla="*/ 116 h 192"/>
                <a:gd name="T8" fmla="*/ 130 w 148"/>
                <a:gd name="T9" fmla="*/ 112 h 192"/>
                <a:gd name="T10" fmla="*/ 128 w 148"/>
                <a:gd name="T11" fmla="*/ 109 h 192"/>
                <a:gd name="T12" fmla="*/ 132 w 148"/>
                <a:gd name="T13" fmla="*/ 104 h 192"/>
                <a:gd name="T14" fmla="*/ 137 w 148"/>
                <a:gd name="T15" fmla="*/ 99 h 192"/>
                <a:gd name="T16" fmla="*/ 145 w 148"/>
                <a:gd name="T17" fmla="*/ 83 h 192"/>
                <a:gd name="T18" fmla="*/ 148 w 148"/>
                <a:gd name="T19" fmla="*/ 54 h 192"/>
                <a:gd name="T20" fmla="*/ 148 w 148"/>
                <a:gd name="T21" fmla="*/ 42 h 192"/>
                <a:gd name="T22" fmla="*/ 141 w 148"/>
                <a:gd name="T23" fmla="*/ 23 h 192"/>
                <a:gd name="T24" fmla="*/ 128 w 148"/>
                <a:gd name="T25" fmla="*/ 10 h 192"/>
                <a:gd name="T26" fmla="*/ 112 w 148"/>
                <a:gd name="T27" fmla="*/ 2 h 192"/>
                <a:gd name="T28" fmla="*/ 102 w 148"/>
                <a:gd name="T29" fmla="*/ 0 h 192"/>
                <a:gd name="T30" fmla="*/ 86 w 148"/>
                <a:gd name="T31" fmla="*/ 5 h 192"/>
                <a:gd name="T32" fmla="*/ 71 w 148"/>
                <a:gd name="T33" fmla="*/ 16 h 192"/>
                <a:gd name="T34" fmla="*/ 62 w 148"/>
                <a:gd name="T35" fmla="*/ 33 h 192"/>
                <a:gd name="T36" fmla="*/ 58 w 148"/>
                <a:gd name="T37" fmla="*/ 54 h 192"/>
                <a:gd name="T38" fmla="*/ 58 w 148"/>
                <a:gd name="T39" fmla="*/ 70 h 192"/>
                <a:gd name="T40" fmla="*/ 66 w 148"/>
                <a:gd name="T41" fmla="*/ 94 h 192"/>
                <a:gd name="T42" fmla="*/ 75 w 148"/>
                <a:gd name="T43" fmla="*/ 104 h 192"/>
                <a:gd name="T44" fmla="*/ 76 w 148"/>
                <a:gd name="T45" fmla="*/ 106 h 192"/>
                <a:gd name="T46" fmla="*/ 78 w 148"/>
                <a:gd name="T47" fmla="*/ 109 h 192"/>
                <a:gd name="T48" fmla="*/ 76 w 148"/>
                <a:gd name="T49" fmla="*/ 112 h 192"/>
                <a:gd name="T50" fmla="*/ 73 w 148"/>
                <a:gd name="T51" fmla="*/ 116 h 192"/>
                <a:gd name="T52" fmla="*/ 44 w 148"/>
                <a:gd name="T53" fmla="*/ 124 h 192"/>
                <a:gd name="T54" fmla="*/ 19 w 148"/>
                <a:gd name="T55" fmla="*/ 137 h 192"/>
                <a:gd name="T56" fmla="*/ 5 w 148"/>
                <a:gd name="T57" fmla="*/ 153 h 192"/>
                <a:gd name="T58" fmla="*/ 0 w 148"/>
                <a:gd name="T59" fmla="*/ 173 h 192"/>
                <a:gd name="T60" fmla="*/ 0 w 148"/>
                <a:gd name="T61" fmla="*/ 187 h 192"/>
                <a:gd name="T62" fmla="*/ 5 w 148"/>
                <a:gd name="T63" fmla="*/ 192 h 192"/>
                <a:gd name="T64" fmla="*/ 70 w 148"/>
                <a:gd name="T65" fmla="*/ 192 h 192"/>
                <a:gd name="T66" fmla="*/ 75 w 148"/>
                <a:gd name="T67" fmla="*/ 187 h 192"/>
                <a:gd name="T68" fmla="*/ 78 w 148"/>
                <a:gd name="T69" fmla="*/ 178 h 192"/>
                <a:gd name="T70" fmla="*/ 88 w 148"/>
                <a:gd name="T71" fmla="*/ 160 h 192"/>
                <a:gd name="T72" fmla="*/ 102 w 148"/>
                <a:gd name="T73" fmla="*/ 143 h 192"/>
                <a:gd name="T74" fmla="*/ 124 w 148"/>
                <a:gd name="T75" fmla="*/ 130 h 192"/>
                <a:gd name="T76" fmla="*/ 135 w 148"/>
                <a:gd name="T77" fmla="*/ 12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8" h="192">
                  <a:moveTo>
                    <a:pt x="135" y="124"/>
                  </a:moveTo>
                  <a:lnTo>
                    <a:pt x="135" y="124"/>
                  </a:lnTo>
                  <a:lnTo>
                    <a:pt x="138" y="122"/>
                  </a:lnTo>
                  <a:lnTo>
                    <a:pt x="138" y="119"/>
                  </a:lnTo>
                  <a:lnTo>
                    <a:pt x="137" y="117"/>
                  </a:lnTo>
                  <a:lnTo>
                    <a:pt x="135" y="116"/>
                  </a:lnTo>
                  <a:lnTo>
                    <a:pt x="135" y="116"/>
                  </a:lnTo>
                  <a:lnTo>
                    <a:pt x="133" y="116"/>
                  </a:lnTo>
                  <a:lnTo>
                    <a:pt x="133" y="116"/>
                  </a:lnTo>
                  <a:lnTo>
                    <a:pt x="130" y="112"/>
                  </a:lnTo>
                  <a:lnTo>
                    <a:pt x="128" y="109"/>
                  </a:lnTo>
                  <a:lnTo>
                    <a:pt x="128" y="109"/>
                  </a:lnTo>
                  <a:lnTo>
                    <a:pt x="130" y="106"/>
                  </a:lnTo>
                  <a:lnTo>
                    <a:pt x="132" y="104"/>
                  </a:lnTo>
                  <a:lnTo>
                    <a:pt x="132" y="104"/>
                  </a:lnTo>
                  <a:lnTo>
                    <a:pt x="137" y="99"/>
                  </a:lnTo>
                  <a:lnTo>
                    <a:pt x="140" y="94"/>
                  </a:lnTo>
                  <a:lnTo>
                    <a:pt x="145" y="83"/>
                  </a:lnTo>
                  <a:lnTo>
                    <a:pt x="148" y="70"/>
                  </a:lnTo>
                  <a:lnTo>
                    <a:pt x="148" y="54"/>
                  </a:lnTo>
                  <a:lnTo>
                    <a:pt x="148" y="54"/>
                  </a:lnTo>
                  <a:lnTo>
                    <a:pt x="148" y="42"/>
                  </a:lnTo>
                  <a:lnTo>
                    <a:pt x="145" y="33"/>
                  </a:lnTo>
                  <a:lnTo>
                    <a:pt x="141" y="23"/>
                  </a:lnTo>
                  <a:lnTo>
                    <a:pt x="135" y="16"/>
                  </a:lnTo>
                  <a:lnTo>
                    <a:pt x="128" y="10"/>
                  </a:lnTo>
                  <a:lnTo>
                    <a:pt x="120" y="5"/>
                  </a:lnTo>
                  <a:lnTo>
                    <a:pt x="112" y="2"/>
                  </a:lnTo>
                  <a:lnTo>
                    <a:pt x="102" y="0"/>
                  </a:lnTo>
                  <a:lnTo>
                    <a:pt x="102" y="0"/>
                  </a:lnTo>
                  <a:lnTo>
                    <a:pt x="94" y="2"/>
                  </a:lnTo>
                  <a:lnTo>
                    <a:pt x="86" y="5"/>
                  </a:lnTo>
                  <a:lnTo>
                    <a:pt x="78" y="10"/>
                  </a:lnTo>
                  <a:lnTo>
                    <a:pt x="71" y="16"/>
                  </a:lnTo>
                  <a:lnTo>
                    <a:pt x="65" y="23"/>
                  </a:lnTo>
                  <a:lnTo>
                    <a:pt x="62" y="33"/>
                  </a:lnTo>
                  <a:lnTo>
                    <a:pt x="58" y="42"/>
                  </a:lnTo>
                  <a:lnTo>
                    <a:pt x="58" y="54"/>
                  </a:lnTo>
                  <a:lnTo>
                    <a:pt x="58" y="54"/>
                  </a:lnTo>
                  <a:lnTo>
                    <a:pt x="58" y="70"/>
                  </a:lnTo>
                  <a:lnTo>
                    <a:pt x="62" y="83"/>
                  </a:lnTo>
                  <a:lnTo>
                    <a:pt x="66" y="94"/>
                  </a:lnTo>
                  <a:lnTo>
                    <a:pt x="70" y="99"/>
                  </a:lnTo>
                  <a:lnTo>
                    <a:pt x="75" y="104"/>
                  </a:lnTo>
                  <a:lnTo>
                    <a:pt x="75" y="104"/>
                  </a:lnTo>
                  <a:lnTo>
                    <a:pt x="76" y="106"/>
                  </a:lnTo>
                  <a:lnTo>
                    <a:pt x="78" y="109"/>
                  </a:lnTo>
                  <a:lnTo>
                    <a:pt x="78" y="109"/>
                  </a:lnTo>
                  <a:lnTo>
                    <a:pt x="78" y="109"/>
                  </a:lnTo>
                  <a:lnTo>
                    <a:pt x="76" y="112"/>
                  </a:lnTo>
                  <a:lnTo>
                    <a:pt x="73" y="116"/>
                  </a:lnTo>
                  <a:lnTo>
                    <a:pt x="73" y="116"/>
                  </a:lnTo>
                  <a:lnTo>
                    <a:pt x="57" y="119"/>
                  </a:lnTo>
                  <a:lnTo>
                    <a:pt x="44" y="124"/>
                  </a:lnTo>
                  <a:lnTo>
                    <a:pt x="31" y="129"/>
                  </a:lnTo>
                  <a:lnTo>
                    <a:pt x="19" y="137"/>
                  </a:lnTo>
                  <a:lnTo>
                    <a:pt x="11" y="145"/>
                  </a:lnTo>
                  <a:lnTo>
                    <a:pt x="5" y="153"/>
                  </a:lnTo>
                  <a:lnTo>
                    <a:pt x="1" y="163"/>
                  </a:lnTo>
                  <a:lnTo>
                    <a:pt x="0" y="173"/>
                  </a:lnTo>
                  <a:lnTo>
                    <a:pt x="0" y="187"/>
                  </a:lnTo>
                  <a:lnTo>
                    <a:pt x="0" y="187"/>
                  </a:lnTo>
                  <a:lnTo>
                    <a:pt x="1" y="191"/>
                  </a:lnTo>
                  <a:lnTo>
                    <a:pt x="5" y="192"/>
                  </a:lnTo>
                  <a:lnTo>
                    <a:pt x="70" y="192"/>
                  </a:lnTo>
                  <a:lnTo>
                    <a:pt x="70" y="192"/>
                  </a:lnTo>
                  <a:lnTo>
                    <a:pt x="73" y="191"/>
                  </a:lnTo>
                  <a:lnTo>
                    <a:pt x="75" y="187"/>
                  </a:lnTo>
                  <a:lnTo>
                    <a:pt x="75" y="187"/>
                  </a:lnTo>
                  <a:lnTo>
                    <a:pt x="78" y="178"/>
                  </a:lnTo>
                  <a:lnTo>
                    <a:pt x="81" y="169"/>
                  </a:lnTo>
                  <a:lnTo>
                    <a:pt x="88" y="160"/>
                  </a:lnTo>
                  <a:lnTo>
                    <a:pt x="94" y="152"/>
                  </a:lnTo>
                  <a:lnTo>
                    <a:pt x="102" y="143"/>
                  </a:lnTo>
                  <a:lnTo>
                    <a:pt x="112" y="137"/>
                  </a:lnTo>
                  <a:lnTo>
                    <a:pt x="124" y="130"/>
                  </a:lnTo>
                  <a:lnTo>
                    <a:pt x="135" y="124"/>
                  </a:lnTo>
                  <a:lnTo>
                    <a:pt x="135"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sp>
          <p:nvSpPr>
            <p:cNvPr id="94" name="Freeform 352"/>
            <p:cNvSpPr>
              <a:spLocks/>
            </p:cNvSpPr>
            <p:nvPr/>
          </p:nvSpPr>
          <p:spPr bwMode="auto">
            <a:xfrm>
              <a:off x="10222047" y="1408760"/>
              <a:ext cx="219273" cy="280670"/>
            </a:xfrm>
            <a:custGeom>
              <a:avLst/>
              <a:gdLst>
                <a:gd name="T0" fmla="*/ 77 w 150"/>
                <a:gd name="T1" fmla="*/ 116 h 192"/>
                <a:gd name="T2" fmla="*/ 72 w 150"/>
                <a:gd name="T3" fmla="*/ 109 h 192"/>
                <a:gd name="T4" fmla="*/ 72 w 150"/>
                <a:gd name="T5" fmla="*/ 106 h 192"/>
                <a:gd name="T6" fmla="*/ 73 w 150"/>
                <a:gd name="T7" fmla="*/ 104 h 192"/>
                <a:gd name="T8" fmla="*/ 82 w 150"/>
                <a:gd name="T9" fmla="*/ 94 h 192"/>
                <a:gd name="T10" fmla="*/ 90 w 150"/>
                <a:gd name="T11" fmla="*/ 70 h 192"/>
                <a:gd name="T12" fmla="*/ 91 w 150"/>
                <a:gd name="T13" fmla="*/ 54 h 192"/>
                <a:gd name="T14" fmla="*/ 86 w 150"/>
                <a:gd name="T15" fmla="*/ 33 h 192"/>
                <a:gd name="T16" fmla="*/ 77 w 150"/>
                <a:gd name="T17" fmla="*/ 16 h 192"/>
                <a:gd name="T18" fmla="*/ 64 w 150"/>
                <a:gd name="T19" fmla="*/ 5 h 192"/>
                <a:gd name="T20" fmla="*/ 46 w 150"/>
                <a:gd name="T21" fmla="*/ 0 h 192"/>
                <a:gd name="T22" fmla="*/ 36 w 150"/>
                <a:gd name="T23" fmla="*/ 2 h 192"/>
                <a:gd name="T24" fmla="*/ 20 w 150"/>
                <a:gd name="T25" fmla="*/ 10 h 192"/>
                <a:gd name="T26" fmla="*/ 8 w 150"/>
                <a:gd name="T27" fmla="*/ 23 h 192"/>
                <a:gd name="T28" fmla="*/ 2 w 150"/>
                <a:gd name="T29" fmla="*/ 42 h 192"/>
                <a:gd name="T30" fmla="*/ 0 w 150"/>
                <a:gd name="T31" fmla="*/ 54 h 192"/>
                <a:gd name="T32" fmla="*/ 3 w 150"/>
                <a:gd name="T33" fmla="*/ 83 h 192"/>
                <a:gd name="T34" fmla="*/ 13 w 150"/>
                <a:gd name="T35" fmla="*/ 99 h 192"/>
                <a:gd name="T36" fmla="*/ 18 w 150"/>
                <a:gd name="T37" fmla="*/ 104 h 192"/>
                <a:gd name="T38" fmla="*/ 20 w 150"/>
                <a:gd name="T39" fmla="*/ 109 h 192"/>
                <a:gd name="T40" fmla="*/ 20 w 150"/>
                <a:gd name="T41" fmla="*/ 109 h 192"/>
                <a:gd name="T42" fmla="*/ 15 w 150"/>
                <a:gd name="T43" fmla="*/ 116 h 192"/>
                <a:gd name="T44" fmla="*/ 15 w 150"/>
                <a:gd name="T45" fmla="*/ 116 h 192"/>
                <a:gd name="T46" fmla="*/ 11 w 150"/>
                <a:gd name="T47" fmla="*/ 117 h 192"/>
                <a:gd name="T48" fmla="*/ 11 w 150"/>
                <a:gd name="T49" fmla="*/ 122 h 192"/>
                <a:gd name="T50" fmla="*/ 13 w 150"/>
                <a:gd name="T51" fmla="*/ 124 h 192"/>
                <a:gd name="T52" fmla="*/ 36 w 150"/>
                <a:gd name="T53" fmla="*/ 137 h 192"/>
                <a:gd name="T54" fmla="*/ 54 w 150"/>
                <a:gd name="T55" fmla="*/ 152 h 192"/>
                <a:gd name="T56" fmla="*/ 67 w 150"/>
                <a:gd name="T57" fmla="*/ 169 h 192"/>
                <a:gd name="T58" fmla="*/ 73 w 150"/>
                <a:gd name="T59" fmla="*/ 187 h 192"/>
                <a:gd name="T60" fmla="*/ 75 w 150"/>
                <a:gd name="T61" fmla="*/ 191 h 192"/>
                <a:gd name="T62" fmla="*/ 145 w 150"/>
                <a:gd name="T63" fmla="*/ 192 h 192"/>
                <a:gd name="T64" fmla="*/ 148 w 150"/>
                <a:gd name="T65" fmla="*/ 191 h 192"/>
                <a:gd name="T66" fmla="*/ 150 w 150"/>
                <a:gd name="T67" fmla="*/ 173 h 192"/>
                <a:gd name="T68" fmla="*/ 148 w 150"/>
                <a:gd name="T69" fmla="*/ 163 h 192"/>
                <a:gd name="T70" fmla="*/ 137 w 150"/>
                <a:gd name="T71" fmla="*/ 145 h 192"/>
                <a:gd name="T72" fmla="*/ 117 w 150"/>
                <a:gd name="T73" fmla="*/ 129 h 192"/>
                <a:gd name="T74" fmla="*/ 91 w 150"/>
                <a:gd name="T75" fmla="*/ 119 h 192"/>
                <a:gd name="T76" fmla="*/ 77 w 150"/>
                <a:gd name="T77" fmla="*/ 1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0" h="192">
                  <a:moveTo>
                    <a:pt x="77" y="116"/>
                  </a:moveTo>
                  <a:lnTo>
                    <a:pt x="77" y="116"/>
                  </a:lnTo>
                  <a:lnTo>
                    <a:pt x="72" y="112"/>
                  </a:lnTo>
                  <a:lnTo>
                    <a:pt x="72" y="109"/>
                  </a:lnTo>
                  <a:lnTo>
                    <a:pt x="72" y="109"/>
                  </a:lnTo>
                  <a:lnTo>
                    <a:pt x="72" y="106"/>
                  </a:lnTo>
                  <a:lnTo>
                    <a:pt x="73" y="104"/>
                  </a:lnTo>
                  <a:lnTo>
                    <a:pt x="73" y="104"/>
                  </a:lnTo>
                  <a:lnTo>
                    <a:pt x="78" y="99"/>
                  </a:lnTo>
                  <a:lnTo>
                    <a:pt x="82" y="94"/>
                  </a:lnTo>
                  <a:lnTo>
                    <a:pt x="86" y="83"/>
                  </a:lnTo>
                  <a:lnTo>
                    <a:pt x="90" y="70"/>
                  </a:lnTo>
                  <a:lnTo>
                    <a:pt x="91" y="54"/>
                  </a:lnTo>
                  <a:lnTo>
                    <a:pt x="91" y="54"/>
                  </a:lnTo>
                  <a:lnTo>
                    <a:pt x="90" y="42"/>
                  </a:lnTo>
                  <a:lnTo>
                    <a:pt x="86" y="33"/>
                  </a:lnTo>
                  <a:lnTo>
                    <a:pt x="83" y="23"/>
                  </a:lnTo>
                  <a:lnTo>
                    <a:pt x="77" y="16"/>
                  </a:lnTo>
                  <a:lnTo>
                    <a:pt x="70" y="10"/>
                  </a:lnTo>
                  <a:lnTo>
                    <a:pt x="64" y="5"/>
                  </a:lnTo>
                  <a:lnTo>
                    <a:pt x="54" y="2"/>
                  </a:lnTo>
                  <a:lnTo>
                    <a:pt x="46" y="0"/>
                  </a:lnTo>
                  <a:lnTo>
                    <a:pt x="46" y="0"/>
                  </a:lnTo>
                  <a:lnTo>
                    <a:pt x="36" y="2"/>
                  </a:lnTo>
                  <a:lnTo>
                    <a:pt x="28" y="5"/>
                  </a:lnTo>
                  <a:lnTo>
                    <a:pt x="20" y="10"/>
                  </a:lnTo>
                  <a:lnTo>
                    <a:pt x="13" y="16"/>
                  </a:lnTo>
                  <a:lnTo>
                    <a:pt x="8" y="23"/>
                  </a:lnTo>
                  <a:lnTo>
                    <a:pt x="3" y="33"/>
                  </a:lnTo>
                  <a:lnTo>
                    <a:pt x="2" y="42"/>
                  </a:lnTo>
                  <a:lnTo>
                    <a:pt x="0" y="54"/>
                  </a:lnTo>
                  <a:lnTo>
                    <a:pt x="0" y="54"/>
                  </a:lnTo>
                  <a:lnTo>
                    <a:pt x="2" y="70"/>
                  </a:lnTo>
                  <a:lnTo>
                    <a:pt x="3" y="83"/>
                  </a:lnTo>
                  <a:lnTo>
                    <a:pt x="8" y="94"/>
                  </a:lnTo>
                  <a:lnTo>
                    <a:pt x="13" y="99"/>
                  </a:lnTo>
                  <a:lnTo>
                    <a:pt x="18" y="104"/>
                  </a:lnTo>
                  <a:lnTo>
                    <a:pt x="18" y="104"/>
                  </a:lnTo>
                  <a:lnTo>
                    <a:pt x="20" y="106"/>
                  </a:lnTo>
                  <a:lnTo>
                    <a:pt x="20" y="109"/>
                  </a:lnTo>
                  <a:lnTo>
                    <a:pt x="20" y="109"/>
                  </a:lnTo>
                  <a:lnTo>
                    <a:pt x="20" y="109"/>
                  </a:lnTo>
                  <a:lnTo>
                    <a:pt x="18" y="112"/>
                  </a:lnTo>
                  <a:lnTo>
                    <a:pt x="15" y="116"/>
                  </a:lnTo>
                  <a:lnTo>
                    <a:pt x="15" y="116"/>
                  </a:lnTo>
                  <a:lnTo>
                    <a:pt x="15" y="116"/>
                  </a:lnTo>
                  <a:lnTo>
                    <a:pt x="15" y="116"/>
                  </a:lnTo>
                  <a:lnTo>
                    <a:pt x="11" y="117"/>
                  </a:lnTo>
                  <a:lnTo>
                    <a:pt x="10" y="119"/>
                  </a:lnTo>
                  <a:lnTo>
                    <a:pt x="11" y="122"/>
                  </a:lnTo>
                  <a:lnTo>
                    <a:pt x="13" y="124"/>
                  </a:lnTo>
                  <a:lnTo>
                    <a:pt x="13" y="124"/>
                  </a:lnTo>
                  <a:lnTo>
                    <a:pt x="25" y="130"/>
                  </a:lnTo>
                  <a:lnTo>
                    <a:pt x="36" y="137"/>
                  </a:lnTo>
                  <a:lnTo>
                    <a:pt x="46" y="143"/>
                  </a:lnTo>
                  <a:lnTo>
                    <a:pt x="54" y="152"/>
                  </a:lnTo>
                  <a:lnTo>
                    <a:pt x="60" y="160"/>
                  </a:lnTo>
                  <a:lnTo>
                    <a:pt x="67" y="169"/>
                  </a:lnTo>
                  <a:lnTo>
                    <a:pt x="72" y="178"/>
                  </a:lnTo>
                  <a:lnTo>
                    <a:pt x="73" y="187"/>
                  </a:lnTo>
                  <a:lnTo>
                    <a:pt x="73" y="187"/>
                  </a:lnTo>
                  <a:lnTo>
                    <a:pt x="75" y="191"/>
                  </a:lnTo>
                  <a:lnTo>
                    <a:pt x="78" y="192"/>
                  </a:lnTo>
                  <a:lnTo>
                    <a:pt x="145" y="192"/>
                  </a:lnTo>
                  <a:lnTo>
                    <a:pt x="145" y="192"/>
                  </a:lnTo>
                  <a:lnTo>
                    <a:pt x="148" y="191"/>
                  </a:lnTo>
                  <a:lnTo>
                    <a:pt x="150" y="187"/>
                  </a:lnTo>
                  <a:lnTo>
                    <a:pt x="150" y="173"/>
                  </a:lnTo>
                  <a:lnTo>
                    <a:pt x="150" y="173"/>
                  </a:lnTo>
                  <a:lnTo>
                    <a:pt x="148" y="163"/>
                  </a:lnTo>
                  <a:lnTo>
                    <a:pt x="143" y="153"/>
                  </a:lnTo>
                  <a:lnTo>
                    <a:pt x="137" y="145"/>
                  </a:lnTo>
                  <a:lnTo>
                    <a:pt x="129" y="137"/>
                  </a:lnTo>
                  <a:lnTo>
                    <a:pt x="117" y="129"/>
                  </a:lnTo>
                  <a:lnTo>
                    <a:pt x="106" y="124"/>
                  </a:lnTo>
                  <a:lnTo>
                    <a:pt x="91" y="119"/>
                  </a:lnTo>
                  <a:lnTo>
                    <a:pt x="77" y="116"/>
                  </a:lnTo>
                  <a:lnTo>
                    <a:pt x="77" y="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grpSp>
      <p:sp>
        <p:nvSpPr>
          <p:cNvPr id="98" name="Person"/>
          <p:cNvSpPr>
            <a:spLocks/>
          </p:cNvSpPr>
          <p:nvPr/>
        </p:nvSpPr>
        <p:spPr bwMode="auto">
          <a:xfrm>
            <a:off x="458909" y="3787362"/>
            <a:ext cx="374957" cy="346178"/>
          </a:xfrm>
          <a:custGeom>
            <a:avLst/>
            <a:gdLst>
              <a:gd name="T0" fmla="*/ 283 w 456"/>
              <a:gd name="T1" fmla="*/ 238 h 421"/>
              <a:gd name="T2" fmla="*/ 285 w 456"/>
              <a:gd name="T3" fmla="*/ 232 h 421"/>
              <a:gd name="T4" fmla="*/ 288 w 456"/>
              <a:gd name="T5" fmla="*/ 227 h 421"/>
              <a:gd name="T6" fmla="*/ 308 w 456"/>
              <a:gd name="T7" fmla="*/ 207 h 421"/>
              <a:gd name="T8" fmla="*/ 319 w 456"/>
              <a:gd name="T9" fmla="*/ 183 h 421"/>
              <a:gd name="T10" fmla="*/ 326 w 456"/>
              <a:gd name="T11" fmla="*/ 152 h 421"/>
              <a:gd name="T12" fmla="*/ 327 w 456"/>
              <a:gd name="T13" fmla="*/ 119 h 421"/>
              <a:gd name="T14" fmla="*/ 326 w 456"/>
              <a:gd name="T15" fmla="*/ 106 h 421"/>
              <a:gd name="T16" fmla="*/ 322 w 456"/>
              <a:gd name="T17" fmla="*/ 81 h 421"/>
              <a:gd name="T18" fmla="*/ 314 w 456"/>
              <a:gd name="T19" fmla="*/ 60 h 421"/>
              <a:gd name="T20" fmla="*/ 304 w 456"/>
              <a:gd name="T21" fmla="*/ 42 h 421"/>
              <a:gd name="T22" fmla="*/ 290 w 456"/>
              <a:gd name="T23" fmla="*/ 26 h 421"/>
              <a:gd name="T24" fmla="*/ 275 w 456"/>
              <a:gd name="T25" fmla="*/ 15 h 421"/>
              <a:gd name="T26" fmla="*/ 257 w 456"/>
              <a:gd name="T27" fmla="*/ 6 h 421"/>
              <a:gd name="T28" fmla="*/ 238 w 456"/>
              <a:gd name="T29" fmla="*/ 2 h 421"/>
              <a:gd name="T30" fmla="*/ 228 w 456"/>
              <a:gd name="T31" fmla="*/ 0 h 421"/>
              <a:gd name="T32" fmla="*/ 207 w 456"/>
              <a:gd name="T33" fmla="*/ 3 h 421"/>
              <a:gd name="T34" fmla="*/ 189 w 456"/>
              <a:gd name="T35" fmla="*/ 10 h 421"/>
              <a:gd name="T36" fmla="*/ 172 w 456"/>
              <a:gd name="T37" fmla="*/ 20 h 421"/>
              <a:gd name="T38" fmla="*/ 158 w 456"/>
              <a:gd name="T39" fmla="*/ 34 h 421"/>
              <a:gd name="T40" fmla="*/ 145 w 456"/>
              <a:gd name="T41" fmla="*/ 50 h 421"/>
              <a:gd name="T42" fmla="*/ 137 w 456"/>
              <a:gd name="T43" fmla="*/ 72 h 421"/>
              <a:gd name="T44" fmla="*/ 130 w 456"/>
              <a:gd name="T45" fmla="*/ 95 h 421"/>
              <a:gd name="T46" fmla="*/ 128 w 456"/>
              <a:gd name="T47" fmla="*/ 119 h 421"/>
              <a:gd name="T48" fmla="*/ 128 w 456"/>
              <a:gd name="T49" fmla="*/ 135 h 421"/>
              <a:gd name="T50" fmla="*/ 132 w 456"/>
              <a:gd name="T51" fmla="*/ 168 h 421"/>
              <a:gd name="T52" fmla="*/ 141 w 456"/>
              <a:gd name="T53" fmla="*/ 196 h 421"/>
              <a:gd name="T54" fmla="*/ 156 w 456"/>
              <a:gd name="T55" fmla="*/ 218 h 421"/>
              <a:gd name="T56" fmla="*/ 166 w 456"/>
              <a:gd name="T57" fmla="*/ 227 h 421"/>
              <a:gd name="T58" fmla="*/ 171 w 456"/>
              <a:gd name="T59" fmla="*/ 238 h 421"/>
              <a:gd name="T60" fmla="*/ 171 w 456"/>
              <a:gd name="T61" fmla="*/ 238 h 421"/>
              <a:gd name="T62" fmla="*/ 168 w 456"/>
              <a:gd name="T63" fmla="*/ 246 h 421"/>
              <a:gd name="T64" fmla="*/ 159 w 456"/>
              <a:gd name="T65" fmla="*/ 251 h 421"/>
              <a:gd name="T66" fmla="*/ 127 w 456"/>
              <a:gd name="T67" fmla="*/ 259 h 421"/>
              <a:gd name="T68" fmla="*/ 68 w 456"/>
              <a:gd name="T69" fmla="*/ 284 h 421"/>
              <a:gd name="T70" fmla="*/ 44 w 456"/>
              <a:gd name="T71" fmla="*/ 298 h 421"/>
              <a:gd name="T72" fmla="*/ 26 w 456"/>
              <a:gd name="T73" fmla="*/ 316 h 421"/>
              <a:gd name="T74" fmla="*/ 11 w 456"/>
              <a:gd name="T75" fmla="*/ 336 h 421"/>
              <a:gd name="T76" fmla="*/ 3 w 456"/>
              <a:gd name="T77" fmla="*/ 357 h 421"/>
              <a:gd name="T78" fmla="*/ 0 w 456"/>
              <a:gd name="T79" fmla="*/ 378 h 421"/>
              <a:gd name="T80" fmla="*/ 0 w 456"/>
              <a:gd name="T81" fmla="*/ 406 h 421"/>
              <a:gd name="T82" fmla="*/ 3 w 456"/>
              <a:gd name="T83" fmla="*/ 416 h 421"/>
              <a:gd name="T84" fmla="*/ 13 w 456"/>
              <a:gd name="T85" fmla="*/ 421 h 421"/>
              <a:gd name="T86" fmla="*/ 441 w 456"/>
              <a:gd name="T87" fmla="*/ 421 h 421"/>
              <a:gd name="T88" fmla="*/ 451 w 456"/>
              <a:gd name="T89" fmla="*/ 416 h 421"/>
              <a:gd name="T90" fmla="*/ 456 w 456"/>
              <a:gd name="T91" fmla="*/ 406 h 421"/>
              <a:gd name="T92" fmla="*/ 456 w 456"/>
              <a:gd name="T93" fmla="*/ 378 h 421"/>
              <a:gd name="T94" fmla="*/ 453 w 456"/>
              <a:gd name="T95" fmla="*/ 357 h 421"/>
              <a:gd name="T96" fmla="*/ 443 w 456"/>
              <a:gd name="T97" fmla="*/ 336 h 421"/>
              <a:gd name="T98" fmla="*/ 430 w 456"/>
              <a:gd name="T99" fmla="*/ 316 h 421"/>
              <a:gd name="T100" fmla="*/ 410 w 456"/>
              <a:gd name="T101" fmla="*/ 298 h 421"/>
              <a:gd name="T102" fmla="*/ 386 w 456"/>
              <a:gd name="T103" fmla="*/ 284 h 421"/>
              <a:gd name="T104" fmla="*/ 329 w 456"/>
              <a:gd name="T105" fmla="*/ 259 h 421"/>
              <a:gd name="T106" fmla="*/ 295 w 456"/>
              <a:gd name="T107" fmla="*/ 251 h 421"/>
              <a:gd name="T108" fmla="*/ 287 w 456"/>
              <a:gd name="T109" fmla="*/ 246 h 421"/>
              <a:gd name="T110" fmla="*/ 283 w 456"/>
              <a:gd name="T111" fmla="*/ 238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6" h="421">
                <a:moveTo>
                  <a:pt x="283" y="238"/>
                </a:moveTo>
                <a:lnTo>
                  <a:pt x="283" y="238"/>
                </a:lnTo>
                <a:lnTo>
                  <a:pt x="283" y="238"/>
                </a:lnTo>
                <a:lnTo>
                  <a:pt x="285" y="232"/>
                </a:lnTo>
                <a:lnTo>
                  <a:pt x="288" y="227"/>
                </a:lnTo>
                <a:lnTo>
                  <a:pt x="288" y="227"/>
                </a:lnTo>
                <a:lnTo>
                  <a:pt x="300" y="218"/>
                </a:lnTo>
                <a:lnTo>
                  <a:pt x="308" y="207"/>
                </a:lnTo>
                <a:lnTo>
                  <a:pt x="314" y="196"/>
                </a:lnTo>
                <a:lnTo>
                  <a:pt x="319" y="183"/>
                </a:lnTo>
                <a:lnTo>
                  <a:pt x="322" y="168"/>
                </a:lnTo>
                <a:lnTo>
                  <a:pt x="326" y="152"/>
                </a:lnTo>
                <a:lnTo>
                  <a:pt x="326" y="135"/>
                </a:lnTo>
                <a:lnTo>
                  <a:pt x="327" y="119"/>
                </a:lnTo>
                <a:lnTo>
                  <a:pt x="327" y="119"/>
                </a:lnTo>
                <a:lnTo>
                  <a:pt x="326" y="106"/>
                </a:lnTo>
                <a:lnTo>
                  <a:pt x="324" y="95"/>
                </a:lnTo>
                <a:lnTo>
                  <a:pt x="322" y="81"/>
                </a:lnTo>
                <a:lnTo>
                  <a:pt x="319" y="72"/>
                </a:lnTo>
                <a:lnTo>
                  <a:pt x="314" y="60"/>
                </a:lnTo>
                <a:lnTo>
                  <a:pt x="309" y="50"/>
                </a:lnTo>
                <a:lnTo>
                  <a:pt x="304" y="42"/>
                </a:lnTo>
                <a:lnTo>
                  <a:pt x="298" y="34"/>
                </a:lnTo>
                <a:lnTo>
                  <a:pt x="290" y="26"/>
                </a:lnTo>
                <a:lnTo>
                  <a:pt x="283" y="20"/>
                </a:lnTo>
                <a:lnTo>
                  <a:pt x="275" y="15"/>
                </a:lnTo>
                <a:lnTo>
                  <a:pt x="265" y="10"/>
                </a:lnTo>
                <a:lnTo>
                  <a:pt x="257" y="6"/>
                </a:lnTo>
                <a:lnTo>
                  <a:pt x="247" y="3"/>
                </a:lnTo>
                <a:lnTo>
                  <a:pt x="238" y="2"/>
                </a:lnTo>
                <a:lnTo>
                  <a:pt x="228" y="0"/>
                </a:lnTo>
                <a:lnTo>
                  <a:pt x="228" y="0"/>
                </a:lnTo>
                <a:lnTo>
                  <a:pt x="216" y="2"/>
                </a:lnTo>
                <a:lnTo>
                  <a:pt x="207" y="3"/>
                </a:lnTo>
                <a:lnTo>
                  <a:pt x="199" y="6"/>
                </a:lnTo>
                <a:lnTo>
                  <a:pt x="189" y="10"/>
                </a:lnTo>
                <a:lnTo>
                  <a:pt x="181" y="15"/>
                </a:lnTo>
                <a:lnTo>
                  <a:pt x="172" y="20"/>
                </a:lnTo>
                <a:lnTo>
                  <a:pt x="164" y="26"/>
                </a:lnTo>
                <a:lnTo>
                  <a:pt x="158" y="34"/>
                </a:lnTo>
                <a:lnTo>
                  <a:pt x="151" y="42"/>
                </a:lnTo>
                <a:lnTo>
                  <a:pt x="145" y="50"/>
                </a:lnTo>
                <a:lnTo>
                  <a:pt x="140" y="60"/>
                </a:lnTo>
                <a:lnTo>
                  <a:pt x="137" y="72"/>
                </a:lnTo>
                <a:lnTo>
                  <a:pt x="132" y="81"/>
                </a:lnTo>
                <a:lnTo>
                  <a:pt x="130" y="95"/>
                </a:lnTo>
                <a:lnTo>
                  <a:pt x="128" y="106"/>
                </a:lnTo>
                <a:lnTo>
                  <a:pt x="128" y="119"/>
                </a:lnTo>
                <a:lnTo>
                  <a:pt x="128" y="119"/>
                </a:lnTo>
                <a:lnTo>
                  <a:pt x="128" y="135"/>
                </a:lnTo>
                <a:lnTo>
                  <a:pt x="130" y="152"/>
                </a:lnTo>
                <a:lnTo>
                  <a:pt x="132" y="168"/>
                </a:lnTo>
                <a:lnTo>
                  <a:pt x="135" y="183"/>
                </a:lnTo>
                <a:lnTo>
                  <a:pt x="141" y="196"/>
                </a:lnTo>
                <a:lnTo>
                  <a:pt x="148" y="207"/>
                </a:lnTo>
                <a:lnTo>
                  <a:pt x="156" y="218"/>
                </a:lnTo>
                <a:lnTo>
                  <a:pt x="166" y="227"/>
                </a:lnTo>
                <a:lnTo>
                  <a:pt x="166" y="227"/>
                </a:lnTo>
                <a:lnTo>
                  <a:pt x="169" y="232"/>
                </a:lnTo>
                <a:lnTo>
                  <a:pt x="171" y="238"/>
                </a:lnTo>
                <a:lnTo>
                  <a:pt x="171" y="238"/>
                </a:lnTo>
                <a:lnTo>
                  <a:pt x="171" y="238"/>
                </a:lnTo>
                <a:lnTo>
                  <a:pt x="171" y="243"/>
                </a:lnTo>
                <a:lnTo>
                  <a:pt x="168" y="246"/>
                </a:lnTo>
                <a:lnTo>
                  <a:pt x="164" y="249"/>
                </a:lnTo>
                <a:lnTo>
                  <a:pt x="159" y="251"/>
                </a:lnTo>
                <a:lnTo>
                  <a:pt x="159" y="251"/>
                </a:lnTo>
                <a:lnTo>
                  <a:pt x="127" y="259"/>
                </a:lnTo>
                <a:lnTo>
                  <a:pt x="96" y="271"/>
                </a:lnTo>
                <a:lnTo>
                  <a:pt x="68" y="284"/>
                </a:lnTo>
                <a:lnTo>
                  <a:pt x="55" y="290"/>
                </a:lnTo>
                <a:lnTo>
                  <a:pt x="44" y="298"/>
                </a:lnTo>
                <a:lnTo>
                  <a:pt x="34" y="307"/>
                </a:lnTo>
                <a:lnTo>
                  <a:pt x="26" y="316"/>
                </a:lnTo>
                <a:lnTo>
                  <a:pt x="18" y="326"/>
                </a:lnTo>
                <a:lnTo>
                  <a:pt x="11" y="336"/>
                </a:lnTo>
                <a:lnTo>
                  <a:pt x="6" y="346"/>
                </a:lnTo>
                <a:lnTo>
                  <a:pt x="3" y="357"/>
                </a:lnTo>
                <a:lnTo>
                  <a:pt x="0" y="367"/>
                </a:lnTo>
                <a:lnTo>
                  <a:pt x="0" y="378"/>
                </a:lnTo>
                <a:lnTo>
                  <a:pt x="0" y="406"/>
                </a:lnTo>
                <a:lnTo>
                  <a:pt x="0" y="406"/>
                </a:lnTo>
                <a:lnTo>
                  <a:pt x="0" y="411"/>
                </a:lnTo>
                <a:lnTo>
                  <a:pt x="3" y="416"/>
                </a:lnTo>
                <a:lnTo>
                  <a:pt x="8" y="419"/>
                </a:lnTo>
                <a:lnTo>
                  <a:pt x="13" y="421"/>
                </a:lnTo>
                <a:lnTo>
                  <a:pt x="441" y="421"/>
                </a:lnTo>
                <a:lnTo>
                  <a:pt x="441" y="421"/>
                </a:lnTo>
                <a:lnTo>
                  <a:pt x="448" y="419"/>
                </a:lnTo>
                <a:lnTo>
                  <a:pt x="451" y="416"/>
                </a:lnTo>
                <a:lnTo>
                  <a:pt x="454" y="411"/>
                </a:lnTo>
                <a:lnTo>
                  <a:pt x="456" y="406"/>
                </a:lnTo>
                <a:lnTo>
                  <a:pt x="456" y="378"/>
                </a:lnTo>
                <a:lnTo>
                  <a:pt x="456" y="378"/>
                </a:lnTo>
                <a:lnTo>
                  <a:pt x="454" y="367"/>
                </a:lnTo>
                <a:lnTo>
                  <a:pt x="453" y="357"/>
                </a:lnTo>
                <a:lnTo>
                  <a:pt x="448" y="346"/>
                </a:lnTo>
                <a:lnTo>
                  <a:pt x="443" y="336"/>
                </a:lnTo>
                <a:lnTo>
                  <a:pt x="436" y="326"/>
                </a:lnTo>
                <a:lnTo>
                  <a:pt x="430" y="316"/>
                </a:lnTo>
                <a:lnTo>
                  <a:pt x="420" y="307"/>
                </a:lnTo>
                <a:lnTo>
                  <a:pt x="410" y="298"/>
                </a:lnTo>
                <a:lnTo>
                  <a:pt x="399" y="290"/>
                </a:lnTo>
                <a:lnTo>
                  <a:pt x="386" y="284"/>
                </a:lnTo>
                <a:lnTo>
                  <a:pt x="360" y="271"/>
                </a:lnTo>
                <a:lnTo>
                  <a:pt x="329" y="259"/>
                </a:lnTo>
                <a:lnTo>
                  <a:pt x="295" y="251"/>
                </a:lnTo>
                <a:lnTo>
                  <a:pt x="295" y="251"/>
                </a:lnTo>
                <a:lnTo>
                  <a:pt x="290" y="249"/>
                </a:lnTo>
                <a:lnTo>
                  <a:pt x="287" y="246"/>
                </a:lnTo>
                <a:lnTo>
                  <a:pt x="285" y="243"/>
                </a:lnTo>
                <a:lnTo>
                  <a:pt x="283" y="238"/>
                </a:lnTo>
                <a:lnTo>
                  <a:pt x="283" y="238"/>
                </a:lnTo>
                <a:close/>
              </a:path>
            </a:pathLst>
          </a:custGeom>
          <a:solidFill>
            <a:schemeClr val="tx1">
              <a:lumMod val="85000"/>
              <a:lumOff val="15000"/>
            </a:schemeClr>
          </a:solidFill>
          <a:ln>
            <a:noFill/>
          </a:ln>
        </p:spPr>
        <p:txBody>
          <a:bodyPr vert="horz" wrap="square" lIns="51435" tIns="25718" rIns="51435" bIns="25718" numCol="1" anchor="t" anchorCtr="0" compatLnSpc="1">
            <a:prstTxWarp prst="textNoShape">
              <a:avLst/>
            </a:prstTxWarp>
          </a:bodyPr>
          <a:lstStyle/>
          <a:p>
            <a:endParaRPr lang="en-US" sz="1013"/>
          </a:p>
        </p:txBody>
      </p:sp>
      <p:grpSp>
        <p:nvGrpSpPr>
          <p:cNvPr id="127" name="Home"/>
          <p:cNvGrpSpPr/>
          <p:nvPr/>
        </p:nvGrpSpPr>
        <p:grpSpPr>
          <a:xfrm>
            <a:off x="6085819" y="2387650"/>
            <a:ext cx="581979" cy="562091"/>
            <a:chOff x="1445262" y="5937488"/>
            <a:chExt cx="668053" cy="630046"/>
          </a:xfrm>
          <a:solidFill>
            <a:schemeClr val="tx1">
              <a:lumMod val="85000"/>
              <a:lumOff val="15000"/>
            </a:schemeClr>
          </a:solidFill>
        </p:grpSpPr>
        <p:sp>
          <p:nvSpPr>
            <p:cNvPr id="135" name="Freeform 274"/>
            <p:cNvSpPr>
              <a:spLocks/>
            </p:cNvSpPr>
            <p:nvPr/>
          </p:nvSpPr>
          <p:spPr bwMode="auto">
            <a:xfrm>
              <a:off x="1445262" y="5937488"/>
              <a:ext cx="668053" cy="317216"/>
            </a:xfrm>
            <a:custGeom>
              <a:avLst/>
              <a:gdLst>
                <a:gd name="T0" fmla="*/ 439 w 457"/>
                <a:gd name="T1" fmla="*/ 217 h 217"/>
                <a:gd name="T2" fmla="*/ 439 w 457"/>
                <a:gd name="T3" fmla="*/ 217 h 217"/>
                <a:gd name="T4" fmla="*/ 432 w 457"/>
                <a:gd name="T5" fmla="*/ 216 h 217"/>
                <a:gd name="T6" fmla="*/ 426 w 457"/>
                <a:gd name="T7" fmla="*/ 212 h 217"/>
                <a:gd name="T8" fmla="*/ 245 w 457"/>
                <a:gd name="T9" fmla="*/ 56 h 217"/>
                <a:gd name="T10" fmla="*/ 245 w 457"/>
                <a:gd name="T11" fmla="*/ 56 h 217"/>
                <a:gd name="T12" fmla="*/ 236 w 457"/>
                <a:gd name="T13" fmla="*/ 53 h 217"/>
                <a:gd name="T14" fmla="*/ 228 w 457"/>
                <a:gd name="T15" fmla="*/ 51 h 217"/>
                <a:gd name="T16" fmla="*/ 220 w 457"/>
                <a:gd name="T17" fmla="*/ 53 h 217"/>
                <a:gd name="T18" fmla="*/ 214 w 457"/>
                <a:gd name="T19" fmla="*/ 56 h 217"/>
                <a:gd name="T20" fmla="*/ 31 w 457"/>
                <a:gd name="T21" fmla="*/ 212 h 217"/>
                <a:gd name="T22" fmla="*/ 31 w 457"/>
                <a:gd name="T23" fmla="*/ 212 h 217"/>
                <a:gd name="T24" fmla="*/ 25 w 457"/>
                <a:gd name="T25" fmla="*/ 216 h 217"/>
                <a:gd name="T26" fmla="*/ 18 w 457"/>
                <a:gd name="T27" fmla="*/ 217 h 217"/>
                <a:gd name="T28" fmla="*/ 12 w 457"/>
                <a:gd name="T29" fmla="*/ 216 h 217"/>
                <a:gd name="T30" fmla="*/ 5 w 457"/>
                <a:gd name="T31" fmla="*/ 211 h 217"/>
                <a:gd name="T32" fmla="*/ 5 w 457"/>
                <a:gd name="T33" fmla="*/ 211 h 217"/>
                <a:gd name="T34" fmla="*/ 2 w 457"/>
                <a:gd name="T35" fmla="*/ 204 h 217"/>
                <a:gd name="T36" fmla="*/ 0 w 457"/>
                <a:gd name="T37" fmla="*/ 196 h 217"/>
                <a:gd name="T38" fmla="*/ 3 w 457"/>
                <a:gd name="T39" fmla="*/ 190 h 217"/>
                <a:gd name="T40" fmla="*/ 8 w 457"/>
                <a:gd name="T41" fmla="*/ 183 h 217"/>
                <a:gd name="T42" fmla="*/ 217 w 457"/>
                <a:gd name="T43" fmla="*/ 4 h 217"/>
                <a:gd name="T44" fmla="*/ 217 w 457"/>
                <a:gd name="T45" fmla="*/ 4 h 217"/>
                <a:gd name="T46" fmla="*/ 223 w 457"/>
                <a:gd name="T47" fmla="*/ 0 h 217"/>
                <a:gd name="T48" fmla="*/ 228 w 457"/>
                <a:gd name="T49" fmla="*/ 0 h 217"/>
                <a:gd name="T50" fmla="*/ 235 w 457"/>
                <a:gd name="T51" fmla="*/ 0 h 217"/>
                <a:gd name="T52" fmla="*/ 241 w 457"/>
                <a:gd name="T53" fmla="*/ 4 h 217"/>
                <a:gd name="T54" fmla="*/ 450 w 457"/>
                <a:gd name="T55" fmla="*/ 183 h 217"/>
                <a:gd name="T56" fmla="*/ 450 w 457"/>
                <a:gd name="T57" fmla="*/ 183 h 217"/>
                <a:gd name="T58" fmla="*/ 455 w 457"/>
                <a:gd name="T59" fmla="*/ 190 h 217"/>
                <a:gd name="T60" fmla="*/ 457 w 457"/>
                <a:gd name="T61" fmla="*/ 196 h 217"/>
                <a:gd name="T62" fmla="*/ 457 w 457"/>
                <a:gd name="T63" fmla="*/ 204 h 217"/>
                <a:gd name="T64" fmla="*/ 453 w 457"/>
                <a:gd name="T65" fmla="*/ 211 h 217"/>
                <a:gd name="T66" fmla="*/ 453 w 457"/>
                <a:gd name="T67" fmla="*/ 211 h 217"/>
                <a:gd name="T68" fmla="*/ 447 w 457"/>
                <a:gd name="T69" fmla="*/ 216 h 217"/>
                <a:gd name="T70" fmla="*/ 439 w 457"/>
                <a:gd name="T71" fmla="*/ 217 h 217"/>
                <a:gd name="T72" fmla="*/ 439 w 457"/>
                <a:gd name="T73" fmla="*/ 217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7" h="217">
                  <a:moveTo>
                    <a:pt x="439" y="217"/>
                  </a:moveTo>
                  <a:lnTo>
                    <a:pt x="439" y="217"/>
                  </a:lnTo>
                  <a:lnTo>
                    <a:pt x="432" y="216"/>
                  </a:lnTo>
                  <a:lnTo>
                    <a:pt x="426" y="212"/>
                  </a:lnTo>
                  <a:lnTo>
                    <a:pt x="245" y="56"/>
                  </a:lnTo>
                  <a:lnTo>
                    <a:pt x="245" y="56"/>
                  </a:lnTo>
                  <a:lnTo>
                    <a:pt x="236" y="53"/>
                  </a:lnTo>
                  <a:lnTo>
                    <a:pt x="228" y="51"/>
                  </a:lnTo>
                  <a:lnTo>
                    <a:pt x="220" y="53"/>
                  </a:lnTo>
                  <a:lnTo>
                    <a:pt x="214" y="56"/>
                  </a:lnTo>
                  <a:lnTo>
                    <a:pt x="31" y="212"/>
                  </a:lnTo>
                  <a:lnTo>
                    <a:pt x="31" y="212"/>
                  </a:lnTo>
                  <a:lnTo>
                    <a:pt x="25" y="216"/>
                  </a:lnTo>
                  <a:lnTo>
                    <a:pt x="18" y="217"/>
                  </a:lnTo>
                  <a:lnTo>
                    <a:pt x="12" y="216"/>
                  </a:lnTo>
                  <a:lnTo>
                    <a:pt x="5" y="211"/>
                  </a:lnTo>
                  <a:lnTo>
                    <a:pt x="5" y="211"/>
                  </a:lnTo>
                  <a:lnTo>
                    <a:pt x="2" y="204"/>
                  </a:lnTo>
                  <a:lnTo>
                    <a:pt x="0" y="196"/>
                  </a:lnTo>
                  <a:lnTo>
                    <a:pt x="3" y="190"/>
                  </a:lnTo>
                  <a:lnTo>
                    <a:pt x="8" y="183"/>
                  </a:lnTo>
                  <a:lnTo>
                    <a:pt x="217" y="4"/>
                  </a:lnTo>
                  <a:lnTo>
                    <a:pt x="217" y="4"/>
                  </a:lnTo>
                  <a:lnTo>
                    <a:pt x="223" y="0"/>
                  </a:lnTo>
                  <a:lnTo>
                    <a:pt x="228" y="0"/>
                  </a:lnTo>
                  <a:lnTo>
                    <a:pt x="235" y="0"/>
                  </a:lnTo>
                  <a:lnTo>
                    <a:pt x="241" y="4"/>
                  </a:lnTo>
                  <a:lnTo>
                    <a:pt x="450" y="183"/>
                  </a:lnTo>
                  <a:lnTo>
                    <a:pt x="450" y="183"/>
                  </a:lnTo>
                  <a:lnTo>
                    <a:pt x="455" y="190"/>
                  </a:lnTo>
                  <a:lnTo>
                    <a:pt x="457" y="196"/>
                  </a:lnTo>
                  <a:lnTo>
                    <a:pt x="457" y="204"/>
                  </a:lnTo>
                  <a:lnTo>
                    <a:pt x="453" y="211"/>
                  </a:lnTo>
                  <a:lnTo>
                    <a:pt x="453" y="211"/>
                  </a:lnTo>
                  <a:lnTo>
                    <a:pt x="447" y="216"/>
                  </a:lnTo>
                  <a:lnTo>
                    <a:pt x="439" y="217"/>
                  </a:lnTo>
                  <a:lnTo>
                    <a:pt x="439" y="2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sp>
          <p:nvSpPr>
            <p:cNvPr id="136" name="Freeform 275"/>
            <p:cNvSpPr>
              <a:spLocks/>
            </p:cNvSpPr>
            <p:nvPr/>
          </p:nvSpPr>
          <p:spPr bwMode="auto">
            <a:xfrm>
              <a:off x="1528585" y="6045663"/>
              <a:ext cx="499943" cy="521871"/>
            </a:xfrm>
            <a:custGeom>
              <a:avLst/>
              <a:gdLst>
                <a:gd name="T0" fmla="*/ 336 w 342"/>
                <a:gd name="T1" fmla="*/ 132 h 357"/>
                <a:gd name="T2" fmla="*/ 184 w 342"/>
                <a:gd name="T3" fmla="*/ 5 h 357"/>
                <a:gd name="T4" fmla="*/ 184 w 342"/>
                <a:gd name="T5" fmla="*/ 5 h 357"/>
                <a:gd name="T6" fmla="*/ 178 w 342"/>
                <a:gd name="T7" fmla="*/ 0 h 357"/>
                <a:gd name="T8" fmla="*/ 171 w 342"/>
                <a:gd name="T9" fmla="*/ 0 h 357"/>
                <a:gd name="T10" fmla="*/ 166 w 342"/>
                <a:gd name="T11" fmla="*/ 0 h 357"/>
                <a:gd name="T12" fmla="*/ 160 w 342"/>
                <a:gd name="T13" fmla="*/ 5 h 357"/>
                <a:gd name="T14" fmla="*/ 8 w 342"/>
                <a:gd name="T15" fmla="*/ 132 h 357"/>
                <a:gd name="T16" fmla="*/ 8 w 342"/>
                <a:gd name="T17" fmla="*/ 132 h 357"/>
                <a:gd name="T18" fmla="*/ 5 w 342"/>
                <a:gd name="T19" fmla="*/ 135 h 357"/>
                <a:gd name="T20" fmla="*/ 2 w 342"/>
                <a:gd name="T21" fmla="*/ 140 h 357"/>
                <a:gd name="T22" fmla="*/ 2 w 342"/>
                <a:gd name="T23" fmla="*/ 143 h 357"/>
                <a:gd name="T24" fmla="*/ 0 w 342"/>
                <a:gd name="T25" fmla="*/ 148 h 357"/>
                <a:gd name="T26" fmla="*/ 17 w 342"/>
                <a:gd name="T27" fmla="*/ 339 h 357"/>
                <a:gd name="T28" fmla="*/ 17 w 342"/>
                <a:gd name="T29" fmla="*/ 339 h 357"/>
                <a:gd name="T30" fmla="*/ 18 w 342"/>
                <a:gd name="T31" fmla="*/ 346 h 357"/>
                <a:gd name="T32" fmla="*/ 23 w 342"/>
                <a:gd name="T33" fmla="*/ 352 h 357"/>
                <a:gd name="T34" fmla="*/ 28 w 342"/>
                <a:gd name="T35" fmla="*/ 355 h 357"/>
                <a:gd name="T36" fmla="*/ 34 w 342"/>
                <a:gd name="T37" fmla="*/ 357 h 357"/>
                <a:gd name="T38" fmla="*/ 106 w 342"/>
                <a:gd name="T39" fmla="*/ 357 h 357"/>
                <a:gd name="T40" fmla="*/ 106 w 342"/>
                <a:gd name="T41" fmla="*/ 357 h 357"/>
                <a:gd name="T42" fmla="*/ 114 w 342"/>
                <a:gd name="T43" fmla="*/ 355 h 357"/>
                <a:gd name="T44" fmla="*/ 119 w 342"/>
                <a:gd name="T45" fmla="*/ 350 h 357"/>
                <a:gd name="T46" fmla="*/ 124 w 342"/>
                <a:gd name="T47" fmla="*/ 346 h 357"/>
                <a:gd name="T48" fmla="*/ 126 w 342"/>
                <a:gd name="T49" fmla="*/ 337 h 357"/>
                <a:gd name="T50" fmla="*/ 126 w 342"/>
                <a:gd name="T51" fmla="*/ 210 h 357"/>
                <a:gd name="T52" fmla="*/ 126 w 342"/>
                <a:gd name="T53" fmla="*/ 210 h 357"/>
                <a:gd name="T54" fmla="*/ 126 w 342"/>
                <a:gd name="T55" fmla="*/ 202 h 357"/>
                <a:gd name="T56" fmla="*/ 131 w 342"/>
                <a:gd name="T57" fmla="*/ 197 h 357"/>
                <a:gd name="T58" fmla="*/ 137 w 342"/>
                <a:gd name="T59" fmla="*/ 192 h 357"/>
                <a:gd name="T60" fmla="*/ 144 w 342"/>
                <a:gd name="T61" fmla="*/ 191 h 357"/>
                <a:gd name="T62" fmla="*/ 201 w 342"/>
                <a:gd name="T63" fmla="*/ 191 h 357"/>
                <a:gd name="T64" fmla="*/ 201 w 342"/>
                <a:gd name="T65" fmla="*/ 191 h 357"/>
                <a:gd name="T66" fmla="*/ 207 w 342"/>
                <a:gd name="T67" fmla="*/ 192 h 357"/>
                <a:gd name="T68" fmla="*/ 214 w 342"/>
                <a:gd name="T69" fmla="*/ 197 h 357"/>
                <a:gd name="T70" fmla="*/ 217 w 342"/>
                <a:gd name="T71" fmla="*/ 202 h 357"/>
                <a:gd name="T72" fmla="*/ 219 w 342"/>
                <a:gd name="T73" fmla="*/ 210 h 357"/>
                <a:gd name="T74" fmla="*/ 219 w 342"/>
                <a:gd name="T75" fmla="*/ 337 h 357"/>
                <a:gd name="T76" fmla="*/ 219 w 342"/>
                <a:gd name="T77" fmla="*/ 337 h 357"/>
                <a:gd name="T78" fmla="*/ 220 w 342"/>
                <a:gd name="T79" fmla="*/ 346 h 357"/>
                <a:gd name="T80" fmla="*/ 225 w 342"/>
                <a:gd name="T81" fmla="*/ 350 h 357"/>
                <a:gd name="T82" fmla="*/ 230 w 342"/>
                <a:gd name="T83" fmla="*/ 355 h 357"/>
                <a:gd name="T84" fmla="*/ 238 w 342"/>
                <a:gd name="T85" fmla="*/ 357 h 357"/>
                <a:gd name="T86" fmla="*/ 308 w 342"/>
                <a:gd name="T87" fmla="*/ 357 h 357"/>
                <a:gd name="T88" fmla="*/ 308 w 342"/>
                <a:gd name="T89" fmla="*/ 357 h 357"/>
                <a:gd name="T90" fmla="*/ 316 w 342"/>
                <a:gd name="T91" fmla="*/ 355 h 357"/>
                <a:gd name="T92" fmla="*/ 321 w 342"/>
                <a:gd name="T93" fmla="*/ 352 h 357"/>
                <a:gd name="T94" fmla="*/ 326 w 342"/>
                <a:gd name="T95" fmla="*/ 346 h 357"/>
                <a:gd name="T96" fmla="*/ 328 w 342"/>
                <a:gd name="T97" fmla="*/ 339 h 357"/>
                <a:gd name="T98" fmla="*/ 342 w 342"/>
                <a:gd name="T99" fmla="*/ 148 h 357"/>
                <a:gd name="T100" fmla="*/ 342 w 342"/>
                <a:gd name="T101" fmla="*/ 148 h 357"/>
                <a:gd name="T102" fmla="*/ 342 w 342"/>
                <a:gd name="T103" fmla="*/ 143 h 357"/>
                <a:gd name="T104" fmla="*/ 342 w 342"/>
                <a:gd name="T105" fmla="*/ 140 h 357"/>
                <a:gd name="T106" fmla="*/ 339 w 342"/>
                <a:gd name="T107" fmla="*/ 135 h 357"/>
                <a:gd name="T108" fmla="*/ 336 w 342"/>
                <a:gd name="T109" fmla="*/ 132 h 357"/>
                <a:gd name="T110" fmla="*/ 336 w 342"/>
                <a:gd name="T111" fmla="*/ 132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2" h="357">
                  <a:moveTo>
                    <a:pt x="336" y="132"/>
                  </a:moveTo>
                  <a:lnTo>
                    <a:pt x="184" y="5"/>
                  </a:lnTo>
                  <a:lnTo>
                    <a:pt x="184" y="5"/>
                  </a:lnTo>
                  <a:lnTo>
                    <a:pt x="178" y="0"/>
                  </a:lnTo>
                  <a:lnTo>
                    <a:pt x="171" y="0"/>
                  </a:lnTo>
                  <a:lnTo>
                    <a:pt x="166" y="0"/>
                  </a:lnTo>
                  <a:lnTo>
                    <a:pt x="160" y="5"/>
                  </a:lnTo>
                  <a:lnTo>
                    <a:pt x="8" y="132"/>
                  </a:lnTo>
                  <a:lnTo>
                    <a:pt x="8" y="132"/>
                  </a:lnTo>
                  <a:lnTo>
                    <a:pt x="5" y="135"/>
                  </a:lnTo>
                  <a:lnTo>
                    <a:pt x="2" y="140"/>
                  </a:lnTo>
                  <a:lnTo>
                    <a:pt x="2" y="143"/>
                  </a:lnTo>
                  <a:lnTo>
                    <a:pt x="0" y="148"/>
                  </a:lnTo>
                  <a:lnTo>
                    <a:pt x="17" y="339"/>
                  </a:lnTo>
                  <a:lnTo>
                    <a:pt x="17" y="339"/>
                  </a:lnTo>
                  <a:lnTo>
                    <a:pt x="18" y="346"/>
                  </a:lnTo>
                  <a:lnTo>
                    <a:pt x="23" y="352"/>
                  </a:lnTo>
                  <a:lnTo>
                    <a:pt x="28" y="355"/>
                  </a:lnTo>
                  <a:lnTo>
                    <a:pt x="34" y="357"/>
                  </a:lnTo>
                  <a:lnTo>
                    <a:pt x="106" y="357"/>
                  </a:lnTo>
                  <a:lnTo>
                    <a:pt x="106" y="357"/>
                  </a:lnTo>
                  <a:lnTo>
                    <a:pt x="114" y="355"/>
                  </a:lnTo>
                  <a:lnTo>
                    <a:pt x="119" y="350"/>
                  </a:lnTo>
                  <a:lnTo>
                    <a:pt x="124" y="346"/>
                  </a:lnTo>
                  <a:lnTo>
                    <a:pt x="126" y="337"/>
                  </a:lnTo>
                  <a:lnTo>
                    <a:pt x="126" y="210"/>
                  </a:lnTo>
                  <a:lnTo>
                    <a:pt x="126" y="210"/>
                  </a:lnTo>
                  <a:lnTo>
                    <a:pt x="126" y="202"/>
                  </a:lnTo>
                  <a:lnTo>
                    <a:pt x="131" y="197"/>
                  </a:lnTo>
                  <a:lnTo>
                    <a:pt x="137" y="192"/>
                  </a:lnTo>
                  <a:lnTo>
                    <a:pt x="144" y="191"/>
                  </a:lnTo>
                  <a:lnTo>
                    <a:pt x="201" y="191"/>
                  </a:lnTo>
                  <a:lnTo>
                    <a:pt x="201" y="191"/>
                  </a:lnTo>
                  <a:lnTo>
                    <a:pt x="207" y="192"/>
                  </a:lnTo>
                  <a:lnTo>
                    <a:pt x="214" y="197"/>
                  </a:lnTo>
                  <a:lnTo>
                    <a:pt x="217" y="202"/>
                  </a:lnTo>
                  <a:lnTo>
                    <a:pt x="219" y="210"/>
                  </a:lnTo>
                  <a:lnTo>
                    <a:pt x="219" y="337"/>
                  </a:lnTo>
                  <a:lnTo>
                    <a:pt x="219" y="337"/>
                  </a:lnTo>
                  <a:lnTo>
                    <a:pt x="220" y="346"/>
                  </a:lnTo>
                  <a:lnTo>
                    <a:pt x="225" y="350"/>
                  </a:lnTo>
                  <a:lnTo>
                    <a:pt x="230" y="355"/>
                  </a:lnTo>
                  <a:lnTo>
                    <a:pt x="238" y="357"/>
                  </a:lnTo>
                  <a:lnTo>
                    <a:pt x="308" y="357"/>
                  </a:lnTo>
                  <a:lnTo>
                    <a:pt x="308" y="357"/>
                  </a:lnTo>
                  <a:lnTo>
                    <a:pt x="316" y="355"/>
                  </a:lnTo>
                  <a:lnTo>
                    <a:pt x="321" y="352"/>
                  </a:lnTo>
                  <a:lnTo>
                    <a:pt x="326" y="346"/>
                  </a:lnTo>
                  <a:lnTo>
                    <a:pt x="328" y="339"/>
                  </a:lnTo>
                  <a:lnTo>
                    <a:pt x="342" y="148"/>
                  </a:lnTo>
                  <a:lnTo>
                    <a:pt x="342" y="148"/>
                  </a:lnTo>
                  <a:lnTo>
                    <a:pt x="342" y="143"/>
                  </a:lnTo>
                  <a:lnTo>
                    <a:pt x="342" y="140"/>
                  </a:lnTo>
                  <a:lnTo>
                    <a:pt x="339" y="135"/>
                  </a:lnTo>
                  <a:lnTo>
                    <a:pt x="336" y="132"/>
                  </a:lnTo>
                  <a:lnTo>
                    <a:pt x="33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grpSp>
      <p:grpSp>
        <p:nvGrpSpPr>
          <p:cNvPr id="138" name="Calendar"/>
          <p:cNvGrpSpPr/>
          <p:nvPr/>
        </p:nvGrpSpPr>
        <p:grpSpPr>
          <a:xfrm>
            <a:off x="6077644" y="1184779"/>
            <a:ext cx="585645" cy="524795"/>
            <a:chOff x="6133328" y="4050274"/>
            <a:chExt cx="668053" cy="666591"/>
          </a:xfrm>
          <a:solidFill>
            <a:schemeClr val="tx1">
              <a:lumMod val="85000"/>
              <a:lumOff val="15000"/>
            </a:schemeClr>
          </a:solidFill>
        </p:grpSpPr>
        <p:sp>
          <p:nvSpPr>
            <p:cNvPr id="141" name="Freeform 278"/>
            <p:cNvSpPr>
              <a:spLocks noEditPoints="1"/>
            </p:cNvSpPr>
            <p:nvPr/>
          </p:nvSpPr>
          <p:spPr bwMode="auto">
            <a:xfrm>
              <a:off x="6133328" y="4050274"/>
              <a:ext cx="668053" cy="666591"/>
            </a:xfrm>
            <a:custGeom>
              <a:avLst/>
              <a:gdLst>
                <a:gd name="T0" fmla="*/ 437 w 457"/>
                <a:gd name="T1" fmla="*/ 0 h 456"/>
                <a:gd name="T2" fmla="*/ 20 w 457"/>
                <a:gd name="T3" fmla="*/ 0 h 456"/>
                <a:gd name="T4" fmla="*/ 20 w 457"/>
                <a:gd name="T5" fmla="*/ 0 h 456"/>
                <a:gd name="T6" fmla="*/ 14 w 457"/>
                <a:gd name="T7" fmla="*/ 1 h 456"/>
                <a:gd name="T8" fmla="*/ 7 w 457"/>
                <a:gd name="T9" fmla="*/ 6 h 456"/>
                <a:gd name="T10" fmla="*/ 2 w 457"/>
                <a:gd name="T11" fmla="*/ 13 h 456"/>
                <a:gd name="T12" fmla="*/ 0 w 457"/>
                <a:gd name="T13" fmla="*/ 19 h 456"/>
                <a:gd name="T14" fmla="*/ 0 w 457"/>
                <a:gd name="T15" fmla="*/ 437 h 456"/>
                <a:gd name="T16" fmla="*/ 0 w 457"/>
                <a:gd name="T17" fmla="*/ 437 h 456"/>
                <a:gd name="T18" fmla="*/ 2 w 457"/>
                <a:gd name="T19" fmla="*/ 445 h 456"/>
                <a:gd name="T20" fmla="*/ 7 w 457"/>
                <a:gd name="T21" fmla="*/ 452 h 456"/>
                <a:gd name="T22" fmla="*/ 14 w 457"/>
                <a:gd name="T23" fmla="*/ 455 h 456"/>
                <a:gd name="T24" fmla="*/ 20 w 457"/>
                <a:gd name="T25" fmla="*/ 456 h 456"/>
                <a:gd name="T26" fmla="*/ 437 w 457"/>
                <a:gd name="T27" fmla="*/ 456 h 456"/>
                <a:gd name="T28" fmla="*/ 437 w 457"/>
                <a:gd name="T29" fmla="*/ 456 h 456"/>
                <a:gd name="T30" fmla="*/ 445 w 457"/>
                <a:gd name="T31" fmla="*/ 455 h 456"/>
                <a:gd name="T32" fmla="*/ 452 w 457"/>
                <a:gd name="T33" fmla="*/ 452 h 456"/>
                <a:gd name="T34" fmla="*/ 455 w 457"/>
                <a:gd name="T35" fmla="*/ 445 h 456"/>
                <a:gd name="T36" fmla="*/ 457 w 457"/>
                <a:gd name="T37" fmla="*/ 437 h 456"/>
                <a:gd name="T38" fmla="*/ 457 w 457"/>
                <a:gd name="T39" fmla="*/ 19 h 456"/>
                <a:gd name="T40" fmla="*/ 457 w 457"/>
                <a:gd name="T41" fmla="*/ 19 h 456"/>
                <a:gd name="T42" fmla="*/ 455 w 457"/>
                <a:gd name="T43" fmla="*/ 13 h 456"/>
                <a:gd name="T44" fmla="*/ 452 w 457"/>
                <a:gd name="T45" fmla="*/ 6 h 456"/>
                <a:gd name="T46" fmla="*/ 445 w 457"/>
                <a:gd name="T47" fmla="*/ 1 h 456"/>
                <a:gd name="T48" fmla="*/ 437 w 457"/>
                <a:gd name="T49" fmla="*/ 0 h 456"/>
                <a:gd name="T50" fmla="*/ 437 w 457"/>
                <a:gd name="T51" fmla="*/ 0 h 456"/>
                <a:gd name="T52" fmla="*/ 33 w 457"/>
                <a:gd name="T53" fmla="*/ 404 h 456"/>
                <a:gd name="T54" fmla="*/ 33 w 457"/>
                <a:gd name="T55" fmla="*/ 160 h 456"/>
                <a:gd name="T56" fmla="*/ 33 w 457"/>
                <a:gd name="T57" fmla="*/ 160 h 456"/>
                <a:gd name="T58" fmla="*/ 35 w 457"/>
                <a:gd name="T59" fmla="*/ 151 h 456"/>
                <a:gd name="T60" fmla="*/ 40 w 457"/>
                <a:gd name="T61" fmla="*/ 145 h 456"/>
                <a:gd name="T62" fmla="*/ 46 w 457"/>
                <a:gd name="T63" fmla="*/ 142 h 456"/>
                <a:gd name="T64" fmla="*/ 53 w 457"/>
                <a:gd name="T65" fmla="*/ 140 h 456"/>
                <a:gd name="T66" fmla="*/ 405 w 457"/>
                <a:gd name="T67" fmla="*/ 140 h 456"/>
                <a:gd name="T68" fmla="*/ 405 w 457"/>
                <a:gd name="T69" fmla="*/ 140 h 456"/>
                <a:gd name="T70" fmla="*/ 413 w 457"/>
                <a:gd name="T71" fmla="*/ 142 h 456"/>
                <a:gd name="T72" fmla="*/ 419 w 457"/>
                <a:gd name="T73" fmla="*/ 145 h 456"/>
                <a:gd name="T74" fmla="*/ 423 w 457"/>
                <a:gd name="T75" fmla="*/ 151 h 456"/>
                <a:gd name="T76" fmla="*/ 424 w 457"/>
                <a:gd name="T77" fmla="*/ 160 h 456"/>
                <a:gd name="T78" fmla="*/ 424 w 457"/>
                <a:gd name="T79" fmla="*/ 404 h 456"/>
                <a:gd name="T80" fmla="*/ 424 w 457"/>
                <a:gd name="T81" fmla="*/ 404 h 456"/>
                <a:gd name="T82" fmla="*/ 423 w 457"/>
                <a:gd name="T83" fmla="*/ 412 h 456"/>
                <a:gd name="T84" fmla="*/ 419 w 457"/>
                <a:gd name="T85" fmla="*/ 419 h 456"/>
                <a:gd name="T86" fmla="*/ 413 w 457"/>
                <a:gd name="T87" fmla="*/ 422 h 456"/>
                <a:gd name="T88" fmla="*/ 405 w 457"/>
                <a:gd name="T89" fmla="*/ 424 h 456"/>
                <a:gd name="T90" fmla="*/ 53 w 457"/>
                <a:gd name="T91" fmla="*/ 424 h 456"/>
                <a:gd name="T92" fmla="*/ 53 w 457"/>
                <a:gd name="T93" fmla="*/ 424 h 456"/>
                <a:gd name="T94" fmla="*/ 46 w 457"/>
                <a:gd name="T95" fmla="*/ 422 h 456"/>
                <a:gd name="T96" fmla="*/ 40 w 457"/>
                <a:gd name="T97" fmla="*/ 419 h 456"/>
                <a:gd name="T98" fmla="*/ 35 w 457"/>
                <a:gd name="T99" fmla="*/ 412 h 456"/>
                <a:gd name="T100" fmla="*/ 33 w 457"/>
                <a:gd name="T101" fmla="*/ 404 h 456"/>
                <a:gd name="T102" fmla="*/ 33 w 457"/>
                <a:gd name="T103" fmla="*/ 404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7" h="456">
                  <a:moveTo>
                    <a:pt x="437" y="0"/>
                  </a:moveTo>
                  <a:lnTo>
                    <a:pt x="20" y="0"/>
                  </a:lnTo>
                  <a:lnTo>
                    <a:pt x="20" y="0"/>
                  </a:lnTo>
                  <a:lnTo>
                    <a:pt x="14" y="1"/>
                  </a:lnTo>
                  <a:lnTo>
                    <a:pt x="7" y="6"/>
                  </a:lnTo>
                  <a:lnTo>
                    <a:pt x="2" y="13"/>
                  </a:lnTo>
                  <a:lnTo>
                    <a:pt x="0" y="19"/>
                  </a:lnTo>
                  <a:lnTo>
                    <a:pt x="0" y="437"/>
                  </a:lnTo>
                  <a:lnTo>
                    <a:pt x="0" y="437"/>
                  </a:lnTo>
                  <a:lnTo>
                    <a:pt x="2" y="445"/>
                  </a:lnTo>
                  <a:lnTo>
                    <a:pt x="7" y="452"/>
                  </a:lnTo>
                  <a:lnTo>
                    <a:pt x="14" y="455"/>
                  </a:lnTo>
                  <a:lnTo>
                    <a:pt x="20" y="456"/>
                  </a:lnTo>
                  <a:lnTo>
                    <a:pt x="437" y="456"/>
                  </a:lnTo>
                  <a:lnTo>
                    <a:pt x="437" y="456"/>
                  </a:lnTo>
                  <a:lnTo>
                    <a:pt x="445" y="455"/>
                  </a:lnTo>
                  <a:lnTo>
                    <a:pt x="452" y="452"/>
                  </a:lnTo>
                  <a:lnTo>
                    <a:pt x="455" y="445"/>
                  </a:lnTo>
                  <a:lnTo>
                    <a:pt x="457" y="437"/>
                  </a:lnTo>
                  <a:lnTo>
                    <a:pt x="457" y="19"/>
                  </a:lnTo>
                  <a:lnTo>
                    <a:pt x="457" y="19"/>
                  </a:lnTo>
                  <a:lnTo>
                    <a:pt x="455" y="13"/>
                  </a:lnTo>
                  <a:lnTo>
                    <a:pt x="452" y="6"/>
                  </a:lnTo>
                  <a:lnTo>
                    <a:pt x="445" y="1"/>
                  </a:lnTo>
                  <a:lnTo>
                    <a:pt x="437" y="0"/>
                  </a:lnTo>
                  <a:lnTo>
                    <a:pt x="437" y="0"/>
                  </a:lnTo>
                  <a:close/>
                  <a:moveTo>
                    <a:pt x="33" y="404"/>
                  </a:moveTo>
                  <a:lnTo>
                    <a:pt x="33" y="160"/>
                  </a:lnTo>
                  <a:lnTo>
                    <a:pt x="33" y="160"/>
                  </a:lnTo>
                  <a:lnTo>
                    <a:pt x="35" y="151"/>
                  </a:lnTo>
                  <a:lnTo>
                    <a:pt x="40" y="145"/>
                  </a:lnTo>
                  <a:lnTo>
                    <a:pt x="46" y="142"/>
                  </a:lnTo>
                  <a:lnTo>
                    <a:pt x="53" y="140"/>
                  </a:lnTo>
                  <a:lnTo>
                    <a:pt x="405" y="140"/>
                  </a:lnTo>
                  <a:lnTo>
                    <a:pt x="405" y="140"/>
                  </a:lnTo>
                  <a:lnTo>
                    <a:pt x="413" y="142"/>
                  </a:lnTo>
                  <a:lnTo>
                    <a:pt x="419" y="145"/>
                  </a:lnTo>
                  <a:lnTo>
                    <a:pt x="423" y="151"/>
                  </a:lnTo>
                  <a:lnTo>
                    <a:pt x="424" y="160"/>
                  </a:lnTo>
                  <a:lnTo>
                    <a:pt x="424" y="404"/>
                  </a:lnTo>
                  <a:lnTo>
                    <a:pt x="424" y="404"/>
                  </a:lnTo>
                  <a:lnTo>
                    <a:pt x="423" y="412"/>
                  </a:lnTo>
                  <a:lnTo>
                    <a:pt x="419" y="419"/>
                  </a:lnTo>
                  <a:lnTo>
                    <a:pt x="413" y="422"/>
                  </a:lnTo>
                  <a:lnTo>
                    <a:pt x="405" y="424"/>
                  </a:lnTo>
                  <a:lnTo>
                    <a:pt x="53" y="424"/>
                  </a:lnTo>
                  <a:lnTo>
                    <a:pt x="53" y="424"/>
                  </a:lnTo>
                  <a:lnTo>
                    <a:pt x="46" y="422"/>
                  </a:lnTo>
                  <a:lnTo>
                    <a:pt x="40" y="419"/>
                  </a:lnTo>
                  <a:lnTo>
                    <a:pt x="35" y="412"/>
                  </a:lnTo>
                  <a:lnTo>
                    <a:pt x="33" y="404"/>
                  </a:lnTo>
                  <a:lnTo>
                    <a:pt x="33" y="4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sp>
          <p:nvSpPr>
            <p:cNvPr id="142" name="Freeform 279"/>
            <p:cNvSpPr>
              <a:spLocks/>
            </p:cNvSpPr>
            <p:nvPr/>
          </p:nvSpPr>
          <p:spPr bwMode="auto">
            <a:xfrm>
              <a:off x="6203495" y="4266624"/>
              <a:ext cx="114022" cy="115484"/>
            </a:xfrm>
            <a:custGeom>
              <a:avLst/>
              <a:gdLst>
                <a:gd name="T0" fmla="*/ 58 w 78"/>
                <a:gd name="T1" fmla="*/ 79 h 79"/>
                <a:gd name="T2" fmla="*/ 19 w 78"/>
                <a:gd name="T3" fmla="*/ 79 h 79"/>
                <a:gd name="T4" fmla="*/ 19 w 78"/>
                <a:gd name="T5" fmla="*/ 79 h 79"/>
                <a:gd name="T6" fmla="*/ 11 w 78"/>
                <a:gd name="T7" fmla="*/ 77 h 79"/>
                <a:gd name="T8" fmla="*/ 6 w 78"/>
                <a:gd name="T9" fmla="*/ 74 h 79"/>
                <a:gd name="T10" fmla="*/ 1 w 78"/>
                <a:gd name="T11" fmla="*/ 67 h 79"/>
                <a:gd name="T12" fmla="*/ 0 w 78"/>
                <a:gd name="T13" fmla="*/ 59 h 79"/>
                <a:gd name="T14" fmla="*/ 0 w 78"/>
                <a:gd name="T15" fmla="*/ 20 h 79"/>
                <a:gd name="T16" fmla="*/ 0 w 78"/>
                <a:gd name="T17" fmla="*/ 20 h 79"/>
                <a:gd name="T18" fmla="*/ 1 w 78"/>
                <a:gd name="T19" fmla="*/ 13 h 79"/>
                <a:gd name="T20" fmla="*/ 6 w 78"/>
                <a:gd name="T21" fmla="*/ 7 h 79"/>
                <a:gd name="T22" fmla="*/ 11 w 78"/>
                <a:gd name="T23" fmla="*/ 2 h 79"/>
                <a:gd name="T24" fmla="*/ 19 w 78"/>
                <a:gd name="T25" fmla="*/ 0 h 79"/>
                <a:gd name="T26" fmla="*/ 58 w 78"/>
                <a:gd name="T27" fmla="*/ 0 h 79"/>
                <a:gd name="T28" fmla="*/ 58 w 78"/>
                <a:gd name="T29" fmla="*/ 0 h 79"/>
                <a:gd name="T30" fmla="*/ 67 w 78"/>
                <a:gd name="T31" fmla="*/ 2 h 79"/>
                <a:gd name="T32" fmla="*/ 71 w 78"/>
                <a:gd name="T33" fmla="*/ 7 h 79"/>
                <a:gd name="T34" fmla="*/ 76 w 78"/>
                <a:gd name="T35" fmla="*/ 13 h 79"/>
                <a:gd name="T36" fmla="*/ 78 w 78"/>
                <a:gd name="T37" fmla="*/ 20 h 79"/>
                <a:gd name="T38" fmla="*/ 78 w 78"/>
                <a:gd name="T39" fmla="*/ 59 h 79"/>
                <a:gd name="T40" fmla="*/ 78 w 78"/>
                <a:gd name="T41" fmla="*/ 59 h 79"/>
                <a:gd name="T42" fmla="*/ 76 w 78"/>
                <a:gd name="T43" fmla="*/ 67 h 79"/>
                <a:gd name="T44" fmla="*/ 71 w 78"/>
                <a:gd name="T45" fmla="*/ 74 h 79"/>
                <a:gd name="T46" fmla="*/ 67 w 78"/>
                <a:gd name="T47" fmla="*/ 77 h 79"/>
                <a:gd name="T48" fmla="*/ 58 w 78"/>
                <a:gd name="T49" fmla="*/ 79 h 79"/>
                <a:gd name="T50" fmla="*/ 58 w 78"/>
                <a:gd name="T5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 h="79">
                  <a:moveTo>
                    <a:pt x="58" y="79"/>
                  </a:moveTo>
                  <a:lnTo>
                    <a:pt x="19" y="79"/>
                  </a:lnTo>
                  <a:lnTo>
                    <a:pt x="19" y="79"/>
                  </a:lnTo>
                  <a:lnTo>
                    <a:pt x="11" y="77"/>
                  </a:lnTo>
                  <a:lnTo>
                    <a:pt x="6" y="74"/>
                  </a:lnTo>
                  <a:lnTo>
                    <a:pt x="1" y="67"/>
                  </a:lnTo>
                  <a:lnTo>
                    <a:pt x="0" y="59"/>
                  </a:lnTo>
                  <a:lnTo>
                    <a:pt x="0" y="20"/>
                  </a:lnTo>
                  <a:lnTo>
                    <a:pt x="0" y="20"/>
                  </a:lnTo>
                  <a:lnTo>
                    <a:pt x="1" y="13"/>
                  </a:lnTo>
                  <a:lnTo>
                    <a:pt x="6" y="7"/>
                  </a:lnTo>
                  <a:lnTo>
                    <a:pt x="11" y="2"/>
                  </a:lnTo>
                  <a:lnTo>
                    <a:pt x="19" y="0"/>
                  </a:lnTo>
                  <a:lnTo>
                    <a:pt x="58" y="0"/>
                  </a:lnTo>
                  <a:lnTo>
                    <a:pt x="58" y="0"/>
                  </a:lnTo>
                  <a:lnTo>
                    <a:pt x="67" y="2"/>
                  </a:lnTo>
                  <a:lnTo>
                    <a:pt x="71" y="7"/>
                  </a:lnTo>
                  <a:lnTo>
                    <a:pt x="76" y="13"/>
                  </a:lnTo>
                  <a:lnTo>
                    <a:pt x="78" y="20"/>
                  </a:lnTo>
                  <a:lnTo>
                    <a:pt x="78" y="59"/>
                  </a:lnTo>
                  <a:lnTo>
                    <a:pt x="78" y="59"/>
                  </a:lnTo>
                  <a:lnTo>
                    <a:pt x="76" y="67"/>
                  </a:lnTo>
                  <a:lnTo>
                    <a:pt x="71" y="74"/>
                  </a:lnTo>
                  <a:lnTo>
                    <a:pt x="67" y="77"/>
                  </a:lnTo>
                  <a:lnTo>
                    <a:pt x="58" y="79"/>
                  </a:lnTo>
                  <a:lnTo>
                    <a:pt x="58"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sp>
          <p:nvSpPr>
            <p:cNvPr id="143" name="Freeform 280"/>
            <p:cNvSpPr>
              <a:spLocks/>
            </p:cNvSpPr>
            <p:nvPr/>
          </p:nvSpPr>
          <p:spPr bwMode="auto">
            <a:xfrm>
              <a:off x="6340907" y="4266624"/>
              <a:ext cx="114022" cy="115484"/>
            </a:xfrm>
            <a:custGeom>
              <a:avLst/>
              <a:gdLst>
                <a:gd name="T0" fmla="*/ 59 w 78"/>
                <a:gd name="T1" fmla="*/ 79 h 79"/>
                <a:gd name="T2" fmla="*/ 20 w 78"/>
                <a:gd name="T3" fmla="*/ 79 h 79"/>
                <a:gd name="T4" fmla="*/ 20 w 78"/>
                <a:gd name="T5" fmla="*/ 79 h 79"/>
                <a:gd name="T6" fmla="*/ 13 w 78"/>
                <a:gd name="T7" fmla="*/ 77 h 79"/>
                <a:gd name="T8" fmla="*/ 7 w 78"/>
                <a:gd name="T9" fmla="*/ 74 h 79"/>
                <a:gd name="T10" fmla="*/ 2 w 78"/>
                <a:gd name="T11" fmla="*/ 67 h 79"/>
                <a:gd name="T12" fmla="*/ 0 w 78"/>
                <a:gd name="T13" fmla="*/ 59 h 79"/>
                <a:gd name="T14" fmla="*/ 0 w 78"/>
                <a:gd name="T15" fmla="*/ 20 h 79"/>
                <a:gd name="T16" fmla="*/ 0 w 78"/>
                <a:gd name="T17" fmla="*/ 20 h 79"/>
                <a:gd name="T18" fmla="*/ 2 w 78"/>
                <a:gd name="T19" fmla="*/ 13 h 79"/>
                <a:gd name="T20" fmla="*/ 7 w 78"/>
                <a:gd name="T21" fmla="*/ 7 h 79"/>
                <a:gd name="T22" fmla="*/ 13 w 78"/>
                <a:gd name="T23" fmla="*/ 2 h 79"/>
                <a:gd name="T24" fmla="*/ 20 w 78"/>
                <a:gd name="T25" fmla="*/ 0 h 79"/>
                <a:gd name="T26" fmla="*/ 59 w 78"/>
                <a:gd name="T27" fmla="*/ 0 h 79"/>
                <a:gd name="T28" fmla="*/ 59 w 78"/>
                <a:gd name="T29" fmla="*/ 0 h 79"/>
                <a:gd name="T30" fmla="*/ 67 w 78"/>
                <a:gd name="T31" fmla="*/ 2 h 79"/>
                <a:gd name="T32" fmla="*/ 74 w 78"/>
                <a:gd name="T33" fmla="*/ 7 h 79"/>
                <a:gd name="T34" fmla="*/ 77 w 78"/>
                <a:gd name="T35" fmla="*/ 13 h 79"/>
                <a:gd name="T36" fmla="*/ 78 w 78"/>
                <a:gd name="T37" fmla="*/ 20 h 79"/>
                <a:gd name="T38" fmla="*/ 78 w 78"/>
                <a:gd name="T39" fmla="*/ 59 h 79"/>
                <a:gd name="T40" fmla="*/ 78 w 78"/>
                <a:gd name="T41" fmla="*/ 59 h 79"/>
                <a:gd name="T42" fmla="*/ 77 w 78"/>
                <a:gd name="T43" fmla="*/ 67 h 79"/>
                <a:gd name="T44" fmla="*/ 74 w 78"/>
                <a:gd name="T45" fmla="*/ 74 h 79"/>
                <a:gd name="T46" fmla="*/ 67 w 78"/>
                <a:gd name="T47" fmla="*/ 77 h 79"/>
                <a:gd name="T48" fmla="*/ 59 w 78"/>
                <a:gd name="T49" fmla="*/ 79 h 79"/>
                <a:gd name="T50" fmla="*/ 59 w 78"/>
                <a:gd name="T5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 h="79">
                  <a:moveTo>
                    <a:pt x="59" y="79"/>
                  </a:moveTo>
                  <a:lnTo>
                    <a:pt x="20" y="79"/>
                  </a:lnTo>
                  <a:lnTo>
                    <a:pt x="20" y="79"/>
                  </a:lnTo>
                  <a:lnTo>
                    <a:pt x="13" y="77"/>
                  </a:lnTo>
                  <a:lnTo>
                    <a:pt x="7" y="74"/>
                  </a:lnTo>
                  <a:lnTo>
                    <a:pt x="2" y="67"/>
                  </a:lnTo>
                  <a:lnTo>
                    <a:pt x="0" y="59"/>
                  </a:lnTo>
                  <a:lnTo>
                    <a:pt x="0" y="20"/>
                  </a:lnTo>
                  <a:lnTo>
                    <a:pt x="0" y="20"/>
                  </a:lnTo>
                  <a:lnTo>
                    <a:pt x="2" y="13"/>
                  </a:lnTo>
                  <a:lnTo>
                    <a:pt x="7" y="7"/>
                  </a:lnTo>
                  <a:lnTo>
                    <a:pt x="13" y="2"/>
                  </a:lnTo>
                  <a:lnTo>
                    <a:pt x="20" y="0"/>
                  </a:lnTo>
                  <a:lnTo>
                    <a:pt x="59" y="0"/>
                  </a:lnTo>
                  <a:lnTo>
                    <a:pt x="59" y="0"/>
                  </a:lnTo>
                  <a:lnTo>
                    <a:pt x="67" y="2"/>
                  </a:lnTo>
                  <a:lnTo>
                    <a:pt x="74" y="7"/>
                  </a:lnTo>
                  <a:lnTo>
                    <a:pt x="77" y="13"/>
                  </a:lnTo>
                  <a:lnTo>
                    <a:pt x="78" y="20"/>
                  </a:lnTo>
                  <a:lnTo>
                    <a:pt x="78" y="59"/>
                  </a:lnTo>
                  <a:lnTo>
                    <a:pt x="78" y="59"/>
                  </a:lnTo>
                  <a:lnTo>
                    <a:pt x="77" y="67"/>
                  </a:lnTo>
                  <a:lnTo>
                    <a:pt x="74" y="74"/>
                  </a:lnTo>
                  <a:lnTo>
                    <a:pt x="67" y="77"/>
                  </a:lnTo>
                  <a:lnTo>
                    <a:pt x="59" y="79"/>
                  </a:lnTo>
                  <a:lnTo>
                    <a:pt x="59"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sp>
          <p:nvSpPr>
            <p:cNvPr id="144" name="Freeform 281"/>
            <p:cNvSpPr>
              <a:spLocks/>
            </p:cNvSpPr>
            <p:nvPr/>
          </p:nvSpPr>
          <p:spPr bwMode="auto">
            <a:xfrm>
              <a:off x="6481242" y="4266624"/>
              <a:ext cx="112560" cy="115484"/>
            </a:xfrm>
            <a:custGeom>
              <a:avLst/>
              <a:gdLst>
                <a:gd name="T0" fmla="*/ 57 w 77"/>
                <a:gd name="T1" fmla="*/ 79 h 79"/>
                <a:gd name="T2" fmla="*/ 20 w 77"/>
                <a:gd name="T3" fmla="*/ 79 h 79"/>
                <a:gd name="T4" fmla="*/ 20 w 77"/>
                <a:gd name="T5" fmla="*/ 79 h 79"/>
                <a:gd name="T6" fmla="*/ 12 w 77"/>
                <a:gd name="T7" fmla="*/ 77 h 79"/>
                <a:gd name="T8" fmla="*/ 5 w 77"/>
                <a:gd name="T9" fmla="*/ 74 h 79"/>
                <a:gd name="T10" fmla="*/ 0 w 77"/>
                <a:gd name="T11" fmla="*/ 67 h 79"/>
                <a:gd name="T12" fmla="*/ 0 w 77"/>
                <a:gd name="T13" fmla="*/ 59 h 79"/>
                <a:gd name="T14" fmla="*/ 0 w 77"/>
                <a:gd name="T15" fmla="*/ 20 h 79"/>
                <a:gd name="T16" fmla="*/ 0 w 77"/>
                <a:gd name="T17" fmla="*/ 20 h 79"/>
                <a:gd name="T18" fmla="*/ 0 w 77"/>
                <a:gd name="T19" fmla="*/ 13 h 79"/>
                <a:gd name="T20" fmla="*/ 5 w 77"/>
                <a:gd name="T21" fmla="*/ 7 h 79"/>
                <a:gd name="T22" fmla="*/ 12 w 77"/>
                <a:gd name="T23" fmla="*/ 2 h 79"/>
                <a:gd name="T24" fmla="*/ 20 w 77"/>
                <a:gd name="T25" fmla="*/ 0 h 79"/>
                <a:gd name="T26" fmla="*/ 57 w 77"/>
                <a:gd name="T27" fmla="*/ 0 h 79"/>
                <a:gd name="T28" fmla="*/ 57 w 77"/>
                <a:gd name="T29" fmla="*/ 0 h 79"/>
                <a:gd name="T30" fmla="*/ 66 w 77"/>
                <a:gd name="T31" fmla="*/ 2 h 79"/>
                <a:gd name="T32" fmla="*/ 72 w 77"/>
                <a:gd name="T33" fmla="*/ 7 h 79"/>
                <a:gd name="T34" fmla="*/ 75 w 77"/>
                <a:gd name="T35" fmla="*/ 13 h 79"/>
                <a:gd name="T36" fmla="*/ 77 w 77"/>
                <a:gd name="T37" fmla="*/ 20 h 79"/>
                <a:gd name="T38" fmla="*/ 77 w 77"/>
                <a:gd name="T39" fmla="*/ 59 h 79"/>
                <a:gd name="T40" fmla="*/ 77 w 77"/>
                <a:gd name="T41" fmla="*/ 59 h 79"/>
                <a:gd name="T42" fmla="*/ 75 w 77"/>
                <a:gd name="T43" fmla="*/ 67 h 79"/>
                <a:gd name="T44" fmla="*/ 72 w 77"/>
                <a:gd name="T45" fmla="*/ 74 h 79"/>
                <a:gd name="T46" fmla="*/ 66 w 77"/>
                <a:gd name="T47" fmla="*/ 77 h 79"/>
                <a:gd name="T48" fmla="*/ 57 w 77"/>
                <a:gd name="T49" fmla="*/ 79 h 79"/>
                <a:gd name="T50" fmla="*/ 57 w 77"/>
                <a:gd name="T5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79">
                  <a:moveTo>
                    <a:pt x="57" y="79"/>
                  </a:moveTo>
                  <a:lnTo>
                    <a:pt x="20" y="79"/>
                  </a:lnTo>
                  <a:lnTo>
                    <a:pt x="20" y="79"/>
                  </a:lnTo>
                  <a:lnTo>
                    <a:pt x="12" y="77"/>
                  </a:lnTo>
                  <a:lnTo>
                    <a:pt x="5" y="74"/>
                  </a:lnTo>
                  <a:lnTo>
                    <a:pt x="0" y="67"/>
                  </a:lnTo>
                  <a:lnTo>
                    <a:pt x="0" y="59"/>
                  </a:lnTo>
                  <a:lnTo>
                    <a:pt x="0" y="20"/>
                  </a:lnTo>
                  <a:lnTo>
                    <a:pt x="0" y="20"/>
                  </a:lnTo>
                  <a:lnTo>
                    <a:pt x="0" y="13"/>
                  </a:lnTo>
                  <a:lnTo>
                    <a:pt x="5" y="7"/>
                  </a:lnTo>
                  <a:lnTo>
                    <a:pt x="12" y="2"/>
                  </a:lnTo>
                  <a:lnTo>
                    <a:pt x="20" y="0"/>
                  </a:lnTo>
                  <a:lnTo>
                    <a:pt x="57" y="0"/>
                  </a:lnTo>
                  <a:lnTo>
                    <a:pt x="57" y="0"/>
                  </a:lnTo>
                  <a:lnTo>
                    <a:pt x="66" y="2"/>
                  </a:lnTo>
                  <a:lnTo>
                    <a:pt x="72" y="7"/>
                  </a:lnTo>
                  <a:lnTo>
                    <a:pt x="75" y="13"/>
                  </a:lnTo>
                  <a:lnTo>
                    <a:pt x="77" y="20"/>
                  </a:lnTo>
                  <a:lnTo>
                    <a:pt x="77" y="59"/>
                  </a:lnTo>
                  <a:lnTo>
                    <a:pt x="77" y="59"/>
                  </a:lnTo>
                  <a:lnTo>
                    <a:pt x="75" y="67"/>
                  </a:lnTo>
                  <a:lnTo>
                    <a:pt x="72" y="74"/>
                  </a:lnTo>
                  <a:lnTo>
                    <a:pt x="66" y="77"/>
                  </a:lnTo>
                  <a:lnTo>
                    <a:pt x="57" y="79"/>
                  </a:lnTo>
                  <a:lnTo>
                    <a:pt x="57"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sp>
          <p:nvSpPr>
            <p:cNvPr id="145" name="Freeform 282"/>
            <p:cNvSpPr>
              <a:spLocks/>
            </p:cNvSpPr>
            <p:nvPr/>
          </p:nvSpPr>
          <p:spPr bwMode="auto">
            <a:xfrm>
              <a:off x="6620115" y="4266624"/>
              <a:ext cx="114022" cy="115484"/>
            </a:xfrm>
            <a:custGeom>
              <a:avLst/>
              <a:gdLst>
                <a:gd name="T0" fmla="*/ 59 w 78"/>
                <a:gd name="T1" fmla="*/ 79 h 79"/>
                <a:gd name="T2" fmla="*/ 19 w 78"/>
                <a:gd name="T3" fmla="*/ 79 h 79"/>
                <a:gd name="T4" fmla="*/ 19 w 78"/>
                <a:gd name="T5" fmla="*/ 79 h 79"/>
                <a:gd name="T6" fmla="*/ 11 w 78"/>
                <a:gd name="T7" fmla="*/ 77 h 79"/>
                <a:gd name="T8" fmla="*/ 5 w 78"/>
                <a:gd name="T9" fmla="*/ 74 h 79"/>
                <a:gd name="T10" fmla="*/ 2 w 78"/>
                <a:gd name="T11" fmla="*/ 67 h 79"/>
                <a:gd name="T12" fmla="*/ 0 w 78"/>
                <a:gd name="T13" fmla="*/ 59 h 79"/>
                <a:gd name="T14" fmla="*/ 0 w 78"/>
                <a:gd name="T15" fmla="*/ 20 h 79"/>
                <a:gd name="T16" fmla="*/ 0 w 78"/>
                <a:gd name="T17" fmla="*/ 20 h 79"/>
                <a:gd name="T18" fmla="*/ 2 w 78"/>
                <a:gd name="T19" fmla="*/ 13 h 79"/>
                <a:gd name="T20" fmla="*/ 5 w 78"/>
                <a:gd name="T21" fmla="*/ 7 h 79"/>
                <a:gd name="T22" fmla="*/ 11 w 78"/>
                <a:gd name="T23" fmla="*/ 2 h 79"/>
                <a:gd name="T24" fmla="*/ 19 w 78"/>
                <a:gd name="T25" fmla="*/ 0 h 79"/>
                <a:gd name="T26" fmla="*/ 59 w 78"/>
                <a:gd name="T27" fmla="*/ 0 h 79"/>
                <a:gd name="T28" fmla="*/ 59 w 78"/>
                <a:gd name="T29" fmla="*/ 0 h 79"/>
                <a:gd name="T30" fmla="*/ 65 w 78"/>
                <a:gd name="T31" fmla="*/ 2 h 79"/>
                <a:gd name="T32" fmla="*/ 72 w 78"/>
                <a:gd name="T33" fmla="*/ 7 h 79"/>
                <a:gd name="T34" fmla="*/ 77 w 78"/>
                <a:gd name="T35" fmla="*/ 13 h 79"/>
                <a:gd name="T36" fmla="*/ 78 w 78"/>
                <a:gd name="T37" fmla="*/ 20 h 79"/>
                <a:gd name="T38" fmla="*/ 78 w 78"/>
                <a:gd name="T39" fmla="*/ 59 h 79"/>
                <a:gd name="T40" fmla="*/ 78 w 78"/>
                <a:gd name="T41" fmla="*/ 59 h 79"/>
                <a:gd name="T42" fmla="*/ 77 w 78"/>
                <a:gd name="T43" fmla="*/ 67 h 79"/>
                <a:gd name="T44" fmla="*/ 72 w 78"/>
                <a:gd name="T45" fmla="*/ 74 h 79"/>
                <a:gd name="T46" fmla="*/ 65 w 78"/>
                <a:gd name="T47" fmla="*/ 77 h 79"/>
                <a:gd name="T48" fmla="*/ 59 w 78"/>
                <a:gd name="T49" fmla="*/ 79 h 79"/>
                <a:gd name="T50" fmla="*/ 59 w 78"/>
                <a:gd name="T5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 h="79">
                  <a:moveTo>
                    <a:pt x="59" y="79"/>
                  </a:moveTo>
                  <a:lnTo>
                    <a:pt x="19" y="79"/>
                  </a:lnTo>
                  <a:lnTo>
                    <a:pt x="19" y="79"/>
                  </a:lnTo>
                  <a:lnTo>
                    <a:pt x="11" y="77"/>
                  </a:lnTo>
                  <a:lnTo>
                    <a:pt x="5" y="74"/>
                  </a:lnTo>
                  <a:lnTo>
                    <a:pt x="2" y="67"/>
                  </a:lnTo>
                  <a:lnTo>
                    <a:pt x="0" y="59"/>
                  </a:lnTo>
                  <a:lnTo>
                    <a:pt x="0" y="20"/>
                  </a:lnTo>
                  <a:lnTo>
                    <a:pt x="0" y="20"/>
                  </a:lnTo>
                  <a:lnTo>
                    <a:pt x="2" y="13"/>
                  </a:lnTo>
                  <a:lnTo>
                    <a:pt x="5" y="7"/>
                  </a:lnTo>
                  <a:lnTo>
                    <a:pt x="11" y="2"/>
                  </a:lnTo>
                  <a:lnTo>
                    <a:pt x="19" y="0"/>
                  </a:lnTo>
                  <a:lnTo>
                    <a:pt x="59" y="0"/>
                  </a:lnTo>
                  <a:lnTo>
                    <a:pt x="59" y="0"/>
                  </a:lnTo>
                  <a:lnTo>
                    <a:pt x="65" y="2"/>
                  </a:lnTo>
                  <a:lnTo>
                    <a:pt x="72" y="7"/>
                  </a:lnTo>
                  <a:lnTo>
                    <a:pt x="77" y="13"/>
                  </a:lnTo>
                  <a:lnTo>
                    <a:pt x="78" y="20"/>
                  </a:lnTo>
                  <a:lnTo>
                    <a:pt x="78" y="59"/>
                  </a:lnTo>
                  <a:lnTo>
                    <a:pt x="78" y="59"/>
                  </a:lnTo>
                  <a:lnTo>
                    <a:pt x="77" y="67"/>
                  </a:lnTo>
                  <a:lnTo>
                    <a:pt x="72" y="74"/>
                  </a:lnTo>
                  <a:lnTo>
                    <a:pt x="65" y="77"/>
                  </a:lnTo>
                  <a:lnTo>
                    <a:pt x="59" y="79"/>
                  </a:lnTo>
                  <a:lnTo>
                    <a:pt x="59"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sp>
          <p:nvSpPr>
            <p:cNvPr id="146" name="Freeform 283"/>
            <p:cNvSpPr>
              <a:spLocks/>
            </p:cNvSpPr>
            <p:nvPr/>
          </p:nvSpPr>
          <p:spPr bwMode="auto">
            <a:xfrm>
              <a:off x="6203495" y="4405497"/>
              <a:ext cx="114022" cy="114022"/>
            </a:xfrm>
            <a:custGeom>
              <a:avLst/>
              <a:gdLst>
                <a:gd name="T0" fmla="*/ 58 w 78"/>
                <a:gd name="T1" fmla="*/ 78 h 78"/>
                <a:gd name="T2" fmla="*/ 19 w 78"/>
                <a:gd name="T3" fmla="*/ 78 h 78"/>
                <a:gd name="T4" fmla="*/ 19 w 78"/>
                <a:gd name="T5" fmla="*/ 78 h 78"/>
                <a:gd name="T6" fmla="*/ 11 w 78"/>
                <a:gd name="T7" fmla="*/ 76 h 78"/>
                <a:gd name="T8" fmla="*/ 6 w 78"/>
                <a:gd name="T9" fmla="*/ 73 h 78"/>
                <a:gd name="T10" fmla="*/ 1 w 78"/>
                <a:gd name="T11" fmla="*/ 67 h 78"/>
                <a:gd name="T12" fmla="*/ 0 w 78"/>
                <a:gd name="T13" fmla="*/ 59 h 78"/>
                <a:gd name="T14" fmla="*/ 0 w 78"/>
                <a:gd name="T15" fmla="*/ 19 h 78"/>
                <a:gd name="T16" fmla="*/ 0 w 78"/>
                <a:gd name="T17" fmla="*/ 19 h 78"/>
                <a:gd name="T18" fmla="*/ 1 w 78"/>
                <a:gd name="T19" fmla="*/ 13 h 78"/>
                <a:gd name="T20" fmla="*/ 6 w 78"/>
                <a:gd name="T21" fmla="*/ 6 h 78"/>
                <a:gd name="T22" fmla="*/ 11 w 78"/>
                <a:gd name="T23" fmla="*/ 1 h 78"/>
                <a:gd name="T24" fmla="*/ 19 w 78"/>
                <a:gd name="T25" fmla="*/ 0 h 78"/>
                <a:gd name="T26" fmla="*/ 58 w 78"/>
                <a:gd name="T27" fmla="*/ 0 h 78"/>
                <a:gd name="T28" fmla="*/ 58 w 78"/>
                <a:gd name="T29" fmla="*/ 0 h 78"/>
                <a:gd name="T30" fmla="*/ 67 w 78"/>
                <a:gd name="T31" fmla="*/ 1 h 78"/>
                <a:gd name="T32" fmla="*/ 71 w 78"/>
                <a:gd name="T33" fmla="*/ 6 h 78"/>
                <a:gd name="T34" fmla="*/ 76 w 78"/>
                <a:gd name="T35" fmla="*/ 13 h 78"/>
                <a:gd name="T36" fmla="*/ 78 w 78"/>
                <a:gd name="T37" fmla="*/ 19 h 78"/>
                <a:gd name="T38" fmla="*/ 78 w 78"/>
                <a:gd name="T39" fmla="*/ 59 h 78"/>
                <a:gd name="T40" fmla="*/ 78 w 78"/>
                <a:gd name="T41" fmla="*/ 59 h 78"/>
                <a:gd name="T42" fmla="*/ 76 w 78"/>
                <a:gd name="T43" fmla="*/ 67 h 78"/>
                <a:gd name="T44" fmla="*/ 71 w 78"/>
                <a:gd name="T45" fmla="*/ 73 h 78"/>
                <a:gd name="T46" fmla="*/ 67 w 78"/>
                <a:gd name="T47" fmla="*/ 76 h 78"/>
                <a:gd name="T48" fmla="*/ 58 w 78"/>
                <a:gd name="T49" fmla="*/ 78 h 78"/>
                <a:gd name="T50" fmla="*/ 58 w 78"/>
                <a:gd name="T51"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 h="78">
                  <a:moveTo>
                    <a:pt x="58" y="78"/>
                  </a:moveTo>
                  <a:lnTo>
                    <a:pt x="19" y="78"/>
                  </a:lnTo>
                  <a:lnTo>
                    <a:pt x="19" y="78"/>
                  </a:lnTo>
                  <a:lnTo>
                    <a:pt x="11" y="76"/>
                  </a:lnTo>
                  <a:lnTo>
                    <a:pt x="6" y="73"/>
                  </a:lnTo>
                  <a:lnTo>
                    <a:pt x="1" y="67"/>
                  </a:lnTo>
                  <a:lnTo>
                    <a:pt x="0" y="59"/>
                  </a:lnTo>
                  <a:lnTo>
                    <a:pt x="0" y="19"/>
                  </a:lnTo>
                  <a:lnTo>
                    <a:pt x="0" y="19"/>
                  </a:lnTo>
                  <a:lnTo>
                    <a:pt x="1" y="13"/>
                  </a:lnTo>
                  <a:lnTo>
                    <a:pt x="6" y="6"/>
                  </a:lnTo>
                  <a:lnTo>
                    <a:pt x="11" y="1"/>
                  </a:lnTo>
                  <a:lnTo>
                    <a:pt x="19" y="0"/>
                  </a:lnTo>
                  <a:lnTo>
                    <a:pt x="58" y="0"/>
                  </a:lnTo>
                  <a:lnTo>
                    <a:pt x="58" y="0"/>
                  </a:lnTo>
                  <a:lnTo>
                    <a:pt x="67" y="1"/>
                  </a:lnTo>
                  <a:lnTo>
                    <a:pt x="71" y="6"/>
                  </a:lnTo>
                  <a:lnTo>
                    <a:pt x="76" y="13"/>
                  </a:lnTo>
                  <a:lnTo>
                    <a:pt x="78" y="19"/>
                  </a:lnTo>
                  <a:lnTo>
                    <a:pt x="78" y="59"/>
                  </a:lnTo>
                  <a:lnTo>
                    <a:pt x="78" y="59"/>
                  </a:lnTo>
                  <a:lnTo>
                    <a:pt x="76" y="67"/>
                  </a:lnTo>
                  <a:lnTo>
                    <a:pt x="71" y="73"/>
                  </a:lnTo>
                  <a:lnTo>
                    <a:pt x="67" y="76"/>
                  </a:lnTo>
                  <a:lnTo>
                    <a:pt x="58" y="78"/>
                  </a:lnTo>
                  <a:lnTo>
                    <a:pt x="58"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sp>
          <p:nvSpPr>
            <p:cNvPr id="147" name="Freeform 284"/>
            <p:cNvSpPr>
              <a:spLocks/>
            </p:cNvSpPr>
            <p:nvPr/>
          </p:nvSpPr>
          <p:spPr bwMode="auto">
            <a:xfrm>
              <a:off x="6340907" y="4405497"/>
              <a:ext cx="114022" cy="114022"/>
            </a:xfrm>
            <a:custGeom>
              <a:avLst/>
              <a:gdLst>
                <a:gd name="T0" fmla="*/ 59 w 78"/>
                <a:gd name="T1" fmla="*/ 78 h 78"/>
                <a:gd name="T2" fmla="*/ 20 w 78"/>
                <a:gd name="T3" fmla="*/ 78 h 78"/>
                <a:gd name="T4" fmla="*/ 20 w 78"/>
                <a:gd name="T5" fmla="*/ 78 h 78"/>
                <a:gd name="T6" fmla="*/ 13 w 78"/>
                <a:gd name="T7" fmla="*/ 76 h 78"/>
                <a:gd name="T8" fmla="*/ 7 w 78"/>
                <a:gd name="T9" fmla="*/ 73 h 78"/>
                <a:gd name="T10" fmla="*/ 2 w 78"/>
                <a:gd name="T11" fmla="*/ 67 h 78"/>
                <a:gd name="T12" fmla="*/ 0 w 78"/>
                <a:gd name="T13" fmla="*/ 59 h 78"/>
                <a:gd name="T14" fmla="*/ 0 w 78"/>
                <a:gd name="T15" fmla="*/ 19 h 78"/>
                <a:gd name="T16" fmla="*/ 0 w 78"/>
                <a:gd name="T17" fmla="*/ 19 h 78"/>
                <a:gd name="T18" fmla="*/ 2 w 78"/>
                <a:gd name="T19" fmla="*/ 13 h 78"/>
                <a:gd name="T20" fmla="*/ 7 w 78"/>
                <a:gd name="T21" fmla="*/ 6 h 78"/>
                <a:gd name="T22" fmla="*/ 13 w 78"/>
                <a:gd name="T23" fmla="*/ 1 h 78"/>
                <a:gd name="T24" fmla="*/ 20 w 78"/>
                <a:gd name="T25" fmla="*/ 0 h 78"/>
                <a:gd name="T26" fmla="*/ 59 w 78"/>
                <a:gd name="T27" fmla="*/ 0 h 78"/>
                <a:gd name="T28" fmla="*/ 59 w 78"/>
                <a:gd name="T29" fmla="*/ 0 h 78"/>
                <a:gd name="T30" fmla="*/ 67 w 78"/>
                <a:gd name="T31" fmla="*/ 1 h 78"/>
                <a:gd name="T32" fmla="*/ 74 w 78"/>
                <a:gd name="T33" fmla="*/ 6 h 78"/>
                <a:gd name="T34" fmla="*/ 77 w 78"/>
                <a:gd name="T35" fmla="*/ 13 h 78"/>
                <a:gd name="T36" fmla="*/ 78 w 78"/>
                <a:gd name="T37" fmla="*/ 19 h 78"/>
                <a:gd name="T38" fmla="*/ 78 w 78"/>
                <a:gd name="T39" fmla="*/ 59 h 78"/>
                <a:gd name="T40" fmla="*/ 78 w 78"/>
                <a:gd name="T41" fmla="*/ 59 h 78"/>
                <a:gd name="T42" fmla="*/ 77 w 78"/>
                <a:gd name="T43" fmla="*/ 67 h 78"/>
                <a:gd name="T44" fmla="*/ 74 w 78"/>
                <a:gd name="T45" fmla="*/ 73 h 78"/>
                <a:gd name="T46" fmla="*/ 67 w 78"/>
                <a:gd name="T47" fmla="*/ 76 h 78"/>
                <a:gd name="T48" fmla="*/ 59 w 78"/>
                <a:gd name="T49" fmla="*/ 78 h 78"/>
                <a:gd name="T50" fmla="*/ 59 w 78"/>
                <a:gd name="T51"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 h="78">
                  <a:moveTo>
                    <a:pt x="59" y="78"/>
                  </a:moveTo>
                  <a:lnTo>
                    <a:pt x="20" y="78"/>
                  </a:lnTo>
                  <a:lnTo>
                    <a:pt x="20" y="78"/>
                  </a:lnTo>
                  <a:lnTo>
                    <a:pt x="13" y="76"/>
                  </a:lnTo>
                  <a:lnTo>
                    <a:pt x="7" y="73"/>
                  </a:lnTo>
                  <a:lnTo>
                    <a:pt x="2" y="67"/>
                  </a:lnTo>
                  <a:lnTo>
                    <a:pt x="0" y="59"/>
                  </a:lnTo>
                  <a:lnTo>
                    <a:pt x="0" y="19"/>
                  </a:lnTo>
                  <a:lnTo>
                    <a:pt x="0" y="19"/>
                  </a:lnTo>
                  <a:lnTo>
                    <a:pt x="2" y="13"/>
                  </a:lnTo>
                  <a:lnTo>
                    <a:pt x="7" y="6"/>
                  </a:lnTo>
                  <a:lnTo>
                    <a:pt x="13" y="1"/>
                  </a:lnTo>
                  <a:lnTo>
                    <a:pt x="20" y="0"/>
                  </a:lnTo>
                  <a:lnTo>
                    <a:pt x="59" y="0"/>
                  </a:lnTo>
                  <a:lnTo>
                    <a:pt x="59" y="0"/>
                  </a:lnTo>
                  <a:lnTo>
                    <a:pt x="67" y="1"/>
                  </a:lnTo>
                  <a:lnTo>
                    <a:pt x="74" y="6"/>
                  </a:lnTo>
                  <a:lnTo>
                    <a:pt x="77" y="13"/>
                  </a:lnTo>
                  <a:lnTo>
                    <a:pt x="78" y="19"/>
                  </a:lnTo>
                  <a:lnTo>
                    <a:pt x="78" y="59"/>
                  </a:lnTo>
                  <a:lnTo>
                    <a:pt x="78" y="59"/>
                  </a:lnTo>
                  <a:lnTo>
                    <a:pt x="77" y="67"/>
                  </a:lnTo>
                  <a:lnTo>
                    <a:pt x="74" y="73"/>
                  </a:lnTo>
                  <a:lnTo>
                    <a:pt x="67" y="76"/>
                  </a:lnTo>
                  <a:lnTo>
                    <a:pt x="59" y="78"/>
                  </a:lnTo>
                  <a:lnTo>
                    <a:pt x="59"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sp>
          <p:nvSpPr>
            <p:cNvPr id="148" name="Freeform 285"/>
            <p:cNvSpPr>
              <a:spLocks/>
            </p:cNvSpPr>
            <p:nvPr/>
          </p:nvSpPr>
          <p:spPr bwMode="auto">
            <a:xfrm>
              <a:off x="6481242" y="4405497"/>
              <a:ext cx="112560" cy="114022"/>
            </a:xfrm>
            <a:custGeom>
              <a:avLst/>
              <a:gdLst>
                <a:gd name="T0" fmla="*/ 57 w 77"/>
                <a:gd name="T1" fmla="*/ 78 h 78"/>
                <a:gd name="T2" fmla="*/ 20 w 77"/>
                <a:gd name="T3" fmla="*/ 78 h 78"/>
                <a:gd name="T4" fmla="*/ 20 w 77"/>
                <a:gd name="T5" fmla="*/ 78 h 78"/>
                <a:gd name="T6" fmla="*/ 12 w 77"/>
                <a:gd name="T7" fmla="*/ 76 h 78"/>
                <a:gd name="T8" fmla="*/ 5 w 77"/>
                <a:gd name="T9" fmla="*/ 73 h 78"/>
                <a:gd name="T10" fmla="*/ 0 w 77"/>
                <a:gd name="T11" fmla="*/ 67 h 78"/>
                <a:gd name="T12" fmla="*/ 0 w 77"/>
                <a:gd name="T13" fmla="*/ 59 h 78"/>
                <a:gd name="T14" fmla="*/ 0 w 77"/>
                <a:gd name="T15" fmla="*/ 19 h 78"/>
                <a:gd name="T16" fmla="*/ 0 w 77"/>
                <a:gd name="T17" fmla="*/ 19 h 78"/>
                <a:gd name="T18" fmla="*/ 0 w 77"/>
                <a:gd name="T19" fmla="*/ 13 h 78"/>
                <a:gd name="T20" fmla="*/ 5 w 77"/>
                <a:gd name="T21" fmla="*/ 6 h 78"/>
                <a:gd name="T22" fmla="*/ 12 w 77"/>
                <a:gd name="T23" fmla="*/ 1 h 78"/>
                <a:gd name="T24" fmla="*/ 20 w 77"/>
                <a:gd name="T25" fmla="*/ 0 h 78"/>
                <a:gd name="T26" fmla="*/ 57 w 77"/>
                <a:gd name="T27" fmla="*/ 0 h 78"/>
                <a:gd name="T28" fmla="*/ 57 w 77"/>
                <a:gd name="T29" fmla="*/ 0 h 78"/>
                <a:gd name="T30" fmla="*/ 66 w 77"/>
                <a:gd name="T31" fmla="*/ 1 h 78"/>
                <a:gd name="T32" fmla="*/ 72 w 77"/>
                <a:gd name="T33" fmla="*/ 6 h 78"/>
                <a:gd name="T34" fmla="*/ 75 w 77"/>
                <a:gd name="T35" fmla="*/ 13 h 78"/>
                <a:gd name="T36" fmla="*/ 77 w 77"/>
                <a:gd name="T37" fmla="*/ 19 h 78"/>
                <a:gd name="T38" fmla="*/ 77 w 77"/>
                <a:gd name="T39" fmla="*/ 59 h 78"/>
                <a:gd name="T40" fmla="*/ 77 w 77"/>
                <a:gd name="T41" fmla="*/ 59 h 78"/>
                <a:gd name="T42" fmla="*/ 75 w 77"/>
                <a:gd name="T43" fmla="*/ 67 h 78"/>
                <a:gd name="T44" fmla="*/ 72 w 77"/>
                <a:gd name="T45" fmla="*/ 73 h 78"/>
                <a:gd name="T46" fmla="*/ 66 w 77"/>
                <a:gd name="T47" fmla="*/ 76 h 78"/>
                <a:gd name="T48" fmla="*/ 57 w 77"/>
                <a:gd name="T49" fmla="*/ 78 h 78"/>
                <a:gd name="T50" fmla="*/ 57 w 77"/>
                <a:gd name="T51"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78">
                  <a:moveTo>
                    <a:pt x="57" y="78"/>
                  </a:moveTo>
                  <a:lnTo>
                    <a:pt x="20" y="78"/>
                  </a:lnTo>
                  <a:lnTo>
                    <a:pt x="20" y="78"/>
                  </a:lnTo>
                  <a:lnTo>
                    <a:pt x="12" y="76"/>
                  </a:lnTo>
                  <a:lnTo>
                    <a:pt x="5" y="73"/>
                  </a:lnTo>
                  <a:lnTo>
                    <a:pt x="0" y="67"/>
                  </a:lnTo>
                  <a:lnTo>
                    <a:pt x="0" y="59"/>
                  </a:lnTo>
                  <a:lnTo>
                    <a:pt x="0" y="19"/>
                  </a:lnTo>
                  <a:lnTo>
                    <a:pt x="0" y="19"/>
                  </a:lnTo>
                  <a:lnTo>
                    <a:pt x="0" y="13"/>
                  </a:lnTo>
                  <a:lnTo>
                    <a:pt x="5" y="6"/>
                  </a:lnTo>
                  <a:lnTo>
                    <a:pt x="12" y="1"/>
                  </a:lnTo>
                  <a:lnTo>
                    <a:pt x="20" y="0"/>
                  </a:lnTo>
                  <a:lnTo>
                    <a:pt x="57" y="0"/>
                  </a:lnTo>
                  <a:lnTo>
                    <a:pt x="57" y="0"/>
                  </a:lnTo>
                  <a:lnTo>
                    <a:pt x="66" y="1"/>
                  </a:lnTo>
                  <a:lnTo>
                    <a:pt x="72" y="6"/>
                  </a:lnTo>
                  <a:lnTo>
                    <a:pt x="75" y="13"/>
                  </a:lnTo>
                  <a:lnTo>
                    <a:pt x="77" y="19"/>
                  </a:lnTo>
                  <a:lnTo>
                    <a:pt x="77" y="59"/>
                  </a:lnTo>
                  <a:lnTo>
                    <a:pt x="77" y="59"/>
                  </a:lnTo>
                  <a:lnTo>
                    <a:pt x="75" y="67"/>
                  </a:lnTo>
                  <a:lnTo>
                    <a:pt x="72" y="73"/>
                  </a:lnTo>
                  <a:lnTo>
                    <a:pt x="66" y="76"/>
                  </a:lnTo>
                  <a:lnTo>
                    <a:pt x="57" y="78"/>
                  </a:lnTo>
                  <a:lnTo>
                    <a:pt x="5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sp>
          <p:nvSpPr>
            <p:cNvPr id="149" name="Freeform 286"/>
            <p:cNvSpPr>
              <a:spLocks/>
            </p:cNvSpPr>
            <p:nvPr/>
          </p:nvSpPr>
          <p:spPr bwMode="auto">
            <a:xfrm>
              <a:off x="6620115" y="4405497"/>
              <a:ext cx="114022" cy="114022"/>
            </a:xfrm>
            <a:custGeom>
              <a:avLst/>
              <a:gdLst>
                <a:gd name="T0" fmla="*/ 59 w 78"/>
                <a:gd name="T1" fmla="*/ 78 h 78"/>
                <a:gd name="T2" fmla="*/ 19 w 78"/>
                <a:gd name="T3" fmla="*/ 78 h 78"/>
                <a:gd name="T4" fmla="*/ 19 w 78"/>
                <a:gd name="T5" fmla="*/ 78 h 78"/>
                <a:gd name="T6" fmla="*/ 11 w 78"/>
                <a:gd name="T7" fmla="*/ 76 h 78"/>
                <a:gd name="T8" fmla="*/ 5 w 78"/>
                <a:gd name="T9" fmla="*/ 73 h 78"/>
                <a:gd name="T10" fmla="*/ 2 w 78"/>
                <a:gd name="T11" fmla="*/ 67 h 78"/>
                <a:gd name="T12" fmla="*/ 0 w 78"/>
                <a:gd name="T13" fmla="*/ 59 h 78"/>
                <a:gd name="T14" fmla="*/ 0 w 78"/>
                <a:gd name="T15" fmla="*/ 19 h 78"/>
                <a:gd name="T16" fmla="*/ 0 w 78"/>
                <a:gd name="T17" fmla="*/ 19 h 78"/>
                <a:gd name="T18" fmla="*/ 2 w 78"/>
                <a:gd name="T19" fmla="*/ 13 h 78"/>
                <a:gd name="T20" fmla="*/ 5 w 78"/>
                <a:gd name="T21" fmla="*/ 6 h 78"/>
                <a:gd name="T22" fmla="*/ 11 w 78"/>
                <a:gd name="T23" fmla="*/ 1 h 78"/>
                <a:gd name="T24" fmla="*/ 19 w 78"/>
                <a:gd name="T25" fmla="*/ 0 h 78"/>
                <a:gd name="T26" fmla="*/ 59 w 78"/>
                <a:gd name="T27" fmla="*/ 0 h 78"/>
                <a:gd name="T28" fmla="*/ 59 w 78"/>
                <a:gd name="T29" fmla="*/ 0 h 78"/>
                <a:gd name="T30" fmla="*/ 65 w 78"/>
                <a:gd name="T31" fmla="*/ 1 h 78"/>
                <a:gd name="T32" fmla="*/ 72 w 78"/>
                <a:gd name="T33" fmla="*/ 6 h 78"/>
                <a:gd name="T34" fmla="*/ 77 w 78"/>
                <a:gd name="T35" fmla="*/ 13 h 78"/>
                <a:gd name="T36" fmla="*/ 78 w 78"/>
                <a:gd name="T37" fmla="*/ 19 h 78"/>
                <a:gd name="T38" fmla="*/ 78 w 78"/>
                <a:gd name="T39" fmla="*/ 59 h 78"/>
                <a:gd name="T40" fmla="*/ 78 w 78"/>
                <a:gd name="T41" fmla="*/ 59 h 78"/>
                <a:gd name="T42" fmla="*/ 77 w 78"/>
                <a:gd name="T43" fmla="*/ 67 h 78"/>
                <a:gd name="T44" fmla="*/ 72 w 78"/>
                <a:gd name="T45" fmla="*/ 73 h 78"/>
                <a:gd name="T46" fmla="*/ 65 w 78"/>
                <a:gd name="T47" fmla="*/ 76 h 78"/>
                <a:gd name="T48" fmla="*/ 59 w 78"/>
                <a:gd name="T49" fmla="*/ 78 h 78"/>
                <a:gd name="T50" fmla="*/ 59 w 78"/>
                <a:gd name="T51"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 h="78">
                  <a:moveTo>
                    <a:pt x="59" y="78"/>
                  </a:moveTo>
                  <a:lnTo>
                    <a:pt x="19" y="78"/>
                  </a:lnTo>
                  <a:lnTo>
                    <a:pt x="19" y="78"/>
                  </a:lnTo>
                  <a:lnTo>
                    <a:pt x="11" y="76"/>
                  </a:lnTo>
                  <a:lnTo>
                    <a:pt x="5" y="73"/>
                  </a:lnTo>
                  <a:lnTo>
                    <a:pt x="2" y="67"/>
                  </a:lnTo>
                  <a:lnTo>
                    <a:pt x="0" y="59"/>
                  </a:lnTo>
                  <a:lnTo>
                    <a:pt x="0" y="19"/>
                  </a:lnTo>
                  <a:lnTo>
                    <a:pt x="0" y="19"/>
                  </a:lnTo>
                  <a:lnTo>
                    <a:pt x="2" y="13"/>
                  </a:lnTo>
                  <a:lnTo>
                    <a:pt x="5" y="6"/>
                  </a:lnTo>
                  <a:lnTo>
                    <a:pt x="11" y="1"/>
                  </a:lnTo>
                  <a:lnTo>
                    <a:pt x="19" y="0"/>
                  </a:lnTo>
                  <a:lnTo>
                    <a:pt x="59" y="0"/>
                  </a:lnTo>
                  <a:lnTo>
                    <a:pt x="59" y="0"/>
                  </a:lnTo>
                  <a:lnTo>
                    <a:pt x="65" y="1"/>
                  </a:lnTo>
                  <a:lnTo>
                    <a:pt x="72" y="6"/>
                  </a:lnTo>
                  <a:lnTo>
                    <a:pt x="77" y="13"/>
                  </a:lnTo>
                  <a:lnTo>
                    <a:pt x="78" y="19"/>
                  </a:lnTo>
                  <a:lnTo>
                    <a:pt x="78" y="59"/>
                  </a:lnTo>
                  <a:lnTo>
                    <a:pt x="78" y="59"/>
                  </a:lnTo>
                  <a:lnTo>
                    <a:pt x="77" y="67"/>
                  </a:lnTo>
                  <a:lnTo>
                    <a:pt x="72" y="73"/>
                  </a:lnTo>
                  <a:lnTo>
                    <a:pt x="65" y="76"/>
                  </a:lnTo>
                  <a:lnTo>
                    <a:pt x="59" y="78"/>
                  </a:lnTo>
                  <a:lnTo>
                    <a:pt x="59"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sp>
          <p:nvSpPr>
            <p:cNvPr id="150" name="Freeform 287"/>
            <p:cNvSpPr>
              <a:spLocks/>
            </p:cNvSpPr>
            <p:nvPr/>
          </p:nvSpPr>
          <p:spPr bwMode="auto">
            <a:xfrm>
              <a:off x="6203495" y="4542909"/>
              <a:ext cx="114022" cy="115484"/>
            </a:xfrm>
            <a:custGeom>
              <a:avLst/>
              <a:gdLst>
                <a:gd name="T0" fmla="*/ 58 w 78"/>
                <a:gd name="T1" fmla="*/ 79 h 79"/>
                <a:gd name="T2" fmla="*/ 19 w 78"/>
                <a:gd name="T3" fmla="*/ 79 h 79"/>
                <a:gd name="T4" fmla="*/ 19 w 78"/>
                <a:gd name="T5" fmla="*/ 79 h 79"/>
                <a:gd name="T6" fmla="*/ 11 w 78"/>
                <a:gd name="T7" fmla="*/ 77 h 79"/>
                <a:gd name="T8" fmla="*/ 6 w 78"/>
                <a:gd name="T9" fmla="*/ 74 h 79"/>
                <a:gd name="T10" fmla="*/ 1 w 78"/>
                <a:gd name="T11" fmla="*/ 67 h 79"/>
                <a:gd name="T12" fmla="*/ 0 w 78"/>
                <a:gd name="T13" fmla="*/ 59 h 79"/>
                <a:gd name="T14" fmla="*/ 0 w 78"/>
                <a:gd name="T15" fmla="*/ 20 h 79"/>
                <a:gd name="T16" fmla="*/ 0 w 78"/>
                <a:gd name="T17" fmla="*/ 20 h 79"/>
                <a:gd name="T18" fmla="*/ 1 w 78"/>
                <a:gd name="T19" fmla="*/ 13 h 79"/>
                <a:gd name="T20" fmla="*/ 6 w 78"/>
                <a:gd name="T21" fmla="*/ 7 h 79"/>
                <a:gd name="T22" fmla="*/ 11 w 78"/>
                <a:gd name="T23" fmla="*/ 2 h 79"/>
                <a:gd name="T24" fmla="*/ 19 w 78"/>
                <a:gd name="T25" fmla="*/ 0 h 79"/>
                <a:gd name="T26" fmla="*/ 58 w 78"/>
                <a:gd name="T27" fmla="*/ 0 h 79"/>
                <a:gd name="T28" fmla="*/ 58 w 78"/>
                <a:gd name="T29" fmla="*/ 0 h 79"/>
                <a:gd name="T30" fmla="*/ 67 w 78"/>
                <a:gd name="T31" fmla="*/ 2 h 79"/>
                <a:gd name="T32" fmla="*/ 71 w 78"/>
                <a:gd name="T33" fmla="*/ 7 h 79"/>
                <a:gd name="T34" fmla="*/ 76 w 78"/>
                <a:gd name="T35" fmla="*/ 13 h 79"/>
                <a:gd name="T36" fmla="*/ 78 w 78"/>
                <a:gd name="T37" fmla="*/ 20 h 79"/>
                <a:gd name="T38" fmla="*/ 78 w 78"/>
                <a:gd name="T39" fmla="*/ 59 h 79"/>
                <a:gd name="T40" fmla="*/ 78 w 78"/>
                <a:gd name="T41" fmla="*/ 59 h 79"/>
                <a:gd name="T42" fmla="*/ 76 w 78"/>
                <a:gd name="T43" fmla="*/ 67 h 79"/>
                <a:gd name="T44" fmla="*/ 71 w 78"/>
                <a:gd name="T45" fmla="*/ 74 h 79"/>
                <a:gd name="T46" fmla="*/ 67 w 78"/>
                <a:gd name="T47" fmla="*/ 77 h 79"/>
                <a:gd name="T48" fmla="*/ 58 w 78"/>
                <a:gd name="T49" fmla="*/ 79 h 79"/>
                <a:gd name="T50" fmla="*/ 58 w 78"/>
                <a:gd name="T5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 h="79">
                  <a:moveTo>
                    <a:pt x="58" y="79"/>
                  </a:moveTo>
                  <a:lnTo>
                    <a:pt x="19" y="79"/>
                  </a:lnTo>
                  <a:lnTo>
                    <a:pt x="19" y="79"/>
                  </a:lnTo>
                  <a:lnTo>
                    <a:pt x="11" y="77"/>
                  </a:lnTo>
                  <a:lnTo>
                    <a:pt x="6" y="74"/>
                  </a:lnTo>
                  <a:lnTo>
                    <a:pt x="1" y="67"/>
                  </a:lnTo>
                  <a:lnTo>
                    <a:pt x="0" y="59"/>
                  </a:lnTo>
                  <a:lnTo>
                    <a:pt x="0" y="20"/>
                  </a:lnTo>
                  <a:lnTo>
                    <a:pt x="0" y="20"/>
                  </a:lnTo>
                  <a:lnTo>
                    <a:pt x="1" y="13"/>
                  </a:lnTo>
                  <a:lnTo>
                    <a:pt x="6" y="7"/>
                  </a:lnTo>
                  <a:lnTo>
                    <a:pt x="11" y="2"/>
                  </a:lnTo>
                  <a:lnTo>
                    <a:pt x="19" y="0"/>
                  </a:lnTo>
                  <a:lnTo>
                    <a:pt x="58" y="0"/>
                  </a:lnTo>
                  <a:lnTo>
                    <a:pt x="58" y="0"/>
                  </a:lnTo>
                  <a:lnTo>
                    <a:pt x="67" y="2"/>
                  </a:lnTo>
                  <a:lnTo>
                    <a:pt x="71" y="7"/>
                  </a:lnTo>
                  <a:lnTo>
                    <a:pt x="76" y="13"/>
                  </a:lnTo>
                  <a:lnTo>
                    <a:pt x="78" y="20"/>
                  </a:lnTo>
                  <a:lnTo>
                    <a:pt x="78" y="59"/>
                  </a:lnTo>
                  <a:lnTo>
                    <a:pt x="78" y="59"/>
                  </a:lnTo>
                  <a:lnTo>
                    <a:pt x="76" y="67"/>
                  </a:lnTo>
                  <a:lnTo>
                    <a:pt x="71" y="74"/>
                  </a:lnTo>
                  <a:lnTo>
                    <a:pt x="67" y="77"/>
                  </a:lnTo>
                  <a:lnTo>
                    <a:pt x="58" y="79"/>
                  </a:lnTo>
                  <a:lnTo>
                    <a:pt x="58"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sp>
          <p:nvSpPr>
            <p:cNvPr id="151" name="Freeform 288"/>
            <p:cNvSpPr>
              <a:spLocks/>
            </p:cNvSpPr>
            <p:nvPr/>
          </p:nvSpPr>
          <p:spPr bwMode="auto">
            <a:xfrm>
              <a:off x="6340907" y="4542909"/>
              <a:ext cx="114022" cy="115484"/>
            </a:xfrm>
            <a:custGeom>
              <a:avLst/>
              <a:gdLst>
                <a:gd name="T0" fmla="*/ 59 w 78"/>
                <a:gd name="T1" fmla="*/ 79 h 79"/>
                <a:gd name="T2" fmla="*/ 20 w 78"/>
                <a:gd name="T3" fmla="*/ 79 h 79"/>
                <a:gd name="T4" fmla="*/ 20 w 78"/>
                <a:gd name="T5" fmla="*/ 79 h 79"/>
                <a:gd name="T6" fmla="*/ 13 w 78"/>
                <a:gd name="T7" fmla="*/ 77 h 79"/>
                <a:gd name="T8" fmla="*/ 7 w 78"/>
                <a:gd name="T9" fmla="*/ 74 h 79"/>
                <a:gd name="T10" fmla="*/ 2 w 78"/>
                <a:gd name="T11" fmla="*/ 67 h 79"/>
                <a:gd name="T12" fmla="*/ 0 w 78"/>
                <a:gd name="T13" fmla="*/ 59 h 79"/>
                <a:gd name="T14" fmla="*/ 0 w 78"/>
                <a:gd name="T15" fmla="*/ 20 h 79"/>
                <a:gd name="T16" fmla="*/ 0 w 78"/>
                <a:gd name="T17" fmla="*/ 20 h 79"/>
                <a:gd name="T18" fmla="*/ 2 w 78"/>
                <a:gd name="T19" fmla="*/ 13 h 79"/>
                <a:gd name="T20" fmla="*/ 7 w 78"/>
                <a:gd name="T21" fmla="*/ 7 h 79"/>
                <a:gd name="T22" fmla="*/ 13 w 78"/>
                <a:gd name="T23" fmla="*/ 2 h 79"/>
                <a:gd name="T24" fmla="*/ 20 w 78"/>
                <a:gd name="T25" fmla="*/ 0 h 79"/>
                <a:gd name="T26" fmla="*/ 59 w 78"/>
                <a:gd name="T27" fmla="*/ 0 h 79"/>
                <a:gd name="T28" fmla="*/ 59 w 78"/>
                <a:gd name="T29" fmla="*/ 0 h 79"/>
                <a:gd name="T30" fmla="*/ 67 w 78"/>
                <a:gd name="T31" fmla="*/ 2 h 79"/>
                <a:gd name="T32" fmla="*/ 74 w 78"/>
                <a:gd name="T33" fmla="*/ 7 h 79"/>
                <a:gd name="T34" fmla="*/ 77 w 78"/>
                <a:gd name="T35" fmla="*/ 13 h 79"/>
                <a:gd name="T36" fmla="*/ 78 w 78"/>
                <a:gd name="T37" fmla="*/ 20 h 79"/>
                <a:gd name="T38" fmla="*/ 78 w 78"/>
                <a:gd name="T39" fmla="*/ 59 h 79"/>
                <a:gd name="T40" fmla="*/ 78 w 78"/>
                <a:gd name="T41" fmla="*/ 59 h 79"/>
                <a:gd name="T42" fmla="*/ 77 w 78"/>
                <a:gd name="T43" fmla="*/ 67 h 79"/>
                <a:gd name="T44" fmla="*/ 74 w 78"/>
                <a:gd name="T45" fmla="*/ 74 h 79"/>
                <a:gd name="T46" fmla="*/ 67 w 78"/>
                <a:gd name="T47" fmla="*/ 77 h 79"/>
                <a:gd name="T48" fmla="*/ 59 w 78"/>
                <a:gd name="T49" fmla="*/ 79 h 79"/>
                <a:gd name="T50" fmla="*/ 59 w 78"/>
                <a:gd name="T5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 h="79">
                  <a:moveTo>
                    <a:pt x="59" y="79"/>
                  </a:moveTo>
                  <a:lnTo>
                    <a:pt x="20" y="79"/>
                  </a:lnTo>
                  <a:lnTo>
                    <a:pt x="20" y="79"/>
                  </a:lnTo>
                  <a:lnTo>
                    <a:pt x="13" y="77"/>
                  </a:lnTo>
                  <a:lnTo>
                    <a:pt x="7" y="74"/>
                  </a:lnTo>
                  <a:lnTo>
                    <a:pt x="2" y="67"/>
                  </a:lnTo>
                  <a:lnTo>
                    <a:pt x="0" y="59"/>
                  </a:lnTo>
                  <a:lnTo>
                    <a:pt x="0" y="20"/>
                  </a:lnTo>
                  <a:lnTo>
                    <a:pt x="0" y="20"/>
                  </a:lnTo>
                  <a:lnTo>
                    <a:pt x="2" y="13"/>
                  </a:lnTo>
                  <a:lnTo>
                    <a:pt x="7" y="7"/>
                  </a:lnTo>
                  <a:lnTo>
                    <a:pt x="13" y="2"/>
                  </a:lnTo>
                  <a:lnTo>
                    <a:pt x="20" y="0"/>
                  </a:lnTo>
                  <a:lnTo>
                    <a:pt x="59" y="0"/>
                  </a:lnTo>
                  <a:lnTo>
                    <a:pt x="59" y="0"/>
                  </a:lnTo>
                  <a:lnTo>
                    <a:pt x="67" y="2"/>
                  </a:lnTo>
                  <a:lnTo>
                    <a:pt x="74" y="7"/>
                  </a:lnTo>
                  <a:lnTo>
                    <a:pt x="77" y="13"/>
                  </a:lnTo>
                  <a:lnTo>
                    <a:pt x="78" y="20"/>
                  </a:lnTo>
                  <a:lnTo>
                    <a:pt x="78" y="59"/>
                  </a:lnTo>
                  <a:lnTo>
                    <a:pt x="78" y="59"/>
                  </a:lnTo>
                  <a:lnTo>
                    <a:pt x="77" y="67"/>
                  </a:lnTo>
                  <a:lnTo>
                    <a:pt x="74" y="74"/>
                  </a:lnTo>
                  <a:lnTo>
                    <a:pt x="67" y="77"/>
                  </a:lnTo>
                  <a:lnTo>
                    <a:pt x="59" y="79"/>
                  </a:lnTo>
                  <a:lnTo>
                    <a:pt x="59"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sp>
          <p:nvSpPr>
            <p:cNvPr id="152" name="Freeform 289"/>
            <p:cNvSpPr>
              <a:spLocks/>
            </p:cNvSpPr>
            <p:nvPr/>
          </p:nvSpPr>
          <p:spPr bwMode="auto">
            <a:xfrm>
              <a:off x="6481242" y="4542909"/>
              <a:ext cx="112560" cy="115484"/>
            </a:xfrm>
            <a:custGeom>
              <a:avLst/>
              <a:gdLst>
                <a:gd name="T0" fmla="*/ 57 w 77"/>
                <a:gd name="T1" fmla="*/ 79 h 79"/>
                <a:gd name="T2" fmla="*/ 20 w 77"/>
                <a:gd name="T3" fmla="*/ 79 h 79"/>
                <a:gd name="T4" fmla="*/ 20 w 77"/>
                <a:gd name="T5" fmla="*/ 79 h 79"/>
                <a:gd name="T6" fmla="*/ 12 w 77"/>
                <a:gd name="T7" fmla="*/ 77 h 79"/>
                <a:gd name="T8" fmla="*/ 5 w 77"/>
                <a:gd name="T9" fmla="*/ 74 h 79"/>
                <a:gd name="T10" fmla="*/ 0 w 77"/>
                <a:gd name="T11" fmla="*/ 67 h 79"/>
                <a:gd name="T12" fmla="*/ 0 w 77"/>
                <a:gd name="T13" fmla="*/ 59 h 79"/>
                <a:gd name="T14" fmla="*/ 0 w 77"/>
                <a:gd name="T15" fmla="*/ 20 h 79"/>
                <a:gd name="T16" fmla="*/ 0 w 77"/>
                <a:gd name="T17" fmla="*/ 20 h 79"/>
                <a:gd name="T18" fmla="*/ 0 w 77"/>
                <a:gd name="T19" fmla="*/ 13 h 79"/>
                <a:gd name="T20" fmla="*/ 5 w 77"/>
                <a:gd name="T21" fmla="*/ 7 h 79"/>
                <a:gd name="T22" fmla="*/ 12 w 77"/>
                <a:gd name="T23" fmla="*/ 2 h 79"/>
                <a:gd name="T24" fmla="*/ 20 w 77"/>
                <a:gd name="T25" fmla="*/ 0 h 79"/>
                <a:gd name="T26" fmla="*/ 57 w 77"/>
                <a:gd name="T27" fmla="*/ 0 h 79"/>
                <a:gd name="T28" fmla="*/ 57 w 77"/>
                <a:gd name="T29" fmla="*/ 0 h 79"/>
                <a:gd name="T30" fmla="*/ 66 w 77"/>
                <a:gd name="T31" fmla="*/ 2 h 79"/>
                <a:gd name="T32" fmla="*/ 72 w 77"/>
                <a:gd name="T33" fmla="*/ 7 h 79"/>
                <a:gd name="T34" fmla="*/ 75 w 77"/>
                <a:gd name="T35" fmla="*/ 13 h 79"/>
                <a:gd name="T36" fmla="*/ 77 w 77"/>
                <a:gd name="T37" fmla="*/ 20 h 79"/>
                <a:gd name="T38" fmla="*/ 77 w 77"/>
                <a:gd name="T39" fmla="*/ 59 h 79"/>
                <a:gd name="T40" fmla="*/ 77 w 77"/>
                <a:gd name="T41" fmla="*/ 59 h 79"/>
                <a:gd name="T42" fmla="*/ 75 w 77"/>
                <a:gd name="T43" fmla="*/ 67 h 79"/>
                <a:gd name="T44" fmla="*/ 72 w 77"/>
                <a:gd name="T45" fmla="*/ 74 h 79"/>
                <a:gd name="T46" fmla="*/ 66 w 77"/>
                <a:gd name="T47" fmla="*/ 77 h 79"/>
                <a:gd name="T48" fmla="*/ 57 w 77"/>
                <a:gd name="T49" fmla="*/ 79 h 79"/>
                <a:gd name="T50" fmla="*/ 57 w 77"/>
                <a:gd name="T5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79">
                  <a:moveTo>
                    <a:pt x="57" y="79"/>
                  </a:moveTo>
                  <a:lnTo>
                    <a:pt x="20" y="79"/>
                  </a:lnTo>
                  <a:lnTo>
                    <a:pt x="20" y="79"/>
                  </a:lnTo>
                  <a:lnTo>
                    <a:pt x="12" y="77"/>
                  </a:lnTo>
                  <a:lnTo>
                    <a:pt x="5" y="74"/>
                  </a:lnTo>
                  <a:lnTo>
                    <a:pt x="0" y="67"/>
                  </a:lnTo>
                  <a:lnTo>
                    <a:pt x="0" y="59"/>
                  </a:lnTo>
                  <a:lnTo>
                    <a:pt x="0" y="20"/>
                  </a:lnTo>
                  <a:lnTo>
                    <a:pt x="0" y="20"/>
                  </a:lnTo>
                  <a:lnTo>
                    <a:pt x="0" y="13"/>
                  </a:lnTo>
                  <a:lnTo>
                    <a:pt x="5" y="7"/>
                  </a:lnTo>
                  <a:lnTo>
                    <a:pt x="12" y="2"/>
                  </a:lnTo>
                  <a:lnTo>
                    <a:pt x="20" y="0"/>
                  </a:lnTo>
                  <a:lnTo>
                    <a:pt x="57" y="0"/>
                  </a:lnTo>
                  <a:lnTo>
                    <a:pt x="57" y="0"/>
                  </a:lnTo>
                  <a:lnTo>
                    <a:pt x="66" y="2"/>
                  </a:lnTo>
                  <a:lnTo>
                    <a:pt x="72" y="7"/>
                  </a:lnTo>
                  <a:lnTo>
                    <a:pt x="75" y="13"/>
                  </a:lnTo>
                  <a:lnTo>
                    <a:pt x="77" y="20"/>
                  </a:lnTo>
                  <a:lnTo>
                    <a:pt x="77" y="59"/>
                  </a:lnTo>
                  <a:lnTo>
                    <a:pt x="77" y="59"/>
                  </a:lnTo>
                  <a:lnTo>
                    <a:pt x="75" y="67"/>
                  </a:lnTo>
                  <a:lnTo>
                    <a:pt x="72" y="74"/>
                  </a:lnTo>
                  <a:lnTo>
                    <a:pt x="66" y="77"/>
                  </a:lnTo>
                  <a:lnTo>
                    <a:pt x="57" y="79"/>
                  </a:lnTo>
                  <a:lnTo>
                    <a:pt x="57"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sp>
          <p:nvSpPr>
            <p:cNvPr id="153" name="Freeform 290"/>
            <p:cNvSpPr>
              <a:spLocks/>
            </p:cNvSpPr>
            <p:nvPr/>
          </p:nvSpPr>
          <p:spPr bwMode="auto">
            <a:xfrm>
              <a:off x="6620115" y="4542909"/>
              <a:ext cx="114022" cy="115484"/>
            </a:xfrm>
            <a:custGeom>
              <a:avLst/>
              <a:gdLst>
                <a:gd name="T0" fmla="*/ 59 w 78"/>
                <a:gd name="T1" fmla="*/ 79 h 79"/>
                <a:gd name="T2" fmla="*/ 19 w 78"/>
                <a:gd name="T3" fmla="*/ 79 h 79"/>
                <a:gd name="T4" fmla="*/ 19 w 78"/>
                <a:gd name="T5" fmla="*/ 79 h 79"/>
                <a:gd name="T6" fmla="*/ 11 w 78"/>
                <a:gd name="T7" fmla="*/ 77 h 79"/>
                <a:gd name="T8" fmla="*/ 5 w 78"/>
                <a:gd name="T9" fmla="*/ 74 h 79"/>
                <a:gd name="T10" fmla="*/ 2 w 78"/>
                <a:gd name="T11" fmla="*/ 67 h 79"/>
                <a:gd name="T12" fmla="*/ 0 w 78"/>
                <a:gd name="T13" fmla="*/ 59 h 79"/>
                <a:gd name="T14" fmla="*/ 0 w 78"/>
                <a:gd name="T15" fmla="*/ 20 h 79"/>
                <a:gd name="T16" fmla="*/ 0 w 78"/>
                <a:gd name="T17" fmla="*/ 20 h 79"/>
                <a:gd name="T18" fmla="*/ 2 w 78"/>
                <a:gd name="T19" fmla="*/ 13 h 79"/>
                <a:gd name="T20" fmla="*/ 5 w 78"/>
                <a:gd name="T21" fmla="*/ 7 h 79"/>
                <a:gd name="T22" fmla="*/ 11 w 78"/>
                <a:gd name="T23" fmla="*/ 2 h 79"/>
                <a:gd name="T24" fmla="*/ 19 w 78"/>
                <a:gd name="T25" fmla="*/ 0 h 79"/>
                <a:gd name="T26" fmla="*/ 59 w 78"/>
                <a:gd name="T27" fmla="*/ 0 h 79"/>
                <a:gd name="T28" fmla="*/ 59 w 78"/>
                <a:gd name="T29" fmla="*/ 0 h 79"/>
                <a:gd name="T30" fmla="*/ 65 w 78"/>
                <a:gd name="T31" fmla="*/ 2 h 79"/>
                <a:gd name="T32" fmla="*/ 72 w 78"/>
                <a:gd name="T33" fmla="*/ 7 h 79"/>
                <a:gd name="T34" fmla="*/ 77 w 78"/>
                <a:gd name="T35" fmla="*/ 13 h 79"/>
                <a:gd name="T36" fmla="*/ 78 w 78"/>
                <a:gd name="T37" fmla="*/ 20 h 79"/>
                <a:gd name="T38" fmla="*/ 78 w 78"/>
                <a:gd name="T39" fmla="*/ 59 h 79"/>
                <a:gd name="T40" fmla="*/ 78 w 78"/>
                <a:gd name="T41" fmla="*/ 59 h 79"/>
                <a:gd name="T42" fmla="*/ 77 w 78"/>
                <a:gd name="T43" fmla="*/ 67 h 79"/>
                <a:gd name="T44" fmla="*/ 72 w 78"/>
                <a:gd name="T45" fmla="*/ 74 h 79"/>
                <a:gd name="T46" fmla="*/ 65 w 78"/>
                <a:gd name="T47" fmla="*/ 77 h 79"/>
                <a:gd name="T48" fmla="*/ 59 w 78"/>
                <a:gd name="T49" fmla="*/ 79 h 79"/>
                <a:gd name="T50" fmla="*/ 59 w 78"/>
                <a:gd name="T5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 h="79">
                  <a:moveTo>
                    <a:pt x="59" y="79"/>
                  </a:moveTo>
                  <a:lnTo>
                    <a:pt x="19" y="79"/>
                  </a:lnTo>
                  <a:lnTo>
                    <a:pt x="19" y="79"/>
                  </a:lnTo>
                  <a:lnTo>
                    <a:pt x="11" y="77"/>
                  </a:lnTo>
                  <a:lnTo>
                    <a:pt x="5" y="74"/>
                  </a:lnTo>
                  <a:lnTo>
                    <a:pt x="2" y="67"/>
                  </a:lnTo>
                  <a:lnTo>
                    <a:pt x="0" y="59"/>
                  </a:lnTo>
                  <a:lnTo>
                    <a:pt x="0" y="20"/>
                  </a:lnTo>
                  <a:lnTo>
                    <a:pt x="0" y="20"/>
                  </a:lnTo>
                  <a:lnTo>
                    <a:pt x="2" y="13"/>
                  </a:lnTo>
                  <a:lnTo>
                    <a:pt x="5" y="7"/>
                  </a:lnTo>
                  <a:lnTo>
                    <a:pt x="11" y="2"/>
                  </a:lnTo>
                  <a:lnTo>
                    <a:pt x="19" y="0"/>
                  </a:lnTo>
                  <a:lnTo>
                    <a:pt x="59" y="0"/>
                  </a:lnTo>
                  <a:lnTo>
                    <a:pt x="59" y="0"/>
                  </a:lnTo>
                  <a:lnTo>
                    <a:pt x="65" y="2"/>
                  </a:lnTo>
                  <a:lnTo>
                    <a:pt x="72" y="7"/>
                  </a:lnTo>
                  <a:lnTo>
                    <a:pt x="77" y="13"/>
                  </a:lnTo>
                  <a:lnTo>
                    <a:pt x="78" y="20"/>
                  </a:lnTo>
                  <a:lnTo>
                    <a:pt x="78" y="59"/>
                  </a:lnTo>
                  <a:lnTo>
                    <a:pt x="78" y="59"/>
                  </a:lnTo>
                  <a:lnTo>
                    <a:pt x="77" y="67"/>
                  </a:lnTo>
                  <a:lnTo>
                    <a:pt x="72" y="74"/>
                  </a:lnTo>
                  <a:lnTo>
                    <a:pt x="65" y="77"/>
                  </a:lnTo>
                  <a:lnTo>
                    <a:pt x="59" y="79"/>
                  </a:lnTo>
                  <a:lnTo>
                    <a:pt x="59"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en-US" sz="1013"/>
            </a:p>
          </p:txBody>
        </p:sp>
      </p:grpSp>
      <p:pic>
        <p:nvPicPr>
          <p:cNvPr id="1026" name="Picture 2" descr="http://www.freelargeimages.com/wp-content/uploads/2014/11/Asean_flag-5.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53504" y="3663442"/>
            <a:ext cx="633923" cy="6339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743286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32500">
                                      <p:stCondLst>
                                        <p:cond delay="300"/>
                                      </p:stCondLst>
                                      <p:childTnLst>
                                        <p:set>
                                          <p:cBhvr>
                                            <p:cTn id="6" dur="1" fill="hold">
                                              <p:stCondLst>
                                                <p:cond delay="0"/>
                                              </p:stCondLst>
                                            </p:cTn>
                                            <p:tgtEl>
                                              <p:spTgt spid="75"/>
                                            </p:tgtEl>
                                            <p:attrNameLst>
                                              <p:attrName>style.visibility</p:attrName>
                                            </p:attrNameLst>
                                          </p:cBhvr>
                                          <p:to>
                                            <p:strVal val="visible"/>
                                          </p:to>
                                        </p:set>
                                        <p:anim calcmode="lin" valueType="num" p14:bounceEnd="32500">
                                          <p:cBhvr additive="base">
                                            <p:cTn id="7" dur="1300" fill="hold"/>
                                            <p:tgtEl>
                                              <p:spTgt spid="75"/>
                                            </p:tgtEl>
                                            <p:attrNameLst>
                                              <p:attrName>ppt_x</p:attrName>
                                            </p:attrNameLst>
                                          </p:cBhvr>
                                          <p:tavLst>
                                            <p:tav tm="0">
                                              <p:val>
                                                <p:strVal val="#ppt_x"/>
                                              </p:val>
                                            </p:tav>
                                            <p:tav tm="100000">
                                              <p:val>
                                                <p:strVal val="#ppt_x"/>
                                              </p:val>
                                            </p:tav>
                                          </p:tavLst>
                                        </p:anim>
                                        <p:anim calcmode="lin" valueType="num" p14:bounceEnd="32500">
                                          <p:cBhvr additive="base">
                                            <p:cTn id="8" dur="1300" fill="hold"/>
                                            <p:tgtEl>
                                              <p:spTgt spid="75"/>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75"/>
                                            </p:tgtEl>
                                            <p:attrNameLst>
                                              <p:attrName>style.visibility</p:attrName>
                                            </p:attrNameLst>
                                          </p:cBhvr>
                                          <p:to>
                                            <p:strVal val="visible"/>
                                          </p:to>
                                        </p:set>
                                        <p:anim calcmode="lin" valueType="num">
                                          <p:cBhvr>
                                            <p:cTn id="11" dur="800" fill="hold"/>
                                            <p:tgtEl>
                                              <p:spTgt spid="75"/>
                                            </p:tgtEl>
                                            <p:attrNameLst>
                                              <p:attrName>ppt_w</p:attrName>
                                            </p:attrNameLst>
                                          </p:cBhvr>
                                          <p:tavLst>
                                            <p:tav tm="0">
                                              <p:val>
                                                <p:fltVal val="0"/>
                                              </p:val>
                                            </p:tav>
                                            <p:tav tm="100000">
                                              <p:val>
                                                <p:strVal val="#ppt_w"/>
                                              </p:val>
                                            </p:tav>
                                          </p:tavLst>
                                        </p:anim>
                                        <p:anim calcmode="lin" valueType="num">
                                          <p:cBhvr>
                                            <p:cTn id="12" dur="800" fill="hold"/>
                                            <p:tgtEl>
                                              <p:spTgt spid="75"/>
                                            </p:tgtEl>
                                            <p:attrNameLst>
                                              <p:attrName>ppt_h</p:attrName>
                                            </p:attrNameLst>
                                          </p:cBhvr>
                                          <p:tavLst>
                                            <p:tav tm="0">
                                              <p:val>
                                                <p:fltVal val="0"/>
                                              </p:val>
                                            </p:tav>
                                            <p:tav tm="100000">
                                              <p:val>
                                                <p:strVal val="#ppt_h"/>
                                              </p:val>
                                            </p:tav>
                                          </p:tavLst>
                                        </p:anim>
                                        <p:animEffect transition="in" filter="fade">
                                          <p:cBhvr>
                                            <p:cTn id="13" dur="800"/>
                                            <p:tgtEl>
                                              <p:spTgt spid="75"/>
                                            </p:tgtEl>
                                          </p:cBhvr>
                                        </p:animEffect>
                                      </p:childTnLst>
                                    </p:cTn>
                                  </p:par>
                                </p:childTnLst>
                              </p:cTn>
                            </p:par>
                            <p:par>
                              <p:cTn id="14" fill="hold">
                                <p:stCondLst>
                                  <p:cond delay="1600"/>
                                </p:stCondLst>
                                <p:childTnLst>
                                  <p:par>
                                    <p:cTn id="15" presetID="10" presetClass="entr" presetSubtype="0" fill="hold" grpId="0" nodeType="afterEffect">
                                      <p:stCondLst>
                                        <p:cond delay="0"/>
                                      </p:stCondLst>
                                      <p:childTnLst>
                                        <p:set>
                                          <p:cBhvr>
                                            <p:cTn id="16" dur="1" fill="hold">
                                              <p:stCondLst>
                                                <p:cond delay="0"/>
                                              </p:stCondLst>
                                            </p:cTn>
                                            <p:tgtEl>
                                              <p:spTgt spid="128"/>
                                            </p:tgtEl>
                                            <p:attrNameLst>
                                              <p:attrName>style.visibility</p:attrName>
                                            </p:attrNameLst>
                                          </p:cBhvr>
                                          <p:to>
                                            <p:strVal val="visible"/>
                                          </p:to>
                                        </p:set>
                                        <p:animEffect transition="in" filter="fade">
                                          <p:cBhvr>
                                            <p:cTn id="17" dur="500"/>
                                            <p:tgtEl>
                                              <p:spTgt spid="128"/>
                                            </p:tgtEl>
                                          </p:cBhvr>
                                        </p:animEffect>
                                      </p:childTnLst>
                                    </p:cTn>
                                  </p:par>
                                </p:childTnLst>
                              </p:cTn>
                            </p:par>
                            <p:par>
                              <p:cTn id="18" fill="hold">
                                <p:stCondLst>
                                  <p:cond delay="2100"/>
                                </p:stCondLst>
                                <p:childTnLst>
                                  <p:par>
                                    <p:cTn id="19" presetID="10" presetClass="entr" presetSubtype="0" fill="hold" grpId="0" nodeType="afterEffect">
                                      <p:stCondLst>
                                        <p:cond delay="0"/>
                                      </p:stCondLst>
                                      <p:childTnLst>
                                        <p:set>
                                          <p:cBhvr>
                                            <p:cTn id="20" dur="1" fill="hold">
                                              <p:stCondLst>
                                                <p:cond delay="0"/>
                                              </p:stCondLst>
                                            </p:cTn>
                                            <p:tgtEl>
                                              <p:spTgt spid="132"/>
                                            </p:tgtEl>
                                            <p:attrNameLst>
                                              <p:attrName>style.visibility</p:attrName>
                                            </p:attrNameLst>
                                          </p:cBhvr>
                                          <p:to>
                                            <p:strVal val="visible"/>
                                          </p:to>
                                        </p:set>
                                        <p:animEffect transition="in" filter="fade">
                                          <p:cBhvr>
                                            <p:cTn id="21" dur="500"/>
                                            <p:tgtEl>
                                              <p:spTgt spid="132"/>
                                            </p:tgtEl>
                                          </p:cBhvr>
                                        </p:animEffect>
                                      </p:childTnLst>
                                    </p:cTn>
                                  </p:par>
                                </p:childTnLst>
                              </p:cTn>
                            </p:par>
                            <p:par>
                              <p:cTn id="22" fill="hold">
                                <p:stCondLst>
                                  <p:cond delay="26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100"/>
                                </p:stCondLst>
                                <p:childTnLst>
                                  <p:par>
                                    <p:cTn id="27" presetID="10" presetClass="entr" presetSubtype="0" fill="hold" grpId="0" nodeType="afterEffect">
                                      <p:stCondLst>
                                        <p:cond delay="0"/>
                                      </p:stCondLst>
                                      <p:childTnLst>
                                        <p:set>
                                          <p:cBhvr>
                                            <p:cTn id="28" dur="1" fill="hold">
                                              <p:stCondLst>
                                                <p:cond delay="0"/>
                                              </p:stCondLst>
                                            </p:cTn>
                                            <p:tgtEl>
                                              <p:spTgt spid="133"/>
                                            </p:tgtEl>
                                            <p:attrNameLst>
                                              <p:attrName>style.visibility</p:attrName>
                                            </p:attrNameLst>
                                          </p:cBhvr>
                                          <p:to>
                                            <p:strVal val="visible"/>
                                          </p:to>
                                        </p:set>
                                        <p:animEffect transition="in" filter="fade">
                                          <p:cBhvr>
                                            <p:cTn id="29" dur="500"/>
                                            <p:tgtEl>
                                              <p:spTgt spid="133"/>
                                            </p:tgtEl>
                                          </p:cBhvr>
                                        </p:animEffect>
                                      </p:childTnLst>
                                    </p:cTn>
                                  </p:par>
                                </p:childTnLst>
                              </p:cTn>
                            </p:par>
                            <p:par>
                              <p:cTn id="30" fill="hold">
                                <p:stCondLst>
                                  <p:cond delay="3600"/>
                                </p:stCondLst>
                                <p:childTnLst>
                                  <p:par>
                                    <p:cTn id="31" presetID="10" presetClass="entr" presetSubtype="0" fill="hold" grpId="0" nodeType="afterEffect">
                                      <p:stCondLst>
                                        <p:cond delay="0"/>
                                      </p:stCondLst>
                                      <p:childTnLst>
                                        <p:set>
                                          <p:cBhvr>
                                            <p:cTn id="32" dur="1" fill="hold">
                                              <p:stCondLst>
                                                <p:cond delay="0"/>
                                              </p:stCondLst>
                                            </p:cTn>
                                            <p:tgtEl>
                                              <p:spTgt spid="130"/>
                                            </p:tgtEl>
                                            <p:attrNameLst>
                                              <p:attrName>style.visibility</p:attrName>
                                            </p:attrNameLst>
                                          </p:cBhvr>
                                          <p:to>
                                            <p:strVal val="visible"/>
                                          </p:to>
                                        </p:set>
                                        <p:animEffect transition="in" filter="fade">
                                          <p:cBhvr>
                                            <p:cTn id="33" dur="500"/>
                                            <p:tgtEl>
                                              <p:spTgt spid="130"/>
                                            </p:tgtEl>
                                          </p:cBhvr>
                                        </p:animEffect>
                                      </p:childTnLst>
                                    </p:cTn>
                                  </p:par>
                                </p:childTnLst>
                              </p:cTn>
                            </p:par>
                            <p:par>
                              <p:cTn id="34" fill="hold">
                                <p:stCondLst>
                                  <p:cond delay="4100"/>
                                </p:stCondLst>
                                <p:childTnLst>
                                  <p:par>
                                    <p:cTn id="35" presetID="10" presetClass="entr" presetSubtype="0" fill="hold" grpId="0" nodeType="afterEffect">
                                      <p:stCondLst>
                                        <p:cond delay="0"/>
                                      </p:stCondLst>
                                      <p:childTnLst>
                                        <p:set>
                                          <p:cBhvr>
                                            <p:cTn id="36" dur="1" fill="hold">
                                              <p:stCondLst>
                                                <p:cond delay="0"/>
                                              </p:stCondLst>
                                            </p:cTn>
                                            <p:tgtEl>
                                              <p:spTgt spid="134"/>
                                            </p:tgtEl>
                                            <p:attrNameLst>
                                              <p:attrName>style.visibility</p:attrName>
                                            </p:attrNameLst>
                                          </p:cBhvr>
                                          <p:to>
                                            <p:strVal val="visible"/>
                                          </p:to>
                                        </p:set>
                                        <p:animEffect transition="in" filter="fade">
                                          <p:cBhvr>
                                            <p:cTn id="37" dur="500"/>
                                            <p:tgtEl>
                                              <p:spTgt spid="134"/>
                                            </p:tgtEl>
                                          </p:cBhvr>
                                        </p:animEffect>
                                      </p:childTnLst>
                                    </p:cTn>
                                  </p:par>
                                </p:childTnLst>
                              </p:cTn>
                            </p:par>
                            <p:par>
                              <p:cTn id="38" fill="hold">
                                <p:stCondLst>
                                  <p:cond delay="46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9" grpId="0"/>
          <p:bldP spid="130" grpId="0"/>
          <p:bldP spid="131" grpId="0"/>
          <p:bldP spid="132" grpId="0"/>
          <p:bldP spid="133" grpId="0"/>
          <p:bldP spid="1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30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1300" fill="hold"/>
                                            <p:tgtEl>
                                              <p:spTgt spid="75"/>
                                            </p:tgtEl>
                                            <p:attrNameLst>
                                              <p:attrName>ppt_x</p:attrName>
                                            </p:attrNameLst>
                                          </p:cBhvr>
                                          <p:tavLst>
                                            <p:tav tm="0">
                                              <p:val>
                                                <p:strVal val="#ppt_x"/>
                                              </p:val>
                                            </p:tav>
                                            <p:tav tm="100000">
                                              <p:val>
                                                <p:strVal val="#ppt_x"/>
                                              </p:val>
                                            </p:tav>
                                          </p:tavLst>
                                        </p:anim>
                                        <p:anim calcmode="lin" valueType="num">
                                          <p:cBhvr additive="base">
                                            <p:cTn id="8" dur="1300" fill="hold"/>
                                            <p:tgtEl>
                                              <p:spTgt spid="75"/>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75"/>
                                            </p:tgtEl>
                                            <p:attrNameLst>
                                              <p:attrName>style.visibility</p:attrName>
                                            </p:attrNameLst>
                                          </p:cBhvr>
                                          <p:to>
                                            <p:strVal val="visible"/>
                                          </p:to>
                                        </p:set>
                                        <p:anim calcmode="lin" valueType="num">
                                          <p:cBhvr>
                                            <p:cTn id="11" dur="800" fill="hold"/>
                                            <p:tgtEl>
                                              <p:spTgt spid="75"/>
                                            </p:tgtEl>
                                            <p:attrNameLst>
                                              <p:attrName>ppt_w</p:attrName>
                                            </p:attrNameLst>
                                          </p:cBhvr>
                                          <p:tavLst>
                                            <p:tav tm="0">
                                              <p:val>
                                                <p:fltVal val="0"/>
                                              </p:val>
                                            </p:tav>
                                            <p:tav tm="100000">
                                              <p:val>
                                                <p:strVal val="#ppt_w"/>
                                              </p:val>
                                            </p:tav>
                                          </p:tavLst>
                                        </p:anim>
                                        <p:anim calcmode="lin" valueType="num">
                                          <p:cBhvr>
                                            <p:cTn id="12" dur="800" fill="hold"/>
                                            <p:tgtEl>
                                              <p:spTgt spid="75"/>
                                            </p:tgtEl>
                                            <p:attrNameLst>
                                              <p:attrName>ppt_h</p:attrName>
                                            </p:attrNameLst>
                                          </p:cBhvr>
                                          <p:tavLst>
                                            <p:tav tm="0">
                                              <p:val>
                                                <p:fltVal val="0"/>
                                              </p:val>
                                            </p:tav>
                                            <p:tav tm="100000">
                                              <p:val>
                                                <p:strVal val="#ppt_h"/>
                                              </p:val>
                                            </p:tav>
                                          </p:tavLst>
                                        </p:anim>
                                        <p:animEffect transition="in" filter="fade">
                                          <p:cBhvr>
                                            <p:cTn id="13" dur="800"/>
                                            <p:tgtEl>
                                              <p:spTgt spid="75"/>
                                            </p:tgtEl>
                                          </p:cBhvr>
                                        </p:animEffect>
                                      </p:childTnLst>
                                    </p:cTn>
                                  </p:par>
                                </p:childTnLst>
                              </p:cTn>
                            </p:par>
                            <p:par>
                              <p:cTn id="14" fill="hold">
                                <p:stCondLst>
                                  <p:cond delay="1600"/>
                                </p:stCondLst>
                                <p:childTnLst>
                                  <p:par>
                                    <p:cTn id="15" presetID="10" presetClass="entr" presetSubtype="0" fill="hold" grpId="0" nodeType="afterEffect">
                                      <p:stCondLst>
                                        <p:cond delay="0"/>
                                      </p:stCondLst>
                                      <p:childTnLst>
                                        <p:set>
                                          <p:cBhvr>
                                            <p:cTn id="16" dur="1" fill="hold">
                                              <p:stCondLst>
                                                <p:cond delay="0"/>
                                              </p:stCondLst>
                                            </p:cTn>
                                            <p:tgtEl>
                                              <p:spTgt spid="128"/>
                                            </p:tgtEl>
                                            <p:attrNameLst>
                                              <p:attrName>style.visibility</p:attrName>
                                            </p:attrNameLst>
                                          </p:cBhvr>
                                          <p:to>
                                            <p:strVal val="visible"/>
                                          </p:to>
                                        </p:set>
                                        <p:animEffect transition="in" filter="fade">
                                          <p:cBhvr>
                                            <p:cTn id="17" dur="500"/>
                                            <p:tgtEl>
                                              <p:spTgt spid="128"/>
                                            </p:tgtEl>
                                          </p:cBhvr>
                                        </p:animEffect>
                                      </p:childTnLst>
                                    </p:cTn>
                                  </p:par>
                                </p:childTnLst>
                              </p:cTn>
                            </p:par>
                            <p:par>
                              <p:cTn id="18" fill="hold">
                                <p:stCondLst>
                                  <p:cond delay="2100"/>
                                </p:stCondLst>
                                <p:childTnLst>
                                  <p:par>
                                    <p:cTn id="19" presetID="10" presetClass="entr" presetSubtype="0" fill="hold" grpId="0" nodeType="afterEffect">
                                      <p:stCondLst>
                                        <p:cond delay="0"/>
                                      </p:stCondLst>
                                      <p:childTnLst>
                                        <p:set>
                                          <p:cBhvr>
                                            <p:cTn id="20" dur="1" fill="hold">
                                              <p:stCondLst>
                                                <p:cond delay="0"/>
                                              </p:stCondLst>
                                            </p:cTn>
                                            <p:tgtEl>
                                              <p:spTgt spid="132"/>
                                            </p:tgtEl>
                                            <p:attrNameLst>
                                              <p:attrName>style.visibility</p:attrName>
                                            </p:attrNameLst>
                                          </p:cBhvr>
                                          <p:to>
                                            <p:strVal val="visible"/>
                                          </p:to>
                                        </p:set>
                                        <p:animEffect transition="in" filter="fade">
                                          <p:cBhvr>
                                            <p:cTn id="21" dur="500"/>
                                            <p:tgtEl>
                                              <p:spTgt spid="132"/>
                                            </p:tgtEl>
                                          </p:cBhvr>
                                        </p:animEffect>
                                      </p:childTnLst>
                                    </p:cTn>
                                  </p:par>
                                </p:childTnLst>
                              </p:cTn>
                            </p:par>
                            <p:par>
                              <p:cTn id="22" fill="hold">
                                <p:stCondLst>
                                  <p:cond delay="26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100"/>
                                </p:stCondLst>
                                <p:childTnLst>
                                  <p:par>
                                    <p:cTn id="27" presetID="10" presetClass="entr" presetSubtype="0" fill="hold" grpId="0" nodeType="afterEffect">
                                      <p:stCondLst>
                                        <p:cond delay="0"/>
                                      </p:stCondLst>
                                      <p:childTnLst>
                                        <p:set>
                                          <p:cBhvr>
                                            <p:cTn id="28" dur="1" fill="hold">
                                              <p:stCondLst>
                                                <p:cond delay="0"/>
                                              </p:stCondLst>
                                            </p:cTn>
                                            <p:tgtEl>
                                              <p:spTgt spid="133"/>
                                            </p:tgtEl>
                                            <p:attrNameLst>
                                              <p:attrName>style.visibility</p:attrName>
                                            </p:attrNameLst>
                                          </p:cBhvr>
                                          <p:to>
                                            <p:strVal val="visible"/>
                                          </p:to>
                                        </p:set>
                                        <p:animEffect transition="in" filter="fade">
                                          <p:cBhvr>
                                            <p:cTn id="29" dur="500"/>
                                            <p:tgtEl>
                                              <p:spTgt spid="133"/>
                                            </p:tgtEl>
                                          </p:cBhvr>
                                        </p:animEffect>
                                      </p:childTnLst>
                                    </p:cTn>
                                  </p:par>
                                </p:childTnLst>
                              </p:cTn>
                            </p:par>
                            <p:par>
                              <p:cTn id="30" fill="hold">
                                <p:stCondLst>
                                  <p:cond delay="3600"/>
                                </p:stCondLst>
                                <p:childTnLst>
                                  <p:par>
                                    <p:cTn id="31" presetID="10" presetClass="entr" presetSubtype="0" fill="hold" grpId="0" nodeType="afterEffect">
                                      <p:stCondLst>
                                        <p:cond delay="0"/>
                                      </p:stCondLst>
                                      <p:childTnLst>
                                        <p:set>
                                          <p:cBhvr>
                                            <p:cTn id="32" dur="1" fill="hold">
                                              <p:stCondLst>
                                                <p:cond delay="0"/>
                                              </p:stCondLst>
                                            </p:cTn>
                                            <p:tgtEl>
                                              <p:spTgt spid="130"/>
                                            </p:tgtEl>
                                            <p:attrNameLst>
                                              <p:attrName>style.visibility</p:attrName>
                                            </p:attrNameLst>
                                          </p:cBhvr>
                                          <p:to>
                                            <p:strVal val="visible"/>
                                          </p:to>
                                        </p:set>
                                        <p:animEffect transition="in" filter="fade">
                                          <p:cBhvr>
                                            <p:cTn id="33" dur="500"/>
                                            <p:tgtEl>
                                              <p:spTgt spid="130"/>
                                            </p:tgtEl>
                                          </p:cBhvr>
                                        </p:animEffect>
                                      </p:childTnLst>
                                    </p:cTn>
                                  </p:par>
                                </p:childTnLst>
                              </p:cTn>
                            </p:par>
                            <p:par>
                              <p:cTn id="34" fill="hold">
                                <p:stCondLst>
                                  <p:cond delay="4100"/>
                                </p:stCondLst>
                                <p:childTnLst>
                                  <p:par>
                                    <p:cTn id="35" presetID="10" presetClass="entr" presetSubtype="0" fill="hold" grpId="0" nodeType="afterEffect">
                                      <p:stCondLst>
                                        <p:cond delay="0"/>
                                      </p:stCondLst>
                                      <p:childTnLst>
                                        <p:set>
                                          <p:cBhvr>
                                            <p:cTn id="36" dur="1" fill="hold">
                                              <p:stCondLst>
                                                <p:cond delay="0"/>
                                              </p:stCondLst>
                                            </p:cTn>
                                            <p:tgtEl>
                                              <p:spTgt spid="134"/>
                                            </p:tgtEl>
                                            <p:attrNameLst>
                                              <p:attrName>style.visibility</p:attrName>
                                            </p:attrNameLst>
                                          </p:cBhvr>
                                          <p:to>
                                            <p:strVal val="visible"/>
                                          </p:to>
                                        </p:set>
                                        <p:animEffect transition="in" filter="fade">
                                          <p:cBhvr>
                                            <p:cTn id="37" dur="500"/>
                                            <p:tgtEl>
                                              <p:spTgt spid="134"/>
                                            </p:tgtEl>
                                          </p:cBhvr>
                                        </p:animEffect>
                                      </p:childTnLst>
                                    </p:cTn>
                                  </p:par>
                                </p:childTnLst>
                              </p:cTn>
                            </p:par>
                            <p:par>
                              <p:cTn id="38" fill="hold">
                                <p:stCondLst>
                                  <p:cond delay="46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9" grpId="0"/>
          <p:bldP spid="130" grpId="0"/>
          <p:bldP spid="131" grpId="0"/>
          <p:bldP spid="132" grpId="0"/>
          <p:bldP spid="133" grpId="0"/>
          <p:bldP spid="134"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38"/>
          <p:cNvSpPr>
            <a:spLocks noChangeArrowheads="1"/>
          </p:cNvSpPr>
          <p:nvPr/>
        </p:nvSpPr>
        <p:spPr bwMode="auto">
          <a:xfrm>
            <a:off x="0" y="857251"/>
            <a:ext cx="9144000" cy="5143499"/>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7"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en-US" sz="1350"/>
          </a:p>
        </p:txBody>
      </p:sp>
      <p:sp>
        <p:nvSpPr>
          <p:cNvPr id="91" name="Freeform 439"/>
          <p:cNvSpPr>
            <a:spLocks/>
          </p:cNvSpPr>
          <p:nvPr/>
        </p:nvSpPr>
        <p:spPr bwMode="auto">
          <a:xfrm>
            <a:off x="244166" y="991645"/>
            <a:ext cx="2929985" cy="989608"/>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tx2">
                  <a:lumMod val="40000"/>
                  <a:lumOff val="60000"/>
                </a:schemeClr>
              </a:solidFill>
            </a:endParaRPr>
          </a:p>
        </p:txBody>
      </p:sp>
      <p:sp>
        <p:nvSpPr>
          <p:cNvPr id="92" name="Freeform 440"/>
          <p:cNvSpPr>
            <a:spLocks/>
          </p:cNvSpPr>
          <p:nvPr/>
        </p:nvSpPr>
        <p:spPr bwMode="auto">
          <a:xfrm>
            <a:off x="244166" y="2237812"/>
            <a:ext cx="2929985" cy="1001822"/>
          </a:xfrm>
          <a:custGeom>
            <a:avLst/>
            <a:gdLst>
              <a:gd name="T0" fmla="*/ 1603 w 1635"/>
              <a:gd name="T1" fmla="*/ 561 h 561"/>
              <a:gd name="T2" fmla="*/ 32 w 1635"/>
              <a:gd name="T3" fmla="*/ 561 h 561"/>
              <a:gd name="T4" fmla="*/ 0 w 1635"/>
              <a:gd name="T5" fmla="*/ 529 h 561"/>
              <a:gd name="T6" fmla="*/ 0 w 1635"/>
              <a:gd name="T7" fmla="*/ 32 h 561"/>
              <a:gd name="T8" fmla="*/ 32 w 1635"/>
              <a:gd name="T9" fmla="*/ 0 h 561"/>
              <a:gd name="T10" fmla="*/ 1603 w 1635"/>
              <a:gd name="T11" fmla="*/ 0 h 561"/>
              <a:gd name="T12" fmla="*/ 1635 w 1635"/>
              <a:gd name="T13" fmla="*/ 32 h 561"/>
              <a:gd name="T14" fmla="*/ 1635 w 1635"/>
              <a:gd name="T15" fmla="*/ 529 h 561"/>
              <a:gd name="T16" fmla="*/ 1603 w 1635"/>
              <a:gd name="T17" fmla="*/ 561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1">
                <a:moveTo>
                  <a:pt x="1603" y="561"/>
                </a:moveTo>
                <a:cubicBezTo>
                  <a:pt x="32" y="561"/>
                  <a:pt x="32" y="561"/>
                  <a:pt x="32" y="561"/>
                </a:cubicBezTo>
                <a:cubicBezTo>
                  <a:pt x="14" y="561"/>
                  <a:pt x="0" y="546"/>
                  <a:pt x="0" y="529"/>
                </a:cubicBezTo>
                <a:cubicBezTo>
                  <a:pt x="0" y="32"/>
                  <a:pt x="0" y="32"/>
                  <a:pt x="0" y="32"/>
                </a:cubicBezTo>
                <a:cubicBezTo>
                  <a:pt x="0" y="15"/>
                  <a:pt x="14" y="0"/>
                  <a:pt x="32" y="0"/>
                </a:cubicBezTo>
                <a:cubicBezTo>
                  <a:pt x="1603" y="0"/>
                  <a:pt x="1603" y="0"/>
                  <a:pt x="1603" y="0"/>
                </a:cubicBezTo>
                <a:cubicBezTo>
                  <a:pt x="1620" y="0"/>
                  <a:pt x="1635" y="15"/>
                  <a:pt x="1635" y="32"/>
                </a:cubicBezTo>
                <a:cubicBezTo>
                  <a:pt x="1635" y="529"/>
                  <a:pt x="1635" y="529"/>
                  <a:pt x="1635" y="529"/>
                </a:cubicBezTo>
                <a:cubicBezTo>
                  <a:pt x="1635" y="546"/>
                  <a:pt x="1620" y="561"/>
                  <a:pt x="1603" y="561"/>
                </a:cubicBez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 name="Freeform 441"/>
          <p:cNvSpPr>
            <a:spLocks/>
          </p:cNvSpPr>
          <p:nvPr/>
        </p:nvSpPr>
        <p:spPr bwMode="auto">
          <a:xfrm>
            <a:off x="244166" y="3483980"/>
            <a:ext cx="2929985"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accent4">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Freeform 443"/>
          <p:cNvSpPr>
            <a:spLocks/>
          </p:cNvSpPr>
          <p:nvPr/>
        </p:nvSpPr>
        <p:spPr bwMode="auto">
          <a:xfrm>
            <a:off x="5969841" y="991645"/>
            <a:ext cx="2917781" cy="989608"/>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tx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Freeform 444"/>
          <p:cNvSpPr>
            <a:spLocks/>
          </p:cNvSpPr>
          <p:nvPr/>
        </p:nvSpPr>
        <p:spPr bwMode="auto">
          <a:xfrm>
            <a:off x="5969841" y="2237812"/>
            <a:ext cx="2917781" cy="1001822"/>
          </a:xfrm>
          <a:custGeom>
            <a:avLst/>
            <a:gdLst>
              <a:gd name="T0" fmla="*/ 1603 w 1635"/>
              <a:gd name="T1" fmla="*/ 561 h 561"/>
              <a:gd name="T2" fmla="*/ 32 w 1635"/>
              <a:gd name="T3" fmla="*/ 561 h 561"/>
              <a:gd name="T4" fmla="*/ 0 w 1635"/>
              <a:gd name="T5" fmla="*/ 529 h 561"/>
              <a:gd name="T6" fmla="*/ 0 w 1635"/>
              <a:gd name="T7" fmla="*/ 32 h 561"/>
              <a:gd name="T8" fmla="*/ 32 w 1635"/>
              <a:gd name="T9" fmla="*/ 0 h 561"/>
              <a:gd name="T10" fmla="*/ 1603 w 1635"/>
              <a:gd name="T11" fmla="*/ 0 h 561"/>
              <a:gd name="T12" fmla="*/ 1635 w 1635"/>
              <a:gd name="T13" fmla="*/ 32 h 561"/>
              <a:gd name="T14" fmla="*/ 1635 w 1635"/>
              <a:gd name="T15" fmla="*/ 529 h 561"/>
              <a:gd name="T16" fmla="*/ 1603 w 1635"/>
              <a:gd name="T17" fmla="*/ 561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1">
                <a:moveTo>
                  <a:pt x="1603" y="561"/>
                </a:moveTo>
                <a:cubicBezTo>
                  <a:pt x="32" y="561"/>
                  <a:pt x="32" y="561"/>
                  <a:pt x="32" y="561"/>
                </a:cubicBezTo>
                <a:cubicBezTo>
                  <a:pt x="14" y="561"/>
                  <a:pt x="0" y="546"/>
                  <a:pt x="0" y="529"/>
                </a:cubicBezTo>
                <a:cubicBezTo>
                  <a:pt x="0" y="32"/>
                  <a:pt x="0" y="32"/>
                  <a:pt x="0" y="32"/>
                </a:cubicBezTo>
                <a:cubicBezTo>
                  <a:pt x="0" y="15"/>
                  <a:pt x="14" y="0"/>
                  <a:pt x="32" y="0"/>
                </a:cubicBezTo>
                <a:cubicBezTo>
                  <a:pt x="1603" y="0"/>
                  <a:pt x="1603" y="0"/>
                  <a:pt x="1603" y="0"/>
                </a:cubicBezTo>
                <a:cubicBezTo>
                  <a:pt x="1621" y="0"/>
                  <a:pt x="1635" y="15"/>
                  <a:pt x="1635" y="32"/>
                </a:cubicBezTo>
                <a:cubicBezTo>
                  <a:pt x="1635" y="529"/>
                  <a:pt x="1635" y="529"/>
                  <a:pt x="1635" y="529"/>
                </a:cubicBezTo>
                <a:cubicBezTo>
                  <a:pt x="1635" y="546"/>
                  <a:pt x="1621" y="561"/>
                  <a:pt x="1603" y="561"/>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445"/>
          <p:cNvSpPr>
            <a:spLocks/>
          </p:cNvSpPr>
          <p:nvPr/>
        </p:nvSpPr>
        <p:spPr bwMode="auto">
          <a:xfrm>
            <a:off x="5969841" y="3483980"/>
            <a:ext cx="2917781"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 name="Group 5"/>
          <p:cNvGrpSpPr/>
          <p:nvPr/>
        </p:nvGrpSpPr>
        <p:grpSpPr>
          <a:xfrm>
            <a:off x="6116341" y="1223770"/>
            <a:ext cx="500543" cy="513128"/>
            <a:chOff x="8155121" y="488693"/>
            <a:chExt cx="667391" cy="684171"/>
          </a:xfrm>
          <a:solidFill>
            <a:schemeClr val="tx2">
              <a:lumMod val="20000"/>
              <a:lumOff val="80000"/>
            </a:schemeClr>
          </a:solidFill>
        </p:grpSpPr>
        <p:sp>
          <p:nvSpPr>
            <p:cNvPr id="99" name="Freeform 469"/>
            <p:cNvSpPr>
              <a:spLocks noEditPoints="1"/>
            </p:cNvSpPr>
            <p:nvPr/>
          </p:nvSpPr>
          <p:spPr bwMode="auto">
            <a:xfrm>
              <a:off x="8155121" y="488693"/>
              <a:ext cx="667391" cy="684171"/>
            </a:xfrm>
            <a:custGeom>
              <a:avLst/>
              <a:gdLst>
                <a:gd name="T0" fmla="*/ 257 w 283"/>
                <a:gd name="T1" fmla="*/ 111 h 283"/>
                <a:gd name="T2" fmla="*/ 242 w 283"/>
                <a:gd name="T3" fmla="*/ 95 h 283"/>
                <a:gd name="T4" fmla="*/ 254 w 283"/>
                <a:gd name="T5" fmla="*/ 71 h 283"/>
                <a:gd name="T6" fmla="*/ 228 w 283"/>
                <a:gd name="T7" fmla="*/ 28 h 283"/>
                <a:gd name="T8" fmla="*/ 202 w 283"/>
                <a:gd name="T9" fmla="*/ 38 h 283"/>
                <a:gd name="T10" fmla="*/ 180 w 283"/>
                <a:gd name="T11" fmla="*/ 37 h 283"/>
                <a:gd name="T12" fmla="*/ 172 w 283"/>
                <a:gd name="T13" fmla="*/ 12 h 283"/>
                <a:gd name="T14" fmla="*/ 123 w 283"/>
                <a:gd name="T15" fmla="*/ 0 h 283"/>
                <a:gd name="T16" fmla="*/ 111 w 283"/>
                <a:gd name="T17" fmla="*/ 26 h 283"/>
                <a:gd name="T18" fmla="*/ 95 w 283"/>
                <a:gd name="T19" fmla="*/ 40 h 283"/>
                <a:gd name="T20" fmla="*/ 71 w 283"/>
                <a:gd name="T21" fmla="*/ 28 h 283"/>
                <a:gd name="T22" fmla="*/ 29 w 283"/>
                <a:gd name="T23" fmla="*/ 54 h 283"/>
                <a:gd name="T24" fmla="*/ 38 w 283"/>
                <a:gd name="T25" fmla="*/ 81 h 283"/>
                <a:gd name="T26" fmla="*/ 37 w 283"/>
                <a:gd name="T27" fmla="*/ 103 h 283"/>
                <a:gd name="T28" fmla="*/ 12 w 283"/>
                <a:gd name="T29" fmla="*/ 111 h 283"/>
                <a:gd name="T30" fmla="*/ 0 w 283"/>
                <a:gd name="T31" fmla="*/ 159 h 283"/>
                <a:gd name="T32" fmla="*/ 26 w 283"/>
                <a:gd name="T33" fmla="*/ 172 h 283"/>
                <a:gd name="T34" fmla="*/ 41 w 283"/>
                <a:gd name="T35" fmla="*/ 188 h 283"/>
                <a:gd name="T36" fmla="*/ 29 w 283"/>
                <a:gd name="T37" fmla="*/ 211 h 283"/>
                <a:gd name="T38" fmla="*/ 54 w 283"/>
                <a:gd name="T39" fmla="*/ 254 h 283"/>
                <a:gd name="T40" fmla="*/ 81 w 283"/>
                <a:gd name="T41" fmla="*/ 244 h 283"/>
                <a:gd name="T42" fmla="*/ 103 w 283"/>
                <a:gd name="T43" fmla="*/ 245 h 283"/>
                <a:gd name="T44" fmla="*/ 111 w 283"/>
                <a:gd name="T45" fmla="*/ 270 h 283"/>
                <a:gd name="T46" fmla="*/ 160 w 283"/>
                <a:gd name="T47" fmla="*/ 283 h 283"/>
                <a:gd name="T48" fmla="*/ 172 w 283"/>
                <a:gd name="T49" fmla="*/ 257 h 283"/>
                <a:gd name="T50" fmla="*/ 188 w 283"/>
                <a:gd name="T51" fmla="*/ 242 h 283"/>
                <a:gd name="T52" fmla="*/ 211 w 283"/>
                <a:gd name="T53" fmla="*/ 254 h 283"/>
                <a:gd name="T54" fmla="*/ 254 w 283"/>
                <a:gd name="T55" fmla="*/ 228 h 283"/>
                <a:gd name="T56" fmla="*/ 245 w 283"/>
                <a:gd name="T57" fmla="*/ 202 h 283"/>
                <a:gd name="T58" fmla="*/ 246 w 283"/>
                <a:gd name="T59" fmla="*/ 180 h 283"/>
                <a:gd name="T60" fmla="*/ 271 w 283"/>
                <a:gd name="T61" fmla="*/ 172 h 283"/>
                <a:gd name="T62" fmla="*/ 283 w 283"/>
                <a:gd name="T63" fmla="*/ 123 h 283"/>
                <a:gd name="T64" fmla="*/ 141 w 283"/>
                <a:gd name="T65" fmla="*/ 202 h 283"/>
                <a:gd name="T66" fmla="*/ 141 w 283"/>
                <a:gd name="T67" fmla="*/ 81 h 283"/>
                <a:gd name="T68" fmla="*/ 141 w 283"/>
                <a:gd name="T69" fmla="*/ 202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283">
                  <a:moveTo>
                    <a:pt x="271" y="111"/>
                  </a:moveTo>
                  <a:cubicBezTo>
                    <a:pt x="257" y="111"/>
                    <a:pt x="257" y="111"/>
                    <a:pt x="257" y="111"/>
                  </a:cubicBezTo>
                  <a:cubicBezTo>
                    <a:pt x="252" y="111"/>
                    <a:pt x="247" y="108"/>
                    <a:pt x="246" y="103"/>
                  </a:cubicBezTo>
                  <a:cubicBezTo>
                    <a:pt x="245" y="100"/>
                    <a:pt x="243" y="97"/>
                    <a:pt x="242" y="95"/>
                  </a:cubicBezTo>
                  <a:cubicBezTo>
                    <a:pt x="240" y="90"/>
                    <a:pt x="241" y="85"/>
                    <a:pt x="245" y="81"/>
                  </a:cubicBezTo>
                  <a:cubicBezTo>
                    <a:pt x="254" y="71"/>
                    <a:pt x="254" y="71"/>
                    <a:pt x="254" y="71"/>
                  </a:cubicBezTo>
                  <a:cubicBezTo>
                    <a:pt x="259" y="67"/>
                    <a:pt x="259" y="59"/>
                    <a:pt x="254" y="54"/>
                  </a:cubicBezTo>
                  <a:cubicBezTo>
                    <a:pt x="228" y="28"/>
                    <a:pt x="228" y="28"/>
                    <a:pt x="228" y="28"/>
                  </a:cubicBezTo>
                  <a:cubicBezTo>
                    <a:pt x="224" y="24"/>
                    <a:pt x="216" y="24"/>
                    <a:pt x="211" y="28"/>
                  </a:cubicBezTo>
                  <a:cubicBezTo>
                    <a:pt x="202" y="38"/>
                    <a:pt x="202" y="38"/>
                    <a:pt x="202" y="38"/>
                  </a:cubicBezTo>
                  <a:cubicBezTo>
                    <a:pt x="198" y="42"/>
                    <a:pt x="193" y="43"/>
                    <a:pt x="188" y="40"/>
                  </a:cubicBezTo>
                  <a:cubicBezTo>
                    <a:pt x="185" y="39"/>
                    <a:pt x="183" y="38"/>
                    <a:pt x="180" y="37"/>
                  </a:cubicBezTo>
                  <a:cubicBezTo>
                    <a:pt x="175" y="35"/>
                    <a:pt x="172" y="31"/>
                    <a:pt x="172" y="26"/>
                  </a:cubicBezTo>
                  <a:cubicBezTo>
                    <a:pt x="172" y="12"/>
                    <a:pt x="172" y="12"/>
                    <a:pt x="172" y="12"/>
                  </a:cubicBezTo>
                  <a:cubicBezTo>
                    <a:pt x="172" y="5"/>
                    <a:pt x="166" y="0"/>
                    <a:pt x="160" y="0"/>
                  </a:cubicBezTo>
                  <a:cubicBezTo>
                    <a:pt x="123" y="0"/>
                    <a:pt x="123" y="0"/>
                    <a:pt x="123" y="0"/>
                  </a:cubicBezTo>
                  <a:cubicBezTo>
                    <a:pt x="117" y="0"/>
                    <a:pt x="111" y="5"/>
                    <a:pt x="111" y="12"/>
                  </a:cubicBezTo>
                  <a:cubicBezTo>
                    <a:pt x="111" y="26"/>
                    <a:pt x="111" y="26"/>
                    <a:pt x="111" y="26"/>
                  </a:cubicBezTo>
                  <a:cubicBezTo>
                    <a:pt x="111" y="31"/>
                    <a:pt x="108" y="35"/>
                    <a:pt x="103" y="37"/>
                  </a:cubicBezTo>
                  <a:cubicBezTo>
                    <a:pt x="100" y="38"/>
                    <a:pt x="98" y="39"/>
                    <a:pt x="95" y="40"/>
                  </a:cubicBezTo>
                  <a:cubicBezTo>
                    <a:pt x="90" y="43"/>
                    <a:pt x="85" y="42"/>
                    <a:pt x="81" y="38"/>
                  </a:cubicBezTo>
                  <a:cubicBezTo>
                    <a:pt x="71" y="28"/>
                    <a:pt x="71" y="28"/>
                    <a:pt x="71" y="28"/>
                  </a:cubicBezTo>
                  <a:cubicBezTo>
                    <a:pt x="67" y="24"/>
                    <a:pt x="59" y="24"/>
                    <a:pt x="54" y="28"/>
                  </a:cubicBezTo>
                  <a:cubicBezTo>
                    <a:pt x="29" y="54"/>
                    <a:pt x="29" y="54"/>
                    <a:pt x="29" y="54"/>
                  </a:cubicBezTo>
                  <a:cubicBezTo>
                    <a:pt x="24" y="59"/>
                    <a:pt x="24" y="67"/>
                    <a:pt x="29" y="71"/>
                  </a:cubicBezTo>
                  <a:cubicBezTo>
                    <a:pt x="38" y="81"/>
                    <a:pt x="38" y="81"/>
                    <a:pt x="38" y="81"/>
                  </a:cubicBezTo>
                  <a:cubicBezTo>
                    <a:pt x="42" y="85"/>
                    <a:pt x="43" y="90"/>
                    <a:pt x="41" y="95"/>
                  </a:cubicBezTo>
                  <a:cubicBezTo>
                    <a:pt x="39" y="97"/>
                    <a:pt x="38" y="100"/>
                    <a:pt x="37" y="103"/>
                  </a:cubicBezTo>
                  <a:cubicBezTo>
                    <a:pt x="35" y="108"/>
                    <a:pt x="31" y="111"/>
                    <a:pt x="26" y="111"/>
                  </a:cubicBezTo>
                  <a:cubicBezTo>
                    <a:pt x="12" y="111"/>
                    <a:pt x="12" y="111"/>
                    <a:pt x="12" y="111"/>
                  </a:cubicBezTo>
                  <a:cubicBezTo>
                    <a:pt x="6" y="111"/>
                    <a:pt x="0" y="116"/>
                    <a:pt x="0" y="123"/>
                  </a:cubicBezTo>
                  <a:cubicBezTo>
                    <a:pt x="0" y="159"/>
                    <a:pt x="0" y="159"/>
                    <a:pt x="0" y="159"/>
                  </a:cubicBezTo>
                  <a:cubicBezTo>
                    <a:pt x="0" y="166"/>
                    <a:pt x="6" y="172"/>
                    <a:pt x="12" y="172"/>
                  </a:cubicBezTo>
                  <a:cubicBezTo>
                    <a:pt x="26" y="172"/>
                    <a:pt x="26" y="172"/>
                    <a:pt x="26" y="172"/>
                  </a:cubicBezTo>
                  <a:cubicBezTo>
                    <a:pt x="31" y="172"/>
                    <a:pt x="35" y="175"/>
                    <a:pt x="37" y="180"/>
                  </a:cubicBezTo>
                  <a:cubicBezTo>
                    <a:pt x="38" y="182"/>
                    <a:pt x="39" y="185"/>
                    <a:pt x="41" y="188"/>
                  </a:cubicBezTo>
                  <a:cubicBezTo>
                    <a:pt x="43" y="192"/>
                    <a:pt x="42" y="198"/>
                    <a:pt x="38" y="202"/>
                  </a:cubicBezTo>
                  <a:cubicBezTo>
                    <a:pt x="29" y="211"/>
                    <a:pt x="29" y="211"/>
                    <a:pt x="29" y="211"/>
                  </a:cubicBezTo>
                  <a:cubicBezTo>
                    <a:pt x="24" y="216"/>
                    <a:pt x="24" y="224"/>
                    <a:pt x="29" y="228"/>
                  </a:cubicBezTo>
                  <a:cubicBezTo>
                    <a:pt x="54" y="254"/>
                    <a:pt x="54" y="254"/>
                    <a:pt x="54" y="254"/>
                  </a:cubicBezTo>
                  <a:cubicBezTo>
                    <a:pt x="59" y="259"/>
                    <a:pt x="67" y="259"/>
                    <a:pt x="71" y="254"/>
                  </a:cubicBezTo>
                  <a:cubicBezTo>
                    <a:pt x="81" y="244"/>
                    <a:pt x="81" y="244"/>
                    <a:pt x="81" y="244"/>
                  </a:cubicBezTo>
                  <a:cubicBezTo>
                    <a:pt x="85" y="241"/>
                    <a:pt x="90" y="240"/>
                    <a:pt x="95" y="242"/>
                  </a:cubicBezTo>
                  <a:cubicBezTo>
                    <a:pt x="98" y="243"/>
                    <a:pt x="100" y="244"/>
                    <a:pt x="103" y="245"/>
                  </a:cubicBezTo>
                  <a:cubicBezTo>
                    <a:pt x="108" y="247"/>
                    <a:pt x="111" y="252"/>
                    <a:pt x="111" y="257"/>
                  </a:cubicBezTo>
                  <a:cubicBezTo>
                    <a:pt x="111" y="270"/>
                    <a:pt x="111" y="270"/>
                    <a:pt x="111" y="270"/>
                  </a:cubicBezTo>
                  <a:cubicBezTo>
                    <a:pt x="111" y="277"/>
                    <a:pt x="117" y="283"/>
                    <a:pt x="123" y="283"/>
                  </a:cubicBezTo>
                  <a:cubicBezTo>
                    <a:pt x="160" y="283"/>
                    <a:pt x="160" y="283"/>
                    <a:pt x="160" y="283"/>
                  </a:cubicBezTo>
                  <a:cubicBezTo>
                    <a:pt x="166" y="283"/>
                    <a:pt x="172" y="277"/>
                    <a:pt x="172" y="270"/>
                  </a:cubicBezTo>
                  <a:cubicBezTo>
                    <a:pt x="172" y="257"/>
                    <a:pt x="172" y="257"/>
                    <a:pt x="172" y="257"/>
                  </a:cubicBezTo>
                  <a:cubicBezTo>
                    <a:pt x="172" y="252"/>
                    <a:pt x="175" y="247"/>
                    <a:pt x="180" y="245"/>
                  </a:cubicBezTo>
                  <a:cubicBezTo>
                    <a:pt x="183" y="244"/>
                    <a:pt x="185" y="243"/>
                    <a:pt x="188" y="242"/>
                  </a:cubicBezTo>
                  <a:cubicBezTo>
                    <a:pt x="193" y="240"/>
                    <a:pt x="198" y="241"/>
                    <a:pt x="202" y="244"/>
                  </a:cubicBezTo>
                  <a:cubicBezTo>
                    <a:pt x="211" y="254"/>
                    <a:pt x="211" y="254"/>
                    <a:pt x="211" y="254"/>
                  </a:cubicBezTo>
                  <a:cubicBezTo>
                    <a:pt x="216" y="259"/>
                    <a:pt x="224" y="259"/>
                    <a:pt x="228" y="254"/>
                  </a:cubicBezTo>
                  <a:cubicBezTo>
                    <a:pt x="254" y="228"/>
                    <a:pt x="254" y="228"/>
                    <a:pt x="254" y="228"/>
                  </a:cubicBezTo>
                  <a:cubicBezTo>
                    <a:pt x="259" y="224"/>
                    <a:pt x="259" y="216"/>
                    <a:pt x="254" y="211"/>
                  </a:cubicBezTo>
                  <a:cubicBezTo>
                    <a:pt x="245" y="202"/>
                    <a:pt x="245" y="202"/>
                    <a:pt x="245" y="202"/>
                  </a:cubicBezTo>
                  <a:cubicBezTo>
                    <a:pt x="241" y="198"/>
                    <a:pt x="240" y="192"/>
                    <a:pt x="242" y="188"/>
                  </a:cubicBezTo>
                  <a:cubicBezTo>
                    <a:pt x="243" y="185"/>
                    <a:pt x="245" y="182"/>
                    <a:pt x="246" y="180"/>
                  </a:cubicBezTo>
                  <a:cubicBezTo>
                    <a:pt x="247" y="175"/>
                    <a:pt x="252" y="172"/>
                    <a:pt x="257" y="172"/>
                  </a:cubicBezTo>
                  <a:cubicBezTo>
                    <a:pt x="271" y="172"/>
                    <a:pt x="271" y="172"/>
                    <a:pt x="271" y="172"/>
                  </a:cubicBezTo>
                  <a:cubicBezTo>
                    <a:pt x="277" y="172"/>
                    <a:pt x="283" y="166"/>
                    <a:pt x="283" y="159"/>
                  </a:cubicBezTo>
                  <a:cubicBezTo>
                    <a:pt x="283" y="123"/>
                    <a:pt x="283" y="123"/>
                    <a:pt x="283" y="123"/>
                  </a:cubicBezTo>
                  <a:cubicBezTo>
                    <a:pt x="283" y="116"/>
                    <a:pt x="277" y="111"/>
                    <a:pt x="271" y="111"/>
                  </a:cubicBezTo>
                  <a:close/>
                  <a:moveTo>
                    <a:pt x="141" y="202"/>
                  </a:moveTo>
                  <a:cubicBezTo>
                    <a:pt x="108" y="202"/>
                    <a:pt x="81" y="175"/>
                    <a:pt x="81" y="141"/>
                  </a:cubicBezTo>
                  <a:cubicBezTo>
                    <a:pt x="81" y="108"/>
                    <a:pt x="108" y="81"/>
                    <a:pt x="141" y="81"/>
                  </a:cubicBezTo>
                  <a:cubicBezTo>
                    <a:pt x="175" y="81"/>
                    <a:pt x="202" y="108"/>
                    <a:pt x="202" y="141"/>
                  </a:cubicBezTo>
                  <a:cubicBezTo>
                    <a:pt x="202" y="175"/>
                    <a:pt x="175" y="202"/>
                    <a:pt x="141" y="20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solidFill>
                  <a:schemeClr val="bg1">
                    <a:lumMod val="50000"/>
                  </a:schemeClr>
                </a:solidFill>
              </a:endParaRPr>
            </a:p>
          </p:txBody>
        </p:sp>
        <p:sp>
          <p:nvSpPr>
            <p:cNvPr id="100" name="Oval 470"/>
            <p:cNvSpPr>
              <a:spLocks noChangeArrowheads="1"/>
            </p:cNvSpPr>
            <p:nvPr/>
          </p:nvSpPr>
          <p:spPr bwMode="auto">
            <a:xfrm>
              <a:off x="8415565" y="765624"/>
              <a:ext cx="146504" cy="130318"/>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solidFill>
                  <a:schemeClr val="bg1">
                    <a:lumMod val="50000"/>
                  </a:schemeClr>
                </a:solidFill>
              </a:endParaRPr>
            </a:p>
          </p:txBody>
        </p:sp>
      </p:grpSp>
      <p:sp>
        <p:nvSpPr>
          <p:cNvPr id="101" name="Freeform 471"/>
          <p:cNvSpPr>
            <a:spLocks noEditPoints="1"/>
          </p:cNvSpPr>
          <p:nvPr/>
        </p:nvSpPr>
        <p:spPr bwMode="auto">
          <a:xfrm>
            <a:off x="6152969" y="3691670"/>
            <a:ext cx="451710" cy="537563"/>
          </a:xfrm>
          <a:custGeom>
            <a:avLst/>
            <a:gdLst>
              <a:gd name="T0" fmla="*/ 234 w 254"/>
              <a:gd name="T1" fmla="*/ 117 h 296"/>
              <a:gd name="T2" fmla="*/ 229 w 254"/>
              <a:gd name="T3" fmla="*/ 117 h 296"/>
              <a:gd name="T4" fmla="*/ 229 w 254"/>
              <a:gd name="T5" fmla="*/ 101 h 296"/>
              <a:gd name="T6" fmla="*/ 127 w 254"/>
              <a:gd name="T7" fmla="*/ 0 h 296"/>
              <a:gd name="T8" fmla="*/ 25 w 254"/>
              <a:gd name="T9" fmla="*/ 101 h 296"/>
              <a:gd name="T10" fmla="*/ 25 w 254"/>
              <a:gd name="T11" fmla="*/ 117 h 296"/>
              <a:gd name="T12" fmla="*/ 20 w 254"/>
              <a:gd name="T13" fmla="*/ 117 h 296"/>
              <a:gd name="T14" fmla="*/ 0 w 254"/>
              <a:gd name="T15" fmla="*/ 137 h 296"/>
              <a:gd name="T16" fmla="*/ 0 w 254"/>
              <a:gd name="T17" fmla="*/ 276 h 296"/>
              <a:gd name="T18" fmla="*/ 20 w 254"/>
              <a:gd name="T19" fmla="*/ 296 h 296"/>
              <a:gd name="T20" fmla="*/ 234 w 254"/>
              <a:gd name="T21" fmla="*/ 296 h 296"/>
              <a:gd name="T22" fmla="*/ 254 w 254"/>
              <a:gd name="T23" fmla="*/ 276 h 296"/>
              <a:gd name="T24" fmla="*/ 254 w 254"/>
              <a:gd name="T25" fmla="*/ 137 h 296"/>
              <a:gd name="T26" fmla="*/ 234 w 254"/>
              <a:gd name="T27" fmla="*/ 117 h 296"/>
              <a:gd name="T28" fmla="*/ 140 w 254"/>
              <a:gd name="T29" fmla="*/ 204 h 296"/>
              <a:gd name="T30" fmla="*/ 140 w 254"/>
              <a:gd name="T31" fmla="*/ 219 h 296"/>
              <a:gd name="T32" fmla="*/ 129 w 254"/>
              <a:gd name="T33" fmla="*/ 230 h 296"/>
              <a:gd name="T34" fmla="*/ 125 w 254"/>
              <a:gd name="T35" fmla="*/ 230 h 296"/>
              <a:gd name="T36" fmla="*/ 114 w 254"/>
              <a:gd name="T37" fmla="*/ 219 h 296"/>
              <a:gd name="T38" fmla="*/ 114 w 254"/>
              <a:gd name="T39" fmla="*/ 204 h 296"/>
              <a:gd name="T40" fmla="*/ 101 w 254"/>
              <a:gd name="T41" fmla="*/ 177 h 296"/>
              <a:gd name="T42" fmla="*/ 124 w 254"/>
              <a:gd name="T43" fmla="*/ 154 h 296"/>
              <a:gd name="T44" fmla="*/ 154 w 254"/>
              <a:gd name="T45" fmla="*/ 181 h 296"/>
              <a:gd name="T46" fmla="*/ 140 w 254"/>
              <a:gd name="T47" fmla="*/ 204 h 296"/>
              <a:gd name="T48" fmla="*/ 191 w 254"/>
              <a:gd name="T49" fmla="*/ 117 h 296"/>
              <a:gd name="T50" fmla="*/ 63 w 254"/>
              <a:gd name="T51" fmla="*/ 117 h 296"/>
              <a:gd name="T52" fmla="*/ 63 w 254"/>
              <a:gd name="T53" fmla="*/ 94 h 296"/>
              <a:gd name="T54" fmla="*/ 127 w 254"/>
              <a:gd name="T55" fmla="*/ 30 h 296"/>
              <a:gd name="T56" fmla="*/ 191 w 254"/>
              <a:gd name="T57" fmla="*/ 94 h 296"/>
              <a:gd name="T58" fmla="*/ 191 w 254"/>
              <a:gd name="T59" fmla="*/ 117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4" h="296">
                <a:moveTo>
                  <a:pt x="234" y="117"/>
                </a:moveTo>
                <a:cubicBezTo>
                  <a:pt x="229" y="117"/>
                  <a:pt x="229" y="117"/>
                  <a:pt x="229" y="117"/>
                </a:cubicBezTo>
                <a:cubicBezTo>
                  <a:pt x="229" y="101"/>
                  <a:pt x="229" y="101"/>
                  <a:pt x="229" y="101"/>
                </a:cubicBezTo>
                <a:cubicBezTo>
                  <a:pt x="229" y="45"/>
                  <a:pt x="183" y="0"/>
                  <a:pt x="127" y="0"/>
                </a:cubicBezTo>
                <a:cubicBezTo>
                  <a:pt x="71" y="0"/>
                  <a:pt x="25" y="45"/>
                  <a:pt x="25" y="101"/>
                </a:cubicBezTo>
                <a:cubicBezTo>
                  <a:pt x="25" y="117"/>
                  <a:pt x="25" y="117"/>
                  <a:pt x="25" y="117"/>
                </a:cubicBezTo>
                <a:cubicBezTo>
                  <a:pt x="20" y="117"/>
                  <a:pt x="20" y="117"/>
                  <a:pt x="20" y="117"/>
                </a:cubicBezTo>
                <a:cubicBezTo>
                  <a:pt x="9" y="117"/>
                  <a:pt x="0" y="126"/>
                  <a:pt x="0" y="137"/>
                </a:cubicBezTo>
                <a:cubicBezTo>
                  <a:pt x="0" y="276"/>
                  <a:pt x="0" y="276"/>
                  <a:pt x="0" y="276"/>
                </a:cubicBezTo>
                <a:cubicBezTo>
                  <a:pt x="0" y="287"/>
                  <a:pt x="9" y="296"/>
                  <a:pt x="20" y="296"/>
                </a:cubicBezTo>
                <a:cubicBezTo>
                  <a:pt x="234" y="296"/>
                  <a:pt x="234" y="296"/>
                  <a:pt x="234" y="296"/>
                </a:cubicBezTo>
                <a:cubicBezTo>
                  <a:pt x="245" y="296"/>
                  <a:pt x="254" y="287"/>
                  <a:pt x="254" y="276"/>
                </a:cubicBezTo>
                <a:cubicBezTo>
                  <a:pt x="254" y="137"/>
                  <a:pt x="254" y="137"/>
                  <a:pt x="254" y="137"/>
                </a:cubicBezTo>
                <a:cubicBezTo>
                  <a:pt x="254" y="126"/>
                  <a:pt x="245" y="117"/>
                  <a:pt x="234" y="117"/>
                </a:cubicBezTo>
                <a:close/>
                <a:moveTo>
                  <a:pt x="140" y="204"/>
                </a:moveTo>
                <a:cubicBezTo>
                  <a:pt x="140" y="219"/>
                  <a:pt x="140" y="219"/>
                  <a:pt x="140" y="219"/>
                </a:cubicBezTo>
                <a:cubicBezTo>
                  <a:pt x="140" y="225"/>
                  <a:pt x="135" y="230"/>
                  <a:pt x="129" y="230"/>
                </a:cubicBezTo>
                <a:cubicBezTo>
                  <a:pt x="125" y="230"/>
                  <a:pt x="125" y="230"/>
                  <a:pt x="125" y="230"/>
                </a:cubicBezTo>
                <a:cubicBezTo>
                  <a:pt x="119" y="230"/>
                  <a:pt x="114" y="225"/>
                  <a:pt x="114" y="219"/>
                </a:cubicBezTo>
                <a:cubicBezTo>
                  <a:pt x="114" y="204"/>
                  <a:pt x="114" y="204"/>
                  <a:pt x="114" y="204"/>
                </a:cubicBezTo>
                <a:cubicBezTo>
                  <a:pt x="105" y="199"/>
                  <a:pt x="99" y="189"/>
                  <a:pt x="101" y="177"/>
                </a:cubicBezTo>
                <a:cubicBezTo>
                  <a:pt x="102" y="165"/>
                  <a:pt x="112" y="156"/>
                  <a:pt x="124" y="154"/>
                </a:cubicBezTo>
                <a:cubicBezTo>
                  <a:pt x="140" y="153"/>
                  <a:pt x="154" y="165"/>
                  <a:pt x="154" y="181"/>
                </a:cubicBezTo>
                <a:cubicBezTo>
                  <a:pt x="154" y="191"/>
                  <a:pt x="148" y="200"/>
                  <a:pt x="140" y="204"/>
                </a:cubicBezTo>
                <a:close/>
                <a:moveTo>
                  <a:pt x="191" y="117"/>
                </a:moveTo>
                <a:cubicBezTo>
                  <a:pt x="63" y="117"/>
                  <a:pt x="63" y="117"/>
                  <a:pt x="63" y="117"/>
                </a:cubicBezTo>
                <a:cubicBezTo>
                  <a:pt x="63" y="94"/>
                  <a:pt x="63" y="94"/>
                  <a:pt x="63" y="94"/>
                </a:cubicBezTo>
                <a:cubicBezTo>
                  <a:pt x="63" y="58"/>
                  <a:pt x="92" y="30"/>
                  <a:pt x="127" y="30"/>
                </a:cubicBezTo>
                <a:cubicBezTo>
                  <a:pt x="162" y="30"/>
                  <a:pt x="191" y="58"/>
                  <a:pt x="191" y="94"/>
                </a:cubicBezTo>
                <a:lnTo>
                  <a:pt x="191" y="117"/>
                </a:ln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bg1">
                  <a:lumMod val="50000"/>
                </a:schemeClr>
              </a:solidFill>
            </a:endParaRPr>
          </a:p>
        </p:txBody>
      </p:sp>
      <p:sp>
        <p:nvSpPr>
          <p:cNvPr id="102" name="Freeform 472"/>
          <p:cNvSpPr>
            <a:spLocks/>
          </p:cNvSpPr>
          <p:nvPr/>
        </p:nvSpPr>
        <p:spPr bwMode="auto">
          <a:xfrm>
            <a:off x="6079720" y="2396635"/>
            <a:ext cx="573793" cy="647522"/>
          </a:xfrm>
          <a:custGeom>
            <a:avLst/>
            <a:gdLst>
              <a:gd name="T0" fmla="*/ 81 w 317"/>
              <a:gd name="T1" fmla="*/ 335 h 359"/>
              <a:gd name="T2" fmla="*/ 89 w 317"/>
              <a:gd name="T3" fmla="*/ 302 h 359"/>
              <a:gd name="T4" fmla="*/ 94 w 317"/>
              <a:gd name="T5" fmla="*/ 299 h 359"/>
              <a:gd name="T6" fmla="*/ 108 w 317"/>
              <a:gd name="T7" fmla="*/ 294 h 359"/>
              <a:gd name="T8" fmla="*/ 137 w 317"/>
              <a:gd name="T9" fmla="*/ 310 h 359"/>
              <a:gd name="T10" fmla="*/ 146 w 317"/>
              <a:gd name="T11" fmla="*/ 333 h 359"/>
              <a:gd name="T12" fmla="*/ 167 w 317"/>
              <a:gd name="T13" fmla="*/ 334 h 359"/>
              <a:gd name="T14" fmla="*/ 221 w 317"/>
              <a:gd name="T15" fmla="*/ 264 h 359"/>
              <a:gd name="T16" fmla="*/ 216 w 317"/>
              <a:gd name="T17" fmla="*/ 254 h 359"/>
              <a:gd name="T18" fmla="*/ 216 w 317"/>
              <a:gd name="T19" fmla="*/ 254 h 359"/>
              <a:gd name="T20" fmla="*/ 189 w 317"/>
              <a:gd name="T21" fmla="*/ 247 h 359"/>
              <a:gd name="T22" fmla="*/ 204 w 317"/>
              <a:gd name="T23" fmla="*/ 189 h 359"/>
              <a:gd name="T24" fmla="*/ 209 w 317"/>
              <a:gd name="T25" fmla="*/ 188 h 359"/>
              <a:gd name="T26" fmla="*/ 243 w 317"/>
              <a:gd name="T27" fmla="*/ 221 h 359"/>
              <a:gd name="T28" fmla="*/ 243 w 317"/>
              <a:gd name="T29" fmla="*/ 221 h 359"/>
              <a:gd name="T30" fmla="*/ 253 w 317"/>
              <a:gd name="T31" fmla="*/ 225 h 359"/>
              <a:gd name="T32" fmla="*/ 311 w 317"/>
              <a:gd name="T33" fmla="*/ 158 h 359"/>
              <a:gd name="T34" fmla="*/ 307 w 317"/>
              <a:gd name="T35" fmla="*/ 138 h 359"/>
              <a:gd name="T36" fmla="*/ 282 w 317"/>
              <a:gd name="T37" fmla="*/ 133 h 359"/>
              <a:gd name="T38" fmla="*/ 261 w 317"/>
              <a:gd name="T39" fmla="*/ 107 h 359"/>
              <a:gd name="T40" fmla="*/ 262 w 317"/>
              <a:gd name="T41" fmla="*/ 94 h 359"/>
              <a:gd name="T42" fmla="*/ 265 w 317"/>
              <a:gd name="T43" fmla="*/ 88 h 359"/>
              <a:gd name="T44" fmla="*/ 306 w 317"/>
              <a:gd name="T45" fmla="*/ 47 h 359"/>
              <a:gd name="T46" fmla="*/ 306 w 317"/>
              <a:gd name="T47" fmla="*/ 42 h 359"/>
              <a:gd name="T48" fmla="*/ 236 w 317"/>
              <a:gd name="T49" fmla="*/ 24 h 359"/>
              <a:gd name="T50" fmla="*/ 228 w 317"/>
              <a:gd name="T51" fmla="*/ 57 h 359"/>
              <a:gd name="T52" fmla="*/ 226 w 317"/>
              <a:gd name="T53" fmla="*/ 60 h 359"/>
              <a:gd name="T54" fmla="*/ 218 w 317"/>
              <a:gd name="T55" fmla="*/ 65 h 359"/>
              <a:gd name="T56" fmla="*/ 183 w 317"/>
              <a:gd name="T57" fmla="*/ 52 h 359"/>
              <a:gd name="T58" fmla="*/ 170 w 317"/>
              <a:gd name="T59" fmla="*/ 26 h 359"/>
              <a:gd name="T60" fmla="*/ 150 w 317"/>
              <a:gd name="T61" fmla="*/ 25 h 359"/>
              <a:gd name="T62" fmla="*/ 96 w 317"/>
              <a:gd name="T63" fmla="*/ 95 h 359"/>
              <a:gd name="T64" fmla="*/ 101 w 317"/>
              <a:gd name="T65" fmla="*/ 105 h 359"/>
              <a:gd name="T66" fmla="*/ 101 w 317"/>
              <a:gd name="T67" fmla="*/ 105 h 359"/>
              <a:gd name="T68" fmla="*/ 128 w 317"/>
              <a:gd name="T69" fmla="*/ 112 h 359"/>
              <a:gd name="T70" fmla="*/ 113 w 317"/>
              <a:gd name="T71" fmla="*/ 170 h 359"/>
              <a:gd name="T72" fmla="*/ 108 w 317"/>
              <a:gd name="T73" fmla="*/ 171 h 359"/>
              <a:gd name="T74" fmla="*/ 74 w 317"/>
              <a:gd name="T75" fmla="*/ 138 h 359"/>
              <a:gd name="T76" fmla="*/ 74 w 317"/>
              <a:gd name="T77" fmla="*/ 138 h 359"/>
              <a:gd name="T78" fmla="*/ 63 w 317"/>
              <a:gd name="T79" fmla="*/ 134 h 359"/>
              <a:gd name="T80" fmla="*/ 6 w 317"/>
              <a:gd name="T81" fmla="*/ 201 h 359"/>
              <a:gd name="T82" fmla="*/ 10 w 317"/>
              <a:gd name="T83" fmla="*/ 221 h 359"/>
              <a:gd name="T84" fmla="*/ 35 w 317"/>
              <a:gd name="T85" fmla="*/ 226 h 359"/>
              <a:gd name="T86" fmla="*/ 56 w 317"/>
              <a:gd name="T87" fmla="*/ 252 h 359"/>
              <a:gd name="T88" fmla="*/ 54 w 317"/>
              <a:gd name="T89" fmla="*/ 265 h 359"/>
              <a:gd name="T90" fmla="*/ 52 w 317"/>
              <a:gd name="T91" fmla="*/ 271 h 359"/>
              <a:gd name="T92" fmla="*/ 11 w 317"/>
              <a:gd name="T93" fmla="*/ 312 h 359"/>
              <a:gd name="T94" fmla="*/ 11 w 317"/>
              <a:gd name="T95" fmla="*/ 317 h 359"/>
              <a:gd name="T96" fmla="*/ 81 w 317"/>
              <a:gd name="T97" fmla="*/ 335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7" h="359">
                <a:moveTo>
                  <a:pt x="81" y="335"/>
                </a:moveTo>
                <a:cubicBezTo>
                  <a:pt x="89" y="326"/>
                  <a:pt x="91" y="314"/>
                  <a:pt x="89" y="302"/>
                </a:cubicBezTo>
                <a:cubicBezTo>
                  <a:pt x="89" y="301"/>
                  <a:pt x="91" y="300"/>
                  <a:pt x="94" y="299"/>
                </a:cubicBezTo>
                <a:cubicBezTo>
                  <a:pt x="98" y="297"/>
                  <a:pt x="103" y="295"/>
                  <a:pt x="108" y="294"/>
                </a:cubicBezTo>
                <a:cubicBezTo>
                  <a:pt x="120" y="292"/>
                  <a:pt x="132" y="298"/>
                  <a:pt x="137" y="310"/>
                </a:cubicBezTo>
                <a:cubicBezTo>
                  <a:pt x="146" y="333"/>
                  <a:pt x="146" y="333"/>
                  <a:pt x="146" y="333"/>
                </a:cubicBezTo>
                <a:cubicBezTo>
                  <a:pt x="151" y="340"/>
                  <a:pt x="162" y="340"/>
                  <a:pt x="167" y="334"/>
                </a:cubicBezTo>
                <a:cubicBezTo>
                  <a:pt x="221" y="264"/>
                  <a:pt x="221" y="264"/>
                  <a:pt x="221" y="264"/>
                </a:cubicBezTo>
                <a:cubicBezTo>
                  <a:pt x="225" y="260"/>
                  <a:pt x="221" y="253"/>
                  <a:pt x="216" y="254"/>
                </a:cubicBezTo>
                <a:cubicBezTo>
                  <a:pt x="216" y="254"/>
                  <a:pt x="216" y="254"/>
                  <a:pt x="216" y="254"/>
                </a:cubicBezTo>
                <a:cubicBezTo>
                  <a:pt x="207" y="256"/>
                  <a:pt x="197" y="254"/>
                  <a:pt x="189" y="247"/>
                </a:cubicBezTo>
                <a:cubicBezTo>
                  <a:pt x="170" y="231"/>
                  <a:pt x="173" y="198"/>
                  <a:pt x="204" y="189"/>
                </a:cubicBezTo>
                <a:cubicBezTo>
                  <a:pt x="206" y="188"/>
                  <a:pt x="208" y="188"/>
                  <a:pt x="209" y="188"/>
                </a:cubicBezTo>
                <a:cubicBezTo>
                  <a:pt x="231" y="190"/>
                  <a:pt x="242" y="205"/>
                  <a:pt x="243" y="221"/>
                </a:cubicBezTo>
                <a:cubicBezTo>
                  <a:pt x="243" y="221"/>
                  <a:pt x="243" y="221"/>
                  <a:pt x="243" y="221"/>
                </a:cubicBezTo>
                <a:cubicBezTo>
                  <a:pt x="243" y="227"/>
                  <a:pt x="250" y="229"/>
                  <a:pt x="253" y="225"/>
                </a:cubicBezTo>
                <a:cubicBezTo>
                  <a:pt x="311" y="158"/>
                  <a:pt x="311" y="158"/>
                  <a:pt x="311" y="158"/>
                </a:cubicBezTo>
                <a:cubicBezTo>
                  <a:pt x="317" y="151"/>
                  <a:pt x="314" y="141"/>
                  <a:pt x="307" y="138"/>
                </a:cubicBezTo>
                <a:cubicBezTo>
                  <a:pt x="282" y="133"/>
                  <a:pt x="282" y="133"/>
                  <a:pt x="282" y="133"/>
                </a:cubicBezTo>
                <a:cubicBezTo>
                  <a:pt x="270" y="130"/>
                  <a:pt x="261" y="120"/>
                  <a:pt x="261" y="107"/>
                </a:cubicBezTo>
                <a:cubicBezTo>
                  <a:pt x="261" y="103"/>
                  <a:pt x="262" y="98"/>
                  <a:pt x="262" y="94"/>
                </a:cubicBezTo>
                <a:cubicBezTo>
                  <a:pt x="263" y="90"/>
                  <a:pt x="264" y="88"/>
                  <a:pt x="265" y="88"/>
                </a:cubicBezTo>
                <a:cubicBezTo>
                  <a:pt x="285" y="88"/>
                  <a:pt x="304" y="74"/>
                  <a:pt x="306" y="47"/>
                </a:cubicBezTo>
                <a:cubicBezTo>
                  <a:pt x="306" y="45"/>
                  <a:pt x="306" y="44"/>
                  <a:pt x="306" y="42"/>
                </a:cubicBezTo>
                <a:cubicBezTo>
                  <a:pt x="295" y="5"/>
                  <a:pt x="255" y="0"/>
                  <a:pt x="236" y="24"/>
                </a:cubicBezTo>
                <a:cubicBezTo>
                  <a:pt x="228" y="33"/>
                  <a:pt x="225" y="45"/>
                  <a:pt x="228" y="57"/>
                </a:cubicBezTo>
                <a:cubicBezTo>
                  <a:pt x="228" y="57"/>
                  <a:pt x="227" y="58"/>
                  <a:pt x="226" y="60"/>
                </a:cubicBezTo>
                <a:cubicBezTo>
                  <a:pt x="224" y="61"/>
                  <a:pt x="221" y="63"/>
                  <a:pt x="218" y="65"/>
                </a:cubicBezTo>
                <a:cubicBezTo>
                  <a:pt x="205" y="71"/>
                  <a:pt x="189" y="65"/>
                  <a:pt x="183" y="52"/>
                </a:cubicBezTo>
                <a:cubicBezTo>
                  <a:pt x="170" y="26"/>
                  <a:pt x="170" y="26"/>
                  <a:pt x="170" y="26"/>
                </a:cubicBezTo>
                <a:cubicBezTo>
                  <a:pt x="165" y="19"/>
                  <a:pt x="155" y="19"/>
                  <a:pt x="150" y="25"/>
                </a:cubicBezTo>
                <a:cubicBezTo>
                  <a:pt x="96" y="95"/>
                  <a:pt x="96" y="95"/>
                  <a:pt x="96" y="95"/>
                </a:cubicBezTo>
                <a:cubicBezTo>
                  <a:pt x="92" y="99"/>
                  <a:pt x="96" y="106"/>
                  <a:pt x="101" y="105"/>
                </a:cubicBezTo>
                <a:cubicBezTo>
                  <a:pt x="101" y="105"/>
                  <a:pt x="101" y="105"/>
                  <a:pt x="101" y="105"/>
                </a:cubicBezTo>
                <a:cubicBezTo>
                  <a:pt x="110" y="103"/>
                  <a:pt x="120" y="105"/>
                  <a:pt x="128" y="112"/>
                </a:cubicBezTo>
                <a:cubicBezTo>
                  <a:pt x="147" y="128"/>
                  <a:pt x="143" y="161"/>
                  <a:pt x="113" y="170"/>
                </a:cubicBezTo>
                <a:cubicBezTo>
                  <a:pt x="111" y="171"/>
                  <a:pt x="109" y="171"/>
                  <a:pt x="108" y="171"/>
                </a:cubicBezTo>
                <a:cubicBezTo>
                  <a:pt x="86" y="169"/>
                  <a:pt x="74" y="154"/>
                  <a:pt x="74" y="138"/>
                </a:cubicBezTo>
                <a:cubicBezTo>
                  <a:pt x="74" y="138"/>
                  <a:pt x="74" y="138"/>
                  <a:pt x="74" y="138"/>
                </a:cubicBezTo>
                <a:cubicBezTo>
                  <a:pt x="74" y="132"/>
                  <a:pt x="67" y="130"/>
                  <a:pt x="63" y="134"/>
                </a:cubicBezTo>
                <a:cubicBezTo>
                  <a:pt x="6" y="201"/>
                  <a:pt x="6" y="201"/>
                  <a:pt x="6" y="201"/>
                </a:cubicBezTo>
                <a:cubicBezTo>
                  <a:pt x="0" y="208"/>
                  <a:pt x="2" y="218"/>
                  <a:pt x="10" y="221"/>
                </a:cubicBezTo>
                <a:cubicBezTo>
                  <a:pt x="35" y="226"/>
                  <a:pt x="35" y="226"/>
                  <a:pt x="35" y="226"/>
                </a:cubicBezTo>
                <a:cubicBezTo>
                  <a:pt x="47" y="229"/>
                  <a:pt x="56" y="239"/>
                  <a:pt x="56" y="252"/>
                </a:cubicBezTo>
                <a:cubicBezTo>
                  <a:pt x="56" y="256"/>
                  <a:pt x="55" y="261"/>
                  <a:pt x="54" y="265"/>
                </a:cubicBezTo>
                <a:cubicBezTo>
                  <a:pt x="54" y="269"/>
                  <a:pt x="53" y="271"/>
                  <a:pt x="52" y="271"/>
                </a:cubicBezTo>
                <a:cubicBezTo>
                  <a:pt x="32" y="271"/>
                  <a:pt x="13" y="285"/>
                  <a:pt x="11" y="312"/>
                </a:cubicBezTo>
                <a:cubicBezTo>
                  <a:pt x="10" y="314"/>
                  <a:pt x="11" y="315"/>
                  <a:pt x="11" y="317"/>
                </a:cubicBezTo>
                <a:cubicBezTo>
                  <a:pt x="21" y="354"/>
                  <a:pt x="62" y="359"/>
                  <a:pt x="81" y="335"/>
                </a:cubicBez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bg1">
                  <a:lumMod val="50000"/>
                </a:schemeClr>
              </a:solidFill>
            </a:endParaRPr>
          </a:p>
        </p:txBody>
      </p:sp>
      <p:grpSp>
        <p:nvGrpSpPr>
          <p:cNvPr id="4" name="Group 3"/>
          <p:cNvGrpSpPr/>
          <p:nvPr/>
        </p:nvGrpSpPr>
        <p:grpSpPr>
          <a:xfrm>
            <a:off x="439498" y="1187122"/>
            <a:ext cx="463914" cy="586432"/>
            <a:chOff x="585997" y="439829"/>
            <a:chExt cx="618552" cy="781909"/>
          </a:xfrm>
          <a:solidFill>
            <a:schemeClr val="tx1">
              <a:lumMod val="65000"/>
              <a:lumOff val="35000"/>
            </a:schemeClr>
          </a:solidFill>
        </p:grpSpPr>
        <p:sp>
          <p:nvSpPr>
            <p:cNvPr id="116" name="Freeform 486"/>
            <p:cNvSpPr>
              <a:spLocks noEditPoints="1"/>
            </p:cNvSpPr>
            <p:nvPr/>
          </p:nvSpPr>
          <p:spPr bwMode="auto">
            <a:xfrm>
              <a:off x="585997" y="439829"/>
              <a:ext cx="618552" cy="781909"/>
            </a:xfrm>
            <a:custGeom>
              <a:avLst/>
              <a:gdLst>
                <a:gd name="T0" fmla="*/ 256 w 266"/>
                <a:gd name="T1" fmla="*/ 0 h 327"/>
                <a:gd name="T2" fmla="*/ 8 w 266"/>
                <a:gd name="T3" fmla="*/ 0 h 327"/>
                <a:gd name="T4" fmla="*/ 0 w 266"/>
                <a:gd name="T5" fmla="*/ 8 h 327"/>
                <a:gd name="T6" fmla="*/ 0 w 266"/>
                <a:gd name="T7" fmla="*/ 319 h 327"/>
                <a:gd name="T8" fmla="*/ 8 w 266"/>
                <a:gd name="T9" fmla="*/ 327 h 327"/>
                <a:gd name="T10" fmla="*/ 258 w 266"/>
                <a:gd name="T11" fmla="*/ 327 h 327"/>
                <a:gd name="T12" fmla="*/ 266 w 266"/>
                <a:gd name="T13" fmla="*/ 319 h 327"/>
                <a:gd name="T14" fmla="*/ 266 w 266"/>
                <a:gd name="T15" fmla="*/ 10 h 327"/>
                <a:gd name="T16" fmla="*/ 256 w 266"/>
                <a:gd name="T17" fmla="*/ 0 h 327"/>
                <a:gd name="T18" fmla="*/ 233 w 266"/>
                <a:gd name="T19" fmla="*/ 285 h 327"/>
                <a:gd name="T20" fmla="*/ 225 w 266"/>
                <a:gd name="T21" fmla="*/ 294 h 327"/>
                <a:gd name="T22" fmla="*/ 41 w 266"/>
                <a:gd name="T23" fmla="*/ 294 h 327"/>
                <a:gd name="T24" fmla="*/ 33 w 266"/>
                <a:gd name="T25" fmla="*/ 285 h 327"/>
                <a:gd name="T26" fmla="*/ 33 w 266"/>
                <a:gd name="T27" fmla="*/ 41 h 327"/>
                <a:gd name="T28" fmla="*/ 41 w 266"/>
                <a:gd name="T29" fmla="*/ 33 h 327"/>
                <a:gd name="T30" fmla="*/ 233 w 266"/>
                <a:gd name="T31" fmla="*/ 33 h 327"/>
                <a:gd name="T32" fmla="*/ 233 w 266"/>
                <a:gd name="T33" fmla="*/ 285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 h="327">
                  <a:moveTo>
                    <a:pt x="256" y="0"/>
                  </a:moveTo>
                  <a:cubicBezTo>
                    <a:pt x="8" y="0"/>
                    <a:pt x="8" y="0"/>
                    <a:pt x="8" y="0"/>
                  </a:cubicBezTo>
                  <a:cubicBezTo>
                    <a:pt x="3" y="0"/>
                    <a:pt x="0" y="3"/>
                    <a:pt x="0" y="8"/>
                  </a:cubicBezTo>
                  <a:cubicBezTo>
                    <a:pt x="0" y="319"/>
                    <a:pt x="0" y="319"/>
                    <a:pt x="0" y="319"/>
                  </a:cubicBezTo>
                  <a:cubicBezTo>
                    <a:pt x="0" y="323"/>
                    <a:pt x="3" y="327"/>
                    <a:pt x="8" y="327"/>
                  </a:cubicBezTo>
                  <a:cubicBezTo>
                    <a:pt x="258" y="327"/>
                    <a:pt x="258" y="327"/>
                    <a:pt x="258" y="327"/>
                  </a:cubicBezTo>
                  <a:cubicBezTo>
                    <a:pt x="262" y="327"/>
                    <a:pt x="266" y="323"/>
                    <a:pt x="266" y="319"/>
                  </a:cubicBezTo>
                  <a:cubicBezTo>
                    <a:pt x="266" y="10"/>
                    <a:pt x="266" y="10"/>
                    <a:pt x="266" y="10"/>
                  </a:cubicBezTo>
                  <a:cubicBezTo>
                    <a:pt x="266" y="4"/>
                    <a:pt x="262" y="0"/>
                    <a:pt x="256" y="0"/>
                  </a:cubicBezTo>
                  <a:close/>
                  <a:moveTo>
                    <a:pt x="233" y="285"/>
                  </a:moveTo>
                  <a:cubicBezTo>
                    <a:pt x="233" y="290"/>
                    <a:pt x="229" y="294"/>
                    <a:pt x="225" y="294"/>
                  </a:cubicBezTo>
                  <a:cubicBezTo>
                    <a:pt x="41" y="294"/>
                    <a:pt x="41" y="294"/>
                    <a:pt x="41" y="294"/>
                  </a:cubicBezTo>
                  <a:cubicBezTo>
                    <a:pt x="37" y="294"/>
                    <a:pt x="33" y="290"/>
                    <a:pt x="33" y="285"/>
                  </a:cubicBezTo>
                  <a:cubicBezTo>
                    <a:pt x="33" y="41"/>
                    <a:pt x="33" y="41"/>
                    <a:pt x="33" y="41"/>
                  </a:cubicBezTo>
                  <a:cubicBezTo>
                    <a:pt x="33" y="37"/>
                    <a:pt x="37" y="33"/>
                    <a:pt x="41" y="33"/>
                  </a:cubicBezTo>
                  <a:cubicBezTo>
                    <a:pt x="233" y="33"/>
                    <a:pt x="233" y="33"/>
                    <a:pt x="233" y="33"/>
                  </a:cubicBezTo>
                  <a:lnTo>
                    <a:pt x="233" y="285"/>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solidFill>
                  <a:schemeClr val="tx1">
                    <a:lumMod val="65000"/>
                    <a:lumOff val="35000"/>
                  </a:schemeClr>
                </a:solidFill>
              </a:endParaRPr>
            </a:p>
          </p:txBody>
        </p:sp>
        <p:sp>
          <p:nvSpPr>
            <p:cNvPr id="117" name="Freeform 487"/>
            <p:cNvSpPr>
              <a:spLocks/>
            </p:cNvSpPr>
            <p:nvPr/>
          </p:nvSpPr>
          <p:spPr bwMode="auto">
            <a:xfrm>
              <a:off x="699935" y="570148"/>
              <a:ext cx="390665" cy="48875"/>
            </a:xfrm>
            <a:custGeom>
              <a:avLst/>
              <a:gdLst>
                <a:gd name="T0" fmla="*/ 8 w 166"/>
                <a:gd name="T1" fmla="*/ 17 h 17"/>
                <a:gd name="T2" fmla="*/ 158 w 166"/>
                <a:gd name="T3" fmla="*/ 17 h 17"/>
                <a:gd name="T4" fmla="*/ 166 w 166"/>
                <a:gd name="T5" fmla="*/ 9 h 17"/>
                <a:gd name="T6" fmla="*/ 158 w 166"/>
                <a:gd name="T7" fmla="*/ 0 h 17"/>
                <a:gd name="T8" fmla="*/ 8 w 166"/>
                <a:gd name="T9" fmla="*/ 0 h 17"/>
                <a:gd name="T10" fmla="*/ 0 w 166"/>
                <a:gd name="T11" fmla="*/ 9 h 17"/>
                <a:gd name="T12" fmla="*/ 8 w 166"/>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66" h="17">
                  <a:moveTo>
                    <a:pt x="8" y="17"/>
                  </a:moveTo>
                  <a:cubicBezTo>
                    <a:pt x="158" y="17"/>
                    <a:pt x="158" y="17"/>
                    <a:pt x="158" y="17"/>
                  </a:cubicBezTo>
                  <a:cubicBezTo>
                    <a:pt x="162" y="17"/>
                    <a:pt x="166" y="13"/>
                    <a:pt x="166" y="9"/>
                  </a:cubicBezTo>
                  <a:cubicBezTo>
                    <a:pt x="166" y="4"/>
                    <a:pt x="162" y="0"/>
                    <a:pt x="158" y="0"/>
                  </a:cubicBezTo>
                  <a:cubicBezTo>
                    <a:pt x="8" y="0"/>
                    <a:pt x="8" y="0"/>
                    <a:pt x="8" y="0"/>
                  </a:cubicBezTo>
                  <a:cubicBezTo>
                    <a:pt x="3" y="0"/>
                    <a:pt x="0" y="4"/>
                    <a:pt x="0" y="9"/>
                  </a:cubicBezTo>
                  <a:cubicBezTo>
                    <a:pt x="0" y="13"/>
                    <a:pt x="3" y="17"/>
                    <a:pt x="8"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solidFill>
                  <a:schemeClr val="tx1">
                    <a:lumMod val="65000"/>
                    <a:lumOff val="35000"/>
                  </a:schemeClr>
                </a:solidFill>
              </a:endParaRPr>
            </a:p>
          </p:txBody>
        </p:sp>
        <p:sp>
          <p:nvSpPr>
            <p:cNvPr id="118" name="Freeform 488"/>
            <p:cNvSpPr>
              <a:spLocks/>
            </p:cNvSpPr>
            <p:nvPr/>
          </p:nvSpPr>
          <p:spPr bwMode="auto">
            <a:xfrm>
              <a:off x="699935" y="651591"/>
              <a:ext cx="390665" cy="48875"/>
            </a:xfrm>
            <a:custGeom>
              <a:avLst/>
              <a:gdLst>
                <a:gd name="T0" fmla="*/ 8 w 166"/>
                <a:gd name="T1" fmla="*/ 17 h 17"/>
                <a:gd name="T2" fmla="*/ 158 w 166"/>
                <a:gd name="T3" fmla="*/ 17 h 17"/>
                <a:gd name="T4" fmla="*/ 166 w 166"/>
                <a:gd name="T5" fmla="*/ 9 h 17"/>
                <a:gd name="T6" fmla="*/ 158 w 166"/>
                <a:gd name="T7" fmla="*/ 0 h 17"/>
                <a:gd name="T8" fmla="*/ 8 w 166"/>
                <a:gd name="T9" fmla="*/ 0 h 17"/>
                <a:gd name="T10" fmla="*/ 0 w 166"/>
                <a:gd name="T11" fmla="*/ 9 h 17"/>
                <a:gd name="T12" fmla="*/ 8 w 166"/>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66" h="17">
                  <a:moveTo>
                    <a:pt x="8" y="17"/>
                  </a:moveTo>
                  <a:cubicBezTo>
                    <a:pt x="158" y="17"/>
                    <a:pt x="158" y="17"/>
                    <a:pt x="158" y="17"/>
                  </a:cubicBezTo>
                  <a:cubicBezTo>
                    <a:pt x="162" y="17"/>
                    <a:pt x="166" y="13"/>
                    <a:pt x="166" y="9"/>
                  </a:cubicBezTo>
                  <a:cubicBezTo>
                    <a:pt x="166" y="4"/>
                    <a:pt x="162" y="0"/>
                    <a:pt x="158" y="0"/>
                  </a:cubicBezTo>
                  <a:cubicBezTo>
                    <a:pt x="8" y="0"/>
                    <a:pt x="8" y="0"/>
                    <a:pt x="8" y="0"/>
                  </a:cubicBezTo>
                  <a:cubicBezTo>
                    <a:pt x="3" y="0"/>
                    <a:pt x="0" y="4"/>
                    <a:pt x="0" y="9"/>
                  </a:cubicBezTo>
                  <a:cubicBezTo>
                    <a:pt x="0" y="13"/>
                    <a:pt x="3" y="17"/>
                    <a:pt x="8"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solidFill>
                  <a:schemeClr val="tx1">
                    <a:lumMod val="65000"/>
                    <a:lumOff val="35000"/>
                  </a:schemeClr>
                </a:solidFill>
              </a:endParaRPr>
            </a:p>
          </p:txBody>
        </p:sp>
        <p:sp>
          <p:nvSpPr>
            <p:cNvPr id="119" name="Freeform 489"/>
            <p:cNvSpPr>
              <a:spLocks/>
            </p:cNvSpPr>
            <p:nvPr/>
          </p:nvSpPr>
          <p:spPr bwMode="auto">
            <a:xfrm>
              <a:off x="699935" y="733045"/>
              <a:ext cx="390665" cy="32580"/>
            </a:xfrm>
            <a:custGeom>
              <a:avLst/>
              <a:gdLst>
                <a:gd name="T0" fmla="*/ 8 w 166"/>
                <a:gd name="T1" fmla="*/ 17 h 17"/>
                <a:gd name="T2" fmla="*/ 158 w 166"/>
                <a:gd name="T3" fmla="*/ 17 h 17"/>
                <a:gd name="T4" fmla="*/ 166 w 166"/>
                <a:gd name="T5" fmla="*/ 8 h 17"/>
                <a:gd name="T6" fmla="*/ 158 w 166"/>
                <a:gd name="T7" fmla="*/ 0 h 17"/>
                <a:gd name="T8" fmla="*/ 8 w 166"/>
                <a:gd name="T9" fmla="*/ 0 h 17"/>
                <a:gd name="T10" fmla="*/ 0 w 166"/>
                <a:gd name="T11" fmla="*/ 8 h 17"/>
                <a:gd name="T12" fmla="*/ 8 w 166"/>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66" h="17">
                  <a:moveTo>
                    <a:pt x="8" y="17"/>
                  </a:moveTo>
                  <a:cubicBezTo>
                    <a:pt x="158" y="17"/>
                    <a:pt x="158" y="17"/>
                    <a:pt x="158" y="17"/>
                  </a:cubicBezTo>
                  <a:cubicBezTo>
                    <a:pt x="162" y="17"/>
                    <a:pt x="166" y="13"/>
                    <a:pt x="166" y="8"/>
                  </a:cubicBezTo>
                  <a:cubicBezTo>
                    <a:pt x="166" y="4"/>
                    <a:pt x="162" y="0"/>
                    <a:pt x="158" y="0"/>
                  </a:cubicBezTo>
                  <a:cubicBezTo>
                    <a:pt x="8" y="0"/>
                    <a:pt x="8" y="0"/>
                    <a:pt x="8" y="0"/>
                  </a:cubicBezTo>
                  <a:cubicBezTo>
                    <a:pt x="3" y="0"/>
                    <a:pt x="0" y="4"/>
                    <a:pt x="0" y="8"/>
                  </a:cubicBezTo>
                  <a:cubicBezTo>
                    <a:pt x="0" y="13"/>
                    <a:pt x="3" y="17"/>
                    <a:pt x="8"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solidFill>
                  <a:schemeClr val="tx1">
                    <a:lumMod val="65000"/>
                    <a:lumOff val="35000"/>
                  </a:schemeClr>
                </a:solidFill>
              </a:endParaRPr>
            </a:p>
          </p:txBody>
        </p:sp>
        <p:sp>
          <p:nvSpPr>
            <p:cNvPr id="120" name="Freeform 490"/>
            <p:cNvSpPr>
              <a:spLocks/>
            </p:cNvSpPr>
            <p:nvPr/>
          </p:nvSpPr>
          <p:spPr bwMode="auto">
            <a:xfrm>
              <a:off x="699935" y="814489"/>
              <a:ext cx="390665" cy="32580"/>
            </a:xfrm>
            <a:custGeom>
              <a:avLst/>
              <a:gdLst>
                <a:gd name="T0" fmla="*/ 8 w 166"/>
                <a:gd name="T1" fmla="*/ 17 h 17"/>
                <a:gd name="T2" fmla="*/ 158 w 166"/>
                <a:gd name="T3" fmla="*/ 17 h 17"/>
                <a:gd name="T4" fmla="*/ 166 w 166"/>
                <a:gd name="T5" fmla="*/ 8 h 17"/>
                <a:gd name="T6" fmla="*/ 158 w 166"/>
                <a:gd name="T7" fmla="*/ 0 h 17"/>
                <a:gd name="T8" fmla="*/ 8 w 166"/>
                <a:gd name="T9" fmla="*/ 0 h 17"/>
                <a:gd name="T10" fmla="*/ 0 w 166"/>
                <a:gd name="T11" fmla="*/ 8 h 17"/>
                <a:gd name="T12" fmla="*/ 8 w 166"/>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66" h="17">
                  <a:moveTo>
                    <a:pt x="8" y="17"/>
                  </a:moveTo>
                  <a:cubicBezTo>
                    <a:pt x="158" y="17"/>
                    <a:pt x="158" y="17"/>
                    <a:pt x="158" y="17"/>
                  </a:cubicBezTo>
                  <a:cubicBezTo>
                    <a:pt x="162" y="17"/>
                    <a:pt x="166" y="13"/>
                    <a:pt x="166" y="8"/>
                  </a:cubicBezTo>
                  <a:cubicBezTo>
                    <a:pt x="166" y="4"/>
                    <a:pt x="162" y="0"/>
                    <a:pt x="158" y="0"/>
                  </a:cubicBezTo>
                  <a:cubicBezTo>
                    <a:pt x="8" y="0"/>
                    <a:pt x="8" y="0"/>
                    <a:pt x="8" y="0"/>
                  </a:cubicBezTo>
                  <a:cubicBezTo>
                    <a:pt x="3" y="0"/>
                    <a:pt x="0" y="4"/>
                    <a:pt x="0" y="8"/>
                  </a:cubicBezTo>
                  <a:cubicBezTo>
                    <a:pt x="0" y="13"/>
                    <a:pt x="3" y="17"/>
                    <a:pt x="8"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solidFill>
                  <a:schemeClr val="tx1">
                    <a:lumMod val="65000"/>
                    <a:lumOff val="35000"/>
                  </a:schemeClr>
                </a:solidFill>
              </a:endParaRPr>
            </a:p>
          </p:txBody>
        </p:sp>
        <p:sp>
          <p:nvSpPr>
            <p:cNvPr id="121" name="Freeform 491"/>
            <p:cNvSpPr>
              <a:spLocks/>
            </p:cNvSpPr>
            <p:nvPr/>
          </p:nvSpPr>
          <p:spPr bwMode="auto">
            <a:xfrm>
              <a:off x="699935" y="895943"/>
              <a:ext cx="390665" cy="32580"/>
            </a:xfrm>
            <a:custGeom>
              <a:avLst/>
              <a:gdLst>
                <a:gd name="T0" fmla="*/ 8 w 166"/>
                <a:gd name="T1" fmla="*/ 16 h 16"/>
                <a:gd name="T2" fmla="*/ 158 w 166"/>
                <a:gd name="T3" fmla="*/ 16 h 16"/>
                <a:gd name="T4" fmla="*/ 166 w 166"/>
                <a:gd name="T5" fmla="*/ 8 h 16"/>
                <a:gd name="T6" fmla="*/ 158 w 166"/>
                <a:gd name="T7" fmla="*/ 0 h 16"/>
                <a:gd name="T8" fmla="*/ 8 w 166"/>
                <a:gd name="T9" fmla="*/ 0 h 16"/>
                <a:gd name="T10" fmla="*/ 0 w 166"/>
                <a:gd name="T11" fmla="*/ 8 h 16"/>
                <a:gd name="T12" fmla="*/ 8 w 16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66" h="16">
                  <a:moveTo>
                    <a:pt x="8" y="16"/>
                  </a:moveTo>
                  <a:cubicBezTo>
                    <a:pt x="158" y="16"/>
                    <a:pt x="158" y="16"/>
                    <a:pt x="158" y="16"/>
                  </a:cubicBezTo>
                  <a:cubicBezTo>
                    <a:pt x="162" y="16"/>
                    <a:pt x="166" y="13"/>
                    <a:pt x="166" y="8"/>
                  </a:cubicBezTo>
                  <a:cubicBezTo>
                    <a:pt x="166" y="3"/>
                    <a:pt x="162" y="0"/>
                    <a:pt x="158" y="0"/>
                  </a:cubicBezTo>
                  <a:cubicBezTo>
                    <a:pt x="8" y="0"/>
                    <a:pt x="8" y="0"/>
                    <a:pt x="8" y="0"/>
                  </a:cubicBezTo>
                  <a:cubicBezTo>
                    <a:pt x="3" y="0"/>
                    <a:pt x="0" y="3"/>
                    <a:pt x="0" y="8"/>
                  </a:cubicBezTo>
                  <a:cubicBezTo>
                    <a:pt x="0" y="13"/>
                    <a:pt x="3" y="16"/>
                    <a:pt x="8"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solidFill>
                  <a:schemeClr val="tx1">
                    <a:lumMod val="65000"/>
                    <a:lumOff val="35000"/>
                  </a:schemeClr>
                </a:solidFill>
              </a:endParaRPr>
            </a:p>
          </p:txBody>
        </p:sp>
        <p:sp>
          <p:nvSpPr>
            <p:cNvPr id="122" name="Freeform 492"/>
            <p:cNvSpPr>
              <a:spLocks/>
            </p:cNvSpPr>
            <p:nvPr/>
          </p:nvSpPr>
          <p:spPr bwMode="auto">
            <a:xfrm>
              <a:off x="699935" y="961102"/>
              <a:ext cx="390665" cy="48875"/>
            </a:xfrm>
            <a:custGeom>
              <a:avLst/>
              <a:gdLst>
                <a:gd name="T0" fmla="*/ 8 w 166"/>
                <a:gd name="T1" fmla="*/ 16 h 16"/>
                <a:gd name="T2" fmla="*/ 158 w 166"/>
                <a:gd name="T3" fmla="*/ 16 h 16"/>
                <a:gd name="T4" fmla="*/ 166 w 166"/>
                <a:gd name="T5" fmla="*/ 8 h 16"/>
                <a:gd name="T6" fmla="*/ 158 w 166"/>
                <a:gd name="T7" fmla="*/ 0 h 16"/>
                <a:gd name="T8" fmla="*/ 8 w 166"/>
                <a:gd name="T9" fmla="*/ 0 h 16"/>
                <a:gd name="T10" fmla="*/ 0 w 166"/>
                <a:gd name="T11" fmla="*/ 8 h 16"/>
                <a:gd name="T12" fmla="*/ 8 w 16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66" h="16">
                  <a:moveTo>
                    <a:pt x="8" y="16"/>
                  </a:moveTo>
                  <a:cubicBezTo>
                    <a:pt x="158" y="16"/>
                    <a:pt x="158" y="16"/>
                    <a:pt x="158" y="16"/>
                  </a:cubicBezTo>
                  <a:cubicBezTo>
                    <a:pt x="162" y="16"/>
                    <a:pt x="166" y="13"/>
                    <a:pt x="166" y="8"/>
                  </a:cubicBezTo>
                  <a:cubicBezTo>
                    <a:pt x="166" y="3"/>
                    <a:pt x="162" y="0"/>
                    <a:pt x="158" y="0"/>
                  </a:cubicBezTo>
                  <a:cubicBezTo>
                    <a:pt x="8" y="0"/>
                    <a:pt x="8" y="0"/>
                    <a:pt x="8" y="0"/>
                  </a:cubicBezTo>
                  <a:cubicBezTo>
                    <a:pt x="3" y="0"/>
                    <a:pt x="0" y="3"/>
                    <a:pt x="0" y="8"/>
                  </a:cubicBezTo>
                  <a:cubicBezTo>
                    <a:pt x="0" y="13"/>
                    <a:pt x="3" y="16"/>
                    <a:pt x="8"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solidFill>
                  <a:schemeClr val="tx1">
                    <a:lumMod val="65000"/>
                    <a:lumOff val="35000"/>
                  </a:schemeClr>
                </a:solidFill>
              </a:endParaRPr>
            </a:p>
          </p:txBody>
        </p:sp>
        <p:sp>
          <p:nvSpPr>
            <p:cNvPr id="123" name="Freeform 493"/>
            <p:cNvSpPr>
              <a:spLocks/>
            </p:cNvSpPr>
            <p:nvPr/>
          </p:nvSpPr>
          <p:spPr bwMode="auto">
            <a:xfrm>
              <a:off x="699935" y="1042546"/>
              <a:ext cx="390665" cy="48875"/>
            </a:xfrm>
            <a:custGeom>
              <a:avLst/>
              <a:gdLst>
                <a:gd name="T0" fmla="*/ 8 w 166"/>
                <a:gd name="T1" fmla="*/ 17 h 17"/>
                <a:gd name="T2" fmla="*/ 158 w 166"/>
                <a:gd name="T3" fmla="*/ 17 h 17"/>
                <a:gd name="T4" fmla="*/ 166 w 166"/>
                <a:gd name="T5" fmla="*/ 9 h 17"/>
                <a:gd name="T6" fmla="*/ 158 w 166"/>
                <a:gd name="T7" fmla="*/ 0 h 17"/>
                <a:gd name="T8" fmla="*/ 8 w 166"/>
                <a:gd name="T9" fmla="*/ 0 h 17"/>
                <a:gd name="T10" fmla="*/ 0 w 166"/>
                <a:gd name="T11" fmla="*/ 9 h 17"/>
                <a:gd name="T12" fmla="*/ 8 w 166"/>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66" h="17">
                  <a:moveTo>
                    <a:pt x="8" y="17"/>
                  </a:moveTo>
                  <a:cubicBezTo>
                    <a:pt x="158" y="17"/>
                    <a:pt x="158" y="17"/>
                    <a:pt x="158" y="17"/>
                  </a:cubicBezTo>
                  <a:cubicBezTo>
                    <a:pt x="162" y="17"/>
                    <a:pt x="166" y="13"/>
                    <a:pt x="166" y="9"/>
                  </a:cubicBezTo>
                  <a:cubicBezTo>
                    <a:pt x="166" y="4"/>
                    <a:pt x="162" y="0"/>
                    <a:pt x="158" y="0"/>
                  </a:cubicBezTo>
                  <a:cubicBezTo>
                    <a:pt x="8" y="0"/>
                    <a:pt x="8" y="0"/>
                    <a:pt x="8" y="0"/>
                  </a:cubicBezTo>
                  <a:cubicBezTo>
                    <a:pt x="3" y="0"/>
                    <a:pt x="0" y="4"/>
                    <a:pt x="0" y="9"/>
                  </a:cubicBezTo>
                  <a:cubicBezTo>
                    <a:pt x="0" y="13"/>
                    <a:pt x="3" y="17"/>
                    <a:pt x="8"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solidFill>
                  <a:schemeClr val="tx1">
                    <a:lumMod val="65000"/>
                    <a:lumOff val="35000"/>
                  </a:schemeClr>
                </a:solidFill>
              </a:endParaRPr>
            </a:p>
          </p:txBody>
        </p:sp>
      </p:grpSp>
      <p:grpSp>
        <p:nvGrpSpPr>
          <p:cNvPr id="3" name="Group 2"/>
          <p:cNvGrpSpPr/>
          <p:nvPr/>
        </p:nvGrpSpPr>
        <p:grpSpPr>
          <a:xfrm>
            <a:off x="390664" y="2543242"/>
            <a:ext cx="561581" cy="329872"/>
            <a:chOff x="520886" y="2247989"/>
            <a:chExt cx="748774" cy="439829"/>
          </a:xfrm>
          <a:solidFill>
            <a:schemeClr val="tx1">
              <a:lumMod val="65000"/>
              <a:lumOff val="35000"/>
            </a:schemeClr>
          </a:solidFill>
        </p:grpSpPr>
        <p:sp>
          <p:nvSpPr>
            <p:cNvPr id="124" name="Freeform 494"/>
            <p:cNvSpPr>
              <a:spLocks/>
            </p:cNvSpPr>
            <p:nvPr/>
          </p:nvSpPr>
          <p:spPr bwMode="auto">
            <a:xfrm>
              <a:off x="553442" y="2247989"/>
              <a:ext cx="683664" cy="260636"/>
            </a:xfrm>
            <a:custGeom>
              <a:avLst/>
              <a:gdLst>
                <a:gd name="T0" fmla="*/ 4 w 286"/>
                <a:gd name="T1" fmla="*/ 9 h 106"/>
                <a:gd name="T2" fmla="*/ 135 w 286"/>
                <a:gd name="T3" fmla="*/ 102 h 106"/>
                <a:gd name="T4" fmla="*/ 151 w 286"/>
                <a:gd name="T5" fmla="*/ 102 h 106"/>
                <a:gd name="T6" fmla="*/ 282 w 286"/>
                <a:gd name="T7" fmla="*/ 9 h 106"/>
                <a:gd name="T8" fmla="*/ 279 w 286"/>
                <a:gd name="T9" fmla="*/ 0 h 106"/>
                <a:gd name="T10" fmla="*/ 7 w 286"/>
                <a:gd name="T11" fmla="*/ 0 h 106"/>
                <a:gd name="T12" fmla="*/ 4 w 286"/>
                <a:gd name="T13" fmla="*/ 9 h 106"/>
              </a:gdLst>
              <a:ahLst/>
              <a:cxnLst>
                <a:cxn ang="0">
                  <a:pos x="T0" y="T1"/>
                </a:cxn>
                <a:cxn ang="0">
                  <a:pos x="T2" y="T3"/>
                </a:cxn>
                <a:cxn ang="0">
                  <a:pos x="T4" y="T5"/>
                </a:cxn>
                <a:cxn ang="0">
                  <a:pos x="T6" y="T7"/>
                </a:cxn>
                <a:cxn ang="0">
                  <a:pos x="T8" y="T9"/>
                </a:cxn>
                <a:cxn ang="0">
                  <a:pos x="T10" y="T11"/>
                </a:cxn>
                <a:cxn ang="0">
                  <a:pos x="T12" y="T13"/>
                </a:cxn>
              </a:cxnLst>
              <a:rect l="0" t="0" r="r" b="b"/>
              <a:pathLst>
                <a:path w="286" h="106">
                  <a:moveTo>
                    <a:pt x="4" y="9"/>
                  </a:moveTo>
                  <a:cubicBezTo>
                    <a:pt x="135" y="102"/>
                    <a:pt x="135" y="102"/>
                    <a:pt x="135" y="102"/>
                  </a:cubicBezTo>
                  <a:cubicBezTo>
                    <a:pt x="140" y="106"/>
                    <a:pt x="146" y="106"/>
                    <a:pt x="151" y="102"/>
                  </a:cubicBezTo>
                  <a:cubicBezTo>
                    <a:pt x="282" y="9"/>
                    <a:pt x="282" y="9"/>
                    <a:pt x="282" y="9"/>
                  </a:cubicBezTo>
                  <a:cubicBezTo>
                    <a:pt x="286" y="6"/>
                    <a:pt x="284" y="0"/>
                    <a:pt x="279" y="0"/>
                  </a:cubicBezTo>
                  <a:cubicBezTo>
                    <a:pt x="7" y="0"/>
                    <a:pt x="7" y="0"/>
                    <a:pt x="7" y="0"/>
                  </a:cubicBezTo>
                  <a:cubicBezTo>
                    <a:pt x="2" y="0"/>
                    <a:pt x="0" y="6"/>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solidFill>
                  <a:schemeClr val="tx1">
                    <a:lumMod val="65000"/>
                    <a:lumOff val="35000"/>
                  </a:schemeClr>
                </a:solidFill>
              </a:endParaRPr>
            </a:p>
          </p:txBody>
        </p:sp>
        <p:sp>
          <p:nvSpPr>
            <p:cNvPr id="125" name="Freeform 495"/>
            <p:cNvSpPr>
              <a:spLocks/>
            </p:cNvSpPr>
            <p:nvPr/>
          </p:nvSpPr>
          <p:spPr bwMode="auto">
            <a:xfrm>
              <a:off x="520886" y="2296863"/>
              <a:ext cx="748774" cy="390955"/>
            </a:xfrm>
            <a:custGeom>
              <a:avLst/>
              <a:gdLst>
                <a:gd name="T0" fmla="*/ 299 w 320"/>
                <a:gd name="T1" fmla="*/ 7 h 165"/>
                <a:gd name="T2" fmla="*/ 168 w 320"/>
                <a:gd name="T3" fmla="*/ 100 h 165"/>
                <a:gd name="T4" fmla="*/ 152 w 320"/>
                <a:gd name="T5" fmla="*/ 100 h 165"/>
                <a:gd name="T6" fmla="*/ 21 w 320"/>
                <a:gd name="T7" fmla="*/ 7 h 165"/>
                <a:gd name="T8" fmla="*/ 0 w 320"/>
                <a:gd name="T9" fmla="*/ 18 h 165"/>
                <a:gd name="T10" fmla="*/ 0 w 320"/>
                <a:gd name="T11" fmla="*/ 151 h 165"/>
                <a:gd name="T12" fmla="*/ 13 w 320"/>
                <a:gd name="T13" fmla="*/ 165 h 165"/>
                <a:gd name="T14" fmla="*/ 307 w 320"/>
                <a:gd name="T15" fmla="*/ 165 h 165"/>
                <a:gd name="T16" fmla="*/ 320 w 320"/>
                <a:gd name="T17" fmla="*/ 151 h 165"/>
                <a:gd name="T18" fmla="*/ 320 w 320"/>
                <a:gd name="T19" fmla="*/ 18 h 165"/>
                <a:gd name="T20" fmla="*/ 299 w 320"/>
                <a:gd name="T21" fmla="*/ 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165">
                  <a:moveTo>
                    <a:pt x="299" y="7"/>
                  </a:moveTo>
                  <a:cubicBezTo>
                    <a:pt x="168" y="100"/>
                    <a:pt x="168" y="100"/>
                    <a:pt x="168" y="100"/>
                  </a:cubicBezTo>
                  <a:cubicBezTo>
                    <a:pt x="163" y="104"/>
                    <a:pt x="157" y="104"/>
                    <a:pt x="152" y="100"/>
                  </a:cubicBezTo>
                  <a:cubicBezTo>
                    <a:pt x="21" y="7"/>
                    <a:pt x="21" y="7"/>
                    <a:pt x="21" y="7"/>
                  </a:cubicBezTo>
                  <a:cubicBezTo>
                    <a:pt x="12" y="0"/>
                    <a:pt x="0" y="7"/>
                    <a:pt x="0" y="18"/>
                  </a:cubicBezTo>
                  <a:cubicBezTo>
                    <a:pt x="0" y="151"/>
                    <a:pt x="0" y="151"/>
                    <a:pt x="0" y="151"/>
                  </a:cubicBezTo>
                  <a:cubicBezTo>
                    <a:pt x="0" y="158"/>
                    <a:pt x="6" y="165"/>
                    <a:pt x="13" y="165"/>
                  </a:cubicBezTo>
                  <a:cubicBezTo>
                    <a:pt x="307" y="165"/>
                    <a:pt x="307" y="165"/>
                    <a:pt x="307" y="165"/>
                  </a:cubicBezTo>
                  <a:cubicBezTo>
                    <a:pt x="314" y="165"/>
                    <a:pt x="320" y="158"/>
                    <a:pt x="320" y="151"/>
                  </a:cubicBezTo>
                  <a:cubicBezTo>
                    <a:pt x="320" y="18"/>
                    <a:pt x="320" y="18"/>
                    <a:pt x="320" y="18"/>
                  </a:cubicBezTo>
                  <a:cubicBezTo>
                    <a:pt x="320" y="7"/>
                    <a:pt x="308" y="0"/>
                    <a:pt x="299" y="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solidFill>
                  <a:schemeClr val="tx1">
                    <a:lumMod val="65000"/>
                    <a:lumOff val="35000"/>
                  </a:schemeClr>
                </a:solidFill>
              </a:endParaRPr>
            </a:p>
          </p:txBody>
        </p:sp>
      </p:grpSp>
      <p:sp>
        <p:nvSpPr>
          <p:cNvPr id="126" name="Freeform 496"/>
          <p:cNvSpPr>
            <a:spLocks noEditPoints="1"/>
          </p:cNvSpPr>
          <p:nvPr/>
        </p:nvSpPr>
        <p:spPr bwMode="auto">
          <a:xfrm>
            <a:off x="378453" y="3801631"/>
            <a:ext cx="585998" cy="427611"/>
          </a:xfrm>
          <a:custGeom>
            <a:avLst/>
            <a:gdLst>
              <a:gd name="T0" fmla="*/ 306 w 330"/>
              <a:gd name="T1" fmla="*/ 0 h 236"/>
              <a:gd name="T2" fmla="*/ 23 w 330"/>
              <a:gd name="T3" fmla="*/ 0 h 236"/>
              <a:gd name="T4" fmla="*/ 0 w 330"/>
              <a:gd name="T5" fmla="*/ 24 h 236"/>
              <a:gd name="T6" fmla="*/ 0 w 330"/>
              <a:gd name="T7" fmla="*/ 212 h 236"/>
              <a:gd name="T8" fmla="*/ 23 w 330"/>
              <a:gd name="T9" fmla="*/ 236 h 236"/>
              <a:gd name="T10" fmla="*/ 306 w 330"/>
              <a:gd name="T11" fmla="*/ 236 h 236"/>
              <a:gd name="T12" fmla="*/ 330 w 330"/>
              <a:gd name="T13" fmla="*/ 212 h 236"/>
              <a:gd name="T14" fmla="*/ 330 w 330"/>
              <a:gd name="T15" fmla="*/ 24 h 236"/>
              <a:gd name="T16" fmla="*/ 306 w 330"/>
              <a:gd name="T17" fmla="*/ 0 h 236"/>
              <a:gd name="T18" fmla="*/ 186 w 330"/>
              <a:gd name="T19" fmla="*/ 201 h 236"/>
              <a:gd name="T20" fmla="*/ 58 w 330"/>
              <a:gd name="T21" fmla="*/ 201 h 236"/>
              <a:gd name="T22" fmla="*/ 45 w 330"/>
              <a:gd name="T23" fmla="*/ 183 h 236"/>
              <a:gd name="T24" fmla="*/ 84 w 330"/>
              <a:gd name="T25" fmla="*/ 50 h 236"/>
              <a:gd name="T26" fmla="*/ 112 w 330"/>
              <a:gd name="T27" fmla="*/ 50 h 236"/>
              <a:gd name="T28" fmla="*/ 121 w 330"/>
              <a:gd name="T29" fmla="*/ 82 h 236"/>
              <a:gd name="T30" fmla="*/ 139 w 330"/>
              <a:gd name="T31" fmla="*/ 91 h 236"/>
              <a:gd name="T32" fmla="*/ 149 w 330"/>
              <a:gd name="T33" fmla="*/ 88 h 236"/>
              <a:gd name="T34" fmla="*/ 166 w 330"/>
              <a:gd name="T35" fmla="*/ 97 h 236"/>
              <a:gd name="T36" fmla="*/ 199 w 330"/>
              <a:gd name="T37" fmla="*/ 182 h 236"/>
              <a:gd name="T38" fmla="*/ 186 w 330"/>
              <a:gd name="T39" fmla="*/ 201 h 236"/>
              <a:gd name="T40" fmla="*/ 202 w 330"/>
              <a:gd name="T41" fmla="*/ 64 h 236"/>
              <a:gd name="T42" fmla="*/ 225 w 330"/>
              <a:gd name="T43" fmla="*/ 40 h 236"/>
              <a:gd name="T44" fmla="*/ 249 w 330"/>
              <a:gd name="T45" fmla="*/ 64 h 236"/>
              <a:gd name="T46" fmla="*/ 225 w 330"/>
              <a:gd name="T47" fmla="*/ 88 h 236"/>
              <a:gd name="T48" fmla="*/ 202 w 330"/>
              <a:gd name="T49" fmla="*/ 64 h 236"/>
              <a:gd name="T50" fmla="*/ 280 w 330"/>
              <a:gd name="T51" fmla="*/ 147 h 236"/>
              <a:gd name="T52" fmla="*/ 285 w 330"/>
              <a:gd name="T53" fmla="*/ 155 h 236"/>
              <a:gd name="T54" fmla="*/ 282 w 330"/>
              <a:gd name="T55" fmla="*/ 160 h 236"/>
              <a:gd name="T56" fmla="*/ 282 w 330"/>
              <a:gd name="T57" fmla="*/ 160 h 236"/>
              <a:gd name="T58" fmla="*/ 280 w 330"/>
              <a:gd name="T59" fmla="*/ 164 h 236"/>
              <a:gd name="T60" fmla="*/ 285 w 330"/>
              <a:gd name="T61" fmla="*/ 173 h 236"/>
              <a:gd name="T62" fmla="*/ 282 w 330"/>
              <a:gd name="T63" fmla="*/ 177 h 236"/>
              <a:gd name="T64" fmla="*/ 270 w 330"/>
              <a:gd name="T65" fmla="*/ 177 h 236"/>
              <a:gd name="T66" fmla="*/ 267 w 330"/>
              <a:gd name="T67" fmla="*/ 180 h 236"/>
              <a:gd name="T68" fmla="*/ 267 w 330"/>
              <a:gd name="T69" fmla="*/ 198 h 236"/>
              <a:gd name="T70" fmla="*/ 264 w 330"/>
              <a:gd name="T71" fmla="*/ 201 h 236"/>
              <a:gd name="T72" fmla="*/ 258 w 330"/>
              <a:gd name="T73" fmla="*/ 201 h 236"/>
              <a:gd name="T74" fmla="*/ 255 w 330"/>
              <a:gd name="T75" fmla="*/ 198 h 236"/>
              <a:gd name="T76" fmla="*/ 255 w 330"/>
              <a:gd name="T77" fmla="*/ 180 h 236"/>
              <a:gd name="T78" fmla="*/ 252 w 330"/>
              <a:gd name="T79" fmla="*/ 177 h 236"/>
              <a:gd name="T80" fmla="*/ 240 w 330"/>
              <a:gd name="T81" fmla="*/ 177 h 236"/>
              <a:gd name="T82" fmla="*/ 237 w 330"/>
              <a:gd name="T83" fmla="*/ 173 h 236"/>
              <a:gd name="T84" fmla="*/ 242 w 330"/>
              <a:gd name="T85" fmla="*/ 164 h 236"/>
              <a:gd name="T86" fmla="*/ 240 w 330"/>
              <a:gd name="T87" fmla="*/ 160 h 236"/>
              <a:gd name="T88" fmla="*/ 237 w 330"/>
              <a:gd name="T89" fmla="*/ 155 h 236"/>
              <a:gd name="T90" fmla="*/ 242 w 330"/>
              <a:gd name="T91" fmla="*/ 147 h 236"/>
              <a:gd name="T92" fmla="*/ 240 w 330"/>
              <a:gd name="T93" fmla="*/ 143 h 236"/>
              <a:gd name="T94" fmla="*/ 237 w 330"/>
              <a:gd name="T95" fmla="*/ 138 h 236"/>
              <a:gd name="T96" fmla="*/ 258 w 330"/>
              <a:gd name="T97" fmla="*/ 103 h 236"/>
              <a:gd name="T98" fmla="*/ 263 w 330"/>
              <a:gd name="T99" fmla="*/ 103 h 236"/>
              <a:gd name="T100" fmla="*/ 285 w 330"/>
              <a:gd name="T101" fmla="*/ 138 h 236"/>
              <a:gd name="T102" fmla="*/ 282 w 330"/>
              <a:gd name="T103" fmla="*/ 143 h 236"/>
              <a:gd name="T104" fmla="*/ 282 w 330"/>
              <a:gd name="T105" fmla="*/ 143 h 236"/>
              <a:gd name="T106" fmla="*/ 280 w 330"/>
              <a:gd name="T107" fmla="*/ 147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0" h="236">
                <a:moveTo>
                  <a:pt x="306" y="0"/>
                </a:moveTo>
                <a:cubicBezTo>
                  <a:pt x="23" y="0"/>
                  <a:pt x="23" y="0"/>
                  <a:pt x="23" y="0"/>
                </a:cubicBezTo>
                <a:cubicBezTo>
                  <a:pt x="10" y="0"/>
                  <a:pt x="0" y="11"/>
                  <a:pt x="0" y="24"/>
                </a:cubicBezTo>
                <a:cubicBezTo>
                  <a:pt x="0" y="212"/>
                  <a:pt x="0" y="212"/>
                  <a:pt x="0" y="212"/>
                </a:cubicBezTo>
                <a:cubicBezTo>
                  <a:pt x="0" y="225"/>
                  <a:pt x="10" y="236"/>
                  <a:pt x="23" y="236"/>
                </a:cubicBezTo>
                <a:cubicBezTo>
                  <a:pt x="306" y="236"/>
                  <a:pt x="306" y="236"/>
                  <a:pt x="306" y="236"/>
                </a:cubicBezTo>
                <a:cubicBezTo>
                  <a:pt x="319" y="236"/>
                  <a:pt x="330" y="225"/>
                  <a:pt x="330" y="212"/>
                </a:cubicBezTo>
                <a:cubicBezTo>
                  <a:pt x="330" y="24"/>
                  <a:pt x="330" y="24"/>
                  <a:pt x="330" y="24"/>
                </a:cubicBezTo>
                <a:cubicBezTo>
                  <a:pt x="330" y="11"/>
                  <a:pt x="319" y="0"/>
                  <a:pt x="306" y="0"/>
                </a:cubicBezTo>
                <a:close/>
                <a:moveTo>
                  <a:pt x="186" y="201"/>
                </a:moveTo>
                <a:cubicBezTo>
                  <a:pt x="58" y="201"/>
                  <a:pt x="58" y="201"/>
                  <a:pt x="58" y="201"/>
                </a:cubicBezTo>
                <a:cubicBezTo>
                  <a:pt x="49" y="201"/>
                  <a:pt x="42" y="192"/>
                  <a:pt x="45" y="183"/>
                </a:cubicBezTo>
                <a:cubicBezTo>
                  <a:pt x="84" y="50"/>
                  <a:pt x="84" y="50"/>
                  <a:pt x="84" y="50"/>
                </a:cubicBezTo>
                <a:cubicBezTo>
                  <a:pt x="88" y="37"/>
                  <a:pt x="107" y="37"/>
                  <a:pt x="112" y="50"/>
                </a:cubicBezTo>
                <a:cubicBezTo>
                  <a:pt x="121" y="82"/>
                  <a:pt x="121" y="82"/>
                  <a:pt x="121" y="82"/>
                </a:cubicBezTo>
                <a:cubicBezTo>
                  <a:pt x="123" y="89"/>
                  <a:pt x="131" y="94"/>
                  <a:pt x="139" y="91"/>
                </a:cubicBezTo>
                <a:cubicBezTo>
                  <a:pt x="149" y="88"/>
                  <a:pt x="149" y="88"/>
                  <a:pt x="149" y="88"/>
                </a:cubicBezTo>
                <a:cubicBezTo>
                  <a:pt x="156" y="86"/>
                  <a:pt x="164" y="90"/>
                  <a:pt x="166" y="97"/>
                </a:cubicBezTo>
                <a:cubicBezTo>
                  <a:pt x="199" y="182"/>
                  <a:pt x="199" y="182"/>
                  <a:pt x="199" y="182"/>
                </a:cubicBezTo>
                <a:cubicBezTo>
                  <a:pt x="203" y="191"/>
                  <a:pt x="196" y="201"/>
                  <a:pt x="186" y="201"/>
                </a:cubicBezTo>
                <a:close/>
                <a:moveTo>
                  <a:pt x="202" y="64"/>
                </a:moveTo>
                <a:cubicBezTo>
                  <a:pt x="202" y="51"/>
                  <a:pt x="212" y="40"/>
                  <a:pt x="225" y="40"/>
                </a:cubicBezTo>
                <a:cubicBezTo>
                  <a:pt x="238" y="40"/>
                  <a:pt x="249" y="51"/>
                  <a:pt x="249" y="64"/>
                </a:cubicBezTo>
                <a:cubicBezTo>
                  <a:pt x="249" y="77"/>
                  <a:pt x="238" y="88"/>
                  <a:pt x="225" y="88"/>
                </a:cubicBezTo>
                <a:cubicBezTo>
                  <a:pt x="212" y="88"/>
                  <a:pt x="202" y="77"/>
                  <a:pt x="202" y="64"/>
                </a:cubicBezTo>
                <a:close/>
                <a:moveTo>
                  <a:pt x="280" y="147"/>
                </a:moveTo>
                <a:cubicBezTo>
                  <a:pt x="285" y="155"/>
                  <a:pt x="285" y="155"/>
                  <a:pt x="285" y="155"/>
                </a:cubicBezTo>
                <a:cubicBezTo>
                  <a:pt x="286" y="157"/>
                  <a:pt x="285" y="160"/>
                  <a:pt x="282" y="160"/>
                </a:cubicBezTo>
                <a:cubicBezTo>
                  <a:pt x="282" y="160"/>
                  <a:pt x="282" y="160"/>
                  <a:pt x="282" y="160"/>
                </a:cubicBezTo>
                <a:cubicBezTo>
                  <a:pt x="280" y="160"/>
                  <a:pt x="279" y="162"/>
                  <a:pt x="280" y="164"/>
                </a:cubicBezTo>
                <a:cubicBezTo>
                  <a:pt x="285" y="173"/>
                  <a:pt x="285" y="173"/>
                  <a:pt x="285" y="173"/>
                </a:cubicBezTo>
                <a:cubicBezTo>
                  <a:pt x="286" y="174"/>
                  <a:pt x="285" y="177"/>
                  <a:pt x="282" y="177"/>
                </a:cubicBezTo>
                <a:cubicBezTo>
                  <a:pt x="270" y="177"/>
                  <a:pt x="270" y="177"/>
                  <a:pt x="270" y="177"/>
                </a:cubicBezTo>
                <a:cubicBezTo>
                  <a:pt x="269" y="177"/>
                  <a:pt x="267" y="178"/>
                  <a:pt x="267" y="180"/>
                </a:cubicBezTo>
                <a:cubicBezTo>
                  <a:pt x="267" y="198"/>
                  <a:pt x="267" y="198"/>
                  <a:pt x="267" y="198"/>
                </a:cubicBezTo>
                <a:cubicBezTo>
                  <a:pt x="267" y="200"/>
                  <a:pt x="266" y="201"/>
                  <a:pt x="264" y="201"/>
                </a:cubicBezTo>
                <a:cubicBezTo>
                  <a:pt x="258" y="201"/>
                  <a:pt x="258" y="201"/>
                  <a:pt x="258" y="201"/>
                </a:cubicBezTo>
                <a:cubicBezTo>
                  <a:pt x="256" y="201"/>
                  <a:pt x="255" y="200"/>
                  <a:pt x="255" y="198"/>
                </a:cubicBezTo>
                <a:cubicBezTo>
                  <a:pt x="255" y="180"/>
                  <a:pt x="255" y="180"/>
                  <a:pt x="255" y="180"/>
                </a:cubicBezTo>
                <a:cubicBezTo>
                  <a:pt x="255" y="178"/>
                  <a:pt x="253" y="177"/>
                  <a:pt x="252" y="177"/>
                </a:cubicBezTo>
                <a:cubicBezTo>
                  <a:pt x="240" y="177"/>
                  <a:pt x="240" y="177"/>
                  <a:pt x="240" y="177"/>
                </a:cubicBezTo>
                <a:cubicBezTo>
                  <a:pt x="237" y="177"/>
                  <a:pt x="236" y="174"/>
                  <a:pt x="237" y="173"/>
                </a:cubicBezTo>
                <a:cubicBezTo>
                  <a:pt x="242" y="164"/>
                  <a:pt x="242" y="164"/>
                  <a:pt x="242" y="164"/>
                </a:cubicBezTo>
                <a:cubicBezTo>
                  <a:pt x="243" y="162"/>
                  <a:pt x="242" y="160"/>
                  <a:pt x="240" y="160"/>
                </a:cubicBezTo>
                <a:cubicBezTo>
                  <a:pt x="237" y="160"/>
                  <a:pt x="236" y="157"/>
                  <a:pt x="237" y="155"/>
                </a:cubicBezTo>
                <a:cubicBezTo>
                  <a:pt x="242" y="147"/>
                  <a:pt x="242" y="147"/>
                  <a:pt x="242" y="147"/>
                </a:cubicBezTo>
                <a:cubicBezTo>
                  <a:pt x="243" y="145"/>
                  <a:pt x="242" y="143"/>
                  <a:pt x="240" y="143"/>
                </a:cubicBezTo>
                <a:cubicBezTo>
                  <a:pt x="237" y="143"/>
                  <a:pt x="236" y="140"/>
                  <a:pt x="237" y="138"/>
                </a:cubicBezTo>
                <a:cubicBezTo>
                  <a:pt x="258" y="103"/>
                  <a:pt x="258" y="103"/>
                  <a:pt x="258" y="103"/>
                </a:cubicBezTo>
                <a:cubicBezTo>
                  <a:pt x="260" y="101"/>
                  <a:pt x="262" y="101"/>
                  <a:pt x="263" y="103"/>
                </a:cubicBezTo>
                <a:cubicBezTo>
                  <a:pt x="285" y="138"/>
                  <a:pt x="285" y="138"/>
                  <a:pt x="285" y="138"/>
                </a:cubicBezTo>
                <a:cubicBezTo>
                  <a:pt x="286" y="140"/>
                  <a:pt x="285" y="143"/>
                  <a:pt x="282" y="143"/>
                </a:cubicBezTo>
                <a:cubicBezTo>
                  <a:pt x="282" y="143"/>
                  <a:pt x="282" y="143"/>
                  <a:pt x="282" y="143"/>
                </a:cubicBezTo>
                <a:cubicBezTo>
                  <a:pt x="280" y="143"/>
                  <a:pt x="279" y="145"/>
                  <a:pt x="280" y="147"/>
                </a:cubicBez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tx1">
                  <a:lumMod val="65000"/>
                  <a:lumOff val="35000"/>
                </a:schemeClr>
              </a:solidFill>
            </a:endParaRPr>
          </a:p>
        </p:txBody>
      </p:sp>
      <p:sp>
        <p:nvSpPr>
          <p:cNvPr id="128" name="TextBox 127"/>
          <p:cNvSpPr txBox="1"/>
          <p:nvPr/>
        </p:nvSpPr>
        <p:spPr>
          <a:xfrm>
            <a:off x="1028700" y="967384"/>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Competency Standards</a:t>
            </a:r>
          </a:p>
        </p:txBody>
      </p:sp>
      <p:sp>
        <p:nvSpPr>
          <p:cNvPr id="129" name="TextBox 128"/>
          <p:cNvSpPr txBox="1"/>
          <p:nvPr/>
        </p:nvSpPr>
        <p:spPr>
          <a:xfrm>
            <a:off x="1028700" y="2224183"/>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Qualifications</a:t>
            </a:r>
          </a:p>
        </p:txBody>
      </p:sp>
      <p:sp>
        <p:nvSpPr>
          <p:cNvPr id="130" name="TextBox 129"/>
          <p:cNvSpPr txBox="1"/>
          <p:nvPr/>
        </p:nvSpPr>
        <p:spPr>
          <a:xfrm>
            <a:off x="1026304" y="3473349"/>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Employment Services</a:t>
            </a:r>
          </a:p>
        </p:txBody>
      </p:sp>
      <p:sp>
        <p:nvSpPr>
          <p:cNvPr id="131" name="TextBox 130"/>
          <p:cNvSpPr txBox="1"/>
          <p:nvPr/>
        </p:nvSpPr>
        <p:spPr>
          <a:xfrm>
            <a:off x="1026304" y="4730149"/>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Bullet with Specifics</a:t>
            </a:r>
          </a:p>
        </p:txBody>
      </p:sp>
      <p:sp>
        <p:nvSpPr>
          <p:cNvPr id="132" name="TextBox 131"/>
          <p:cNvSpPr txBox="1"/>
          <p:nvPr/>
        </p:nvSpPr>
        <p:spPr>
          <a:xfrm>
            <a:off x="6709803" y="965590"/>
            <a:ext cx="2131306" cy="1001822"/>
          </a:xfrm>
          <a:prstGeom prst="rect">
            <a:avLst/>
          </a:prstGeom>
          <a:noFill/>
        </p:spPr>
        <p:txBody>
          <a:bodyPr wrap="square" rtlCol="0" anchor="ctr" anchorCtr="0">
            <a:normAutofit/>
          </a:bodyPr>
          <a:lstStyle/>
          <a:p>
            <a:r>
              <a:rPr lang="en-US" dirty="0">
                <a:solidFill>
                  <a:schemeClr val="tx2">
                    <a:lumMod val="20000"/>
                    <a:lumOff val="80000"/>
                  </a:schemeClr>
                </a:solidFill>
                <a:latin typeface="Minion Pro SmBd" panose="02040603060306020203" pitchFamily="18" charset="0"/>
                <a:cs typeface="Courier New" panose="02070309020205020404" pitchFamily="49" charset="0"/>
              </a:rPr>
              <a:t>Training </a:t>
            </a:r>
            <a:r>
              <a:rPr lang="en-US" dirty="0" err="1">
                <a:solidFill>
                  <a:schemeClr val="tx2">
                    <a:lumMod val="20000"/>
                    <a:lumOff val="80000"/>
                  </a:schemeClr>
                </a:solidFill>
                <a:latin typeface="Minion Pro SmBd" panose="02040603060306020203" pitchFamily="18" charset="0"/>
                <a:cs typeface="Courier New" panose="02070309020205020404" pitchFamily="49" charset="0"/>
              </a:rPr>
              <a:t>Organisations</a:t>
            </a:r>
            <a:endParaRPr lang="en-US" dirty="0">
              <a:solidFill>
                <a:schemeClr val="tx2">
                  <a:lumMod val="20000"/>
                  <a:lumOff val="80000"/>
                </a:schemeClr>
              </a:solidFill>
              <a:latin typeface="Minion Pro SmBd" panose="02040603060306020203" pitchFamily="18" charset="0"/>
              <a:cs typeface="Courier New" panose="02070309020205020404" pitchFamily="49" charset="0"/>
            </a:endParaRPr>
          </a:p>
        </p:txBody>
      </p:sp>
      <p:sp>
        <p:nvSpPr>
          <p:cNvPr id="133" name="TextBox 132"/>
          <p:cNvSpPr txBox="1"/>
          <p:nvPr/>
        </p:nvSpPr>
        <p:spPr>
          <a:xfrm>
            <a:off x="6709803" y="2222390"/>
            <a:ext cx="2131306" cy="1001822"/>
          </a:xfrm>
          <a:prstGeom prst="rect">
            <a:avLst/>
          </a:prstGeom>
          <a:noFill/>
        </p:spPr>
        <p:txBody>
          <a:bodyPr wrap="square" rtlCol="0" anchor="ctr" anchorCtr="0">
            <a:normAutofit/>
          </a:bodyPr>
          <a:lstStyle/>
          <a:p>
            <a:r>
              <a:rPr lang="en-US" dirty="0">
                <a:solidFill>
                  <a:schemeClr val="tx2">
                    <a:lumMod val="20000"/>
                    <a:lumOff val="80000"/>
                  </a:schemeClr>
                </a:solidFill>
                <a:latin typeface="Minion Pro SmBd" panose="02040603060306020203" pitchFamily="18" charset="0"/>
                <a:cs typeface="Courier New" panose="02070309020205020404" pitchFamily="49" charset="0"/>
              </a:rPr>
              <a:t>Trainers and Assessors</a:t>
            </a:r>
          </a:p>
        </p:txBody>
      </p:sp>
      <p:sp>
        <p:nvSpPr>
          <p:cNvPr id="134" name="TextBox 133"/>
          <p:cNvSpPr txBox="1"/>
          <p:nvPr/>
        </p:nvSpPr>
        <p:spPr>
          <a:xfrm>
            <a:off x="6707406" y="3471556"/>
            <a:ext cx="2131306" cy="1001822"/>
          </a:xfrm>
          <a:prstGeom prst="rect">
            <a:avLst/>
          </a:prstGeom>
          <a:noFill/>
        </p:spPr>
        <p:txBody>
          <a:bodyPr wrap="square" rtlCol="0" anchor="ctr" anchorCtr="0">
            <a:normAutofit/>
          </a:bodyPr>
          <a:lstStyle/>
          <a:p>
            <a:r>
              <a:rPr lang="en-US" dirty="0">
                <a:solidFill>
                  <a:schemeClr val="tx2">
                    <a:lumMod val="20000"/>
                    <a:lumOff val="80000"/>
                  </a:schemeClr>
                </a:solidFill>
                <a:latin typeface="Minion Pro SmBd" panose="02040603060306020203" pitchFamily="18" charset="0"/>
                <a:cs typeface="Courier New" panose="02070309020205020404" pitchFamily="49" charset="0"/>
              </a:rPr>
              <a:t>Funding</a:t>
            </a:r>
          </a:p>
        </p:txBody>
      </p:sp>
      <p:grpSp>
        <p:nvGrpSpPr>
          <p:cNvPr id="75" name="Group 74"/>
          <p:cNvGrpSpPr/>
          <p:nvPr/>
        </p:nvGrpSpPr>
        <p:grpSpPr>
          <a:xfrm>
            <a:off x="2275508" y="2080471"/>
            <a:ext cx="3358320" cy="4562756"/>
            <a:chOff x="3341832" y="1959747"/>
            <a:chExt cx="3909453" cy="5311548"/>
          </a:xfrm>
          <a:effectLst>
            <a:outerShdw blurRad="114300" dist="76200" dir="2700000" algn="tl" rotWithShape="0">
              <a:prstClr val="black">
                <a:alpha val="40000"/>
              </a:prstClr>
            </a:outerShdw>
          </a:effectLst>
        </p:grpSpPr>
        <p:sp>
          <p:nvSpPr>
            <p:cNvPr id="76" name="Freeform 295"/>
            <p:cNvSpPr>
              <a:spLocks/>
            </p:cNvSpPr>
            <p:nvPr/>
          </p:nvSpPr>
          <p:spPr bwMode="auto">
            <a:xfrm rot="150101">
              <a:off x="3890595" y="4533841"/>
              <a:ext cx="2584981" cy="2234155"/>
            </a:xfrm>
            <a:custGeom>
              <a:avLst/>
              <a:gdLst>
                <a:gd name="T0" fmla="*/ 601 w 884"/>
                <a:gd name="T1" fmla="*/ 545 h 828"/>
                <a:gd name="T2" fmla="*/ 416 w 884"/>
                <a:gd name="T3" fmla="*/ 828 h 828"/>
                <a:gd name="T4" fmla="*/ 0 w 884"/>
                <a:gd name="T5" fmla="*/ 828 h 828"/>
                <a:gd name="T6" fmla="*/ 354 w 884"/>
                <a:gd name="T7" fmla="*/ 321 h 828"/>
                <a:gd name="T8" fmla="*/ 354 w 884"/>
                <a:gd name="T9" fmla="*/ 152 h 828"/>
                <a:gd name="T10" fmla="*/ 393 w 884"/>
                <a:gd name="T11" fmla="*/ 58 h 828"/>
                <a:gd name="T12" fmla="*/ 548 w 884"/>
                <a:gd name="T13" fmla="*/ 114 h 828"/>
                <a:gd name="T14" fmla="*/ 563 w 884"/>
                <a:gd name="T15" fmla="*/ 135 h 828"/>
                <a:gd name="T16" fmla="*/ 720 w 884"/>
                <a:gd name="T17" fmla="*/ 0 h 828"/>
                <a:gd name="T18" fmla="*/ 784 w 884"/>
                <a:gd name="T19" fmla="*/ 107 h 828"/>
                <a:gd name="T20" fmla="*/ 843 w 884"/>
                <a:gd name="T21" fmla="*/ 275 h 828"/>
                <a:gd name="T22" fmla="*/ 884 w 884"/>
                <a:gd name="T23" fmla="*/ 397 h 828"/>
                <a:gd name="T24" fmla="*/ 776 w 884"/>
                <a:gd name="T25" fmla="*/ 472 h 828"/>
                <a:gd name="T26" fmla="*/ 701 w 884"/>
                <a:gd name="T27" fmla="*/ 531 h 828"/>
                <a:gd name="T28" fmla="*/ 601 w 884"/>
                <a:gd name="T29" fmla="*/ 545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4" h="828">
                  <a:moveTo>
                    <a:pt x="601" y="545"/>
                  </a:moveTo>
                  <a:cubicBezTo>
                    <a:pt x="416" y="828"/>
                    <a:pt x="416" y="828"/>
                    <a:pt x="416" y="828"/>
                  </a:cubicBezTo>
                  <a:cubicBezTo>
                    <a:pt x="0" y="828"/>
                    <a:pt x="0" y="828"/>
                    <a:pt x="0" y="828"/>
                  </a:cubicBezTo>
                  <a:cubicBezTo>
                    <a:pt x="354" y="321"/>
                    <a:pt x="354" y="321"/>
                    <a:pt x="354" y="321"/>
                  </a:cubicBezTo>
                  <a:cubicBezTo>
                    <a:pt x="354" y="152"/>
                    <a:pt x="354" y="152"/>
                    <a:pt x="354" y="152"/>
                  </a:cubicBezTo>
                  <a:cubicBezTo>
                    <a:pt x="354" y="117"/>
                    <a:pt x="368" y="83"/>
                    <a:pt x="393" y="58"/>
                  </a:cubicBezTo>
                  <a:cubicBezTo>
                    <a:pt x="548" y="114"/>
                    <a:pt x="548" y="114"/>
                    <a:pt x="548" y="114"/>
                  </a:cubicBezTo>
                  <a:cubicBezTo>
                    <a:pt x="539" y="124"/>
                    <a:pt x="550" y="140"/>
                    <a:pt x="563" y="135"/>
                  </a:cubicBezTo>
                  <a:cubicBezTo>
                    <a:pt x="720" y="0"/>
                    <a:pt x="720" y="0"/>
                    <a:pt x="720" y="0"/>
                  </a:cubicBezTo>
                  <a:cubicBezTo>
                    <a:pt x="784" y="107"/>
                    <a:pt x="784" y="107"/>
                    <a:pt x="784" y="107"/>
                  </a:cubicBezTo>
                  <a:cubicBezTo>
                    <a:pt x="843" y="275"/>
                    <a:pt x="843" y="275"/>
                    <a:pt x="843" y="275"/>
                  </a:cubicBezTo>
                  <a:cubicBezTo>
                    <a:pt x="884" y="397"/>
                    <a:pt x="884" y="397"/>
                    <a:pt x="884" y="397"/>
                  </a:cubicBezTo>
                  <a:cubicBezTo>
                    <a:pt x="776" y="472"/>
                    <a:pt x="776" y="472"/>
                    <a:pt x="776" y="472"/>
                  </a:cubicBezTo>
                  <a:cubicBezTo>
                    <a:pt x="701" y="531"/>
                    <a:pt x="701" y="531"/>
                    <a:pt x="701" y="531"/>
                  </a:cubicBezTo>
                  <a:cubicBezTo>
                    <a:pt x="675" y="558"/>
                    <a:pt x="627" y="555"/>
                    <a:pt x="601" y="54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Rounded Rectangle 10"/>
            <p:cNvSpPr/>
            <p:nvPr/>
          </p:nvSpPr>
          <p:spPr>
            <a:xfrm rot="79947" flipH="1">
              <a:off x="4817890" y="1959747"/>
              <a:ext cx="2433395" cy="4419879"/>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297"/>
            <p:cNvSpPr>
              <a:spLocks/>
            </p:cNvSpPr>
            <p:nvPr/>
          </p:nvSpPr>
          <p:spPr bwMode="auto">
            <a:xfrm rot="150101">
              <a:off x="5814519" y="4635762"/>
              <a:ext cx="881697" cy="512756"/>
            </a:xfrm>
            <a:custGeom>
              <a:avLst/>
              <a:gdLst>
                <a:gd name="T0" fmla="*/ 296 w 306"/>
                <a:gd name="T1" fmla="*/ 53 h 189"/>
                <a:gd name="T2" fmla="*/ 296 w 306"/>
                <a:gd name="T3" fmla="*/ 53 h 189"/>
                <a:gd name="T4" fmla="*/ 253 w 306"/>
                <a:gd name="T5" fmla="*/ 131 h 189"/>
                <a:gd name="T6" fmla="*/ 89 w 306"/>
                <a:gd name="T7" fmla="*/ 180 h 189"/>
                <a:gd name="T8" fmla="*/ 10 w 306"/>
                <a:gd name="T9" fmla="*/ 137 h 189"/>
                <a:gd name="T10" fmla="*/ 10 w 306"/>
                <a:gd name="T11" fmla="*/ 137 h 189"/>
                <a:gd name="T12" fmla="*/ 53 w 306"/>
                <a:gd name="T13" fmla="*/ 58 h 189"/>
                <a:gd name="T14" fmla="*/ 217 w 306"/>
                <a:gd name="T15" fmla="*/ 10 h 189"/>
                <a:gd name="T16" fmla="*/ 296 w 306"/>
                <a:gd name="T17" fmla="*/ 5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89">
                  <a:moveTo>
                    <a:pt x="296" y="53"/>
                  </a:moveTo>
                  <a:cubicBezTo>
                    <a:pt x="296" y="53"/>
                    <a:pt x="296" y="53"/>
                    <a:pt x="296" y="53"/>
                  </a:cubicBezTo>
                  <a:cubicBezTo>
                    <a:pt x="306" y="86"/>
                    <a:pt x="287" y="121"/>
                    <a:pt x="253" y="131"/>
                  </a:cubicBezTo>
                  <a:cubicBezTo>
                    <a:pt x="89" y="180"/>
                    <a:pt x="89" y="180"/>
                    <a:pt x="89" y="180"/>
                  </a:cubicBezTo>
                  <a:cubicBezTo>
                    <a:pt x="55" y="189"/>
                    <a:pt x="20" y="170"/>
                    <a:pt x="10" y="137"/>
                  </a:cubicBezTo>
                  <a:cubicBezTo>
                    <a:pt x="10" y="137"/>
                    <a:pt x="10" y="137"/>
                    <a:pt x="10" y="137"/>
                  </a:cubicBezTo>
                  <a:cubicBezTo>
                    <a:pt x="0" y="103"/>
                    <a:pt x="20" y="68"/>
                    <a:pt x="53" y="58"/>
                  </a:cubicBezTo>
                  <a:cubicBezTo>
                    <a:pt x="217" y="10"/>
                    <a:pt x="217" y="10"/>
                    <a:pt x="217" y="10"/>
                  </a:cubicBezTo>
                  <a:cubicBezTo>
                    <a:pt x="251" y="0"/>
                    <a:pt x="286" y="19"/>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298"/>
            <p:cNvSpPr>
              <a:spLocks/>
            </p:cNvSpPr>
            <p:nvPr/>
          </p:nvSpPr>
          <p:spPr bwMode="auto">
            <a:xfrm rot="150101">
              <a:off x="5851562" y="4811854"/>
              <a:ext cx="320617" cy="293004"/>
            </a:xfrm>
            <a:custGeom>
              <a:avLst/>
              <a:gdLst>
                <a:gd name="T0" fmla="*/ 111 w 111"/>
                <a:gd name="T1" fmla="*/ 89 h 110"/>
                <a:gd name="T2" fmla="*/ 67 w 111"/>
                <a:gd name="T3" fmla="*/ 102 h 110"/>
                <a:gd name="T4" fmla="*/ 9 w 111"/>
                <a:gd name="T5" fmla="*/ 74 h 110"/>
                <a:gd name="T6" fmla="*/ 6 w 111"/>
                <a:gd name="T7" fmla="*/ 64 h 110"/>
                <a:gd name="T8" fmla="*/ 41 w 111"/>
                <a:gd name="T9" fmla="*/ 13 h 110"/>
                <a:gd name="T10" fmla="*/ 84 w 111"/>
                <a:gd name="T11" fmla="*/ 0 h 110"/>
                <a:gd name="T12" fmla="*/ 111 w 111"/>
                <a:gd name="T13" fmla="*/ 89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89"/>
                  </a:moveTo>
                  <a:cubicBezTo>
                    <a:pt x="67" y="102"/>
                    <a:pt x="67" y="102"/>
                    <a:pt x="67" y="102"/>
                  </a:cubicBezTo>
                  <a:cubicBezTo>
                    <a:pt x="40" y="110"/>
                    <a:pt x="15" y="95"/>
                    <a:pt x="9" y="74"/>
                  </a:cubicBezTo>
                  <a:cubicBezTo>
                    <a:pt x="6" y="64"/>
                    <a:pt x="6" y="64"/>
                    <a:pt x="6" y="64"/>
                  </a:cubicBezTo>
                  <a:cubicBezTo>
                    <a:pt x="0" y="43"/>
                    <a:pt x="14" y="20"/>
                    <a:pt x="41" y="13"/>
                  </a:cubicBezTo>
                  <a:cubicBezTo>
                    <a:pt x="84" y="0"/>
                    <a:pt x="84" y="0"/>
                    <a:pt x="84" y="0"/>
                  </a:cubicBezTo>
                  <a:lnTo>
                    <a:pt x="111" y="89"/>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0" name="Freeform 299"/>
            <p:cNvSpPr>
              <a:spLocks/>
            </p:cNvSpPr>
            <p:nvPr/>
          </p:nvSpPr>
          <p:spPr bwMode="auto">
            <a:xfrm rot="150101">
              <a:off x="5773662" y="4303557"/>
              <a:ext cx="901741" cy="512756"/>
            </a:xfrm>
            <a:custGeom>
              <a:avLst/>
              <a:gdLst>
                <a:gd name="T0" fmla="*/ 296 w 306"/>
                <a:gd name="T1" fmla="*/ 53 h 190"/>
                <a:gd name="T2" fmla="*/ 296 w 306"/>
                <a:gd name="T3" fmla="*/ 53 h 190"/>
                <a:gd name="T4" fmla="*/ 253 w 306"/>
                <a:gd name="T5" fmla="*/ 132 h 190"/>
                <a:gd name="T6" fmla="*/ 88 w 306"/>
                <a:gd name="T7" fmla="*/ 180 h 190"/>
                <a:gd name="T8" fmla="*/ 10 w 306"/>
                <a:gd name="T9" fmla="*/ 137 h 190"/>
                <a:gd name="T10" fmla="*/ 10 w 306"/>
                <a:gd name="T11" fmla="*/ 137 h 190"/>
                <a:gd name="T12" fmla="*/ 53 w 306"/>
                <a:gd name="T13" fmla="*/ 59 h 190"/>
                <a:gd name="T14" fmla="*/ 217 w 306"/>
                <a:gd name="T15" fmla="*/ 10 h 190"/>
                <a:gd name="T16" fmla="*/ 296 w 306"/>
                <a:gd name="T17" fmla="*/ 5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90">
                  <a:moveTo>
                    <a:pt x="296" y="53"/>
                  </a:moveTo>
                  <a:cubicBezTo>
                    <a:pt x="296" y="53"/>
                    <a:pt x="296" y="53"/>
                    <a:pt x="296" y="53"/>
                  </a:cubicBezTo>
                  <a:cubicBezTo>
                    <a:pt x="306" y="87"/>
                    <a:pt x="286" y="122"/>
                    <a:pt x="253" y="132"/>
                  </a:cubicBezTo>
                  <a:cubicBezTo>
                    <a:pt x="88" y="180"/>
                    <a:pt x="88" y="180"/>
                    <a:pt x="88" y="180"/>
                  </a:cubicBezTo>
                  <a:cubicBezTo>
                    <a:pt x="55" y="190"/>
                    <a:pt x="20" y="171"/>
                    <a:pt x="10" y="137"/>
                  </a:cubicBezTo>
                  <a:cubicBezTo>
                    <a:pt x="10" y="137"/>
                    <a:pt x="10" y="137"/>
                    <a:pt x="10" y="137"/>
                  </a:cubicBezTo>
                  <a:cubicBezTo>
                    <a:pt x="0" y="104"/>
                    <a:pt x="19" y="68"/>
                    <a:pt x="53" y="59"/>
                  </a:cubicBezTo>
                  <a:cubicBezTo>
                    <a:pt x="217" y="10"/>
                    <a:pt x="217" y="10"/>
                    <a:pt x="217" y="10"/>
                  </a:cubicBezTo>
                  <a:cubicBezTo>
                    <a:pt x="251" y="0"/>
                    <a:pt x="286" y="20"/>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1" name="Freeform 300"/>
            <p:cNvSpPr>
              <a:spLocks/>
            </p:cNvSpPr>
            <p:nvPr/>
          </p:nvSpPr>
          <p:spPr bwMode="auto">
            <a:xfrm rot="150101">
              <a:off x="5831745" y="4461586"/>
              <a:ext cx="320617" cy="293004"/>
            </a:xfrm>
            <a:custGeom>
              <a:avLst/>
              <a:gdLst>
                <a:gd name="T0" fmla="*/ 110 w 110"/>
                <a:gd name="T1" fmla="*/ 90 h 110"/>
                <a:gd name="T2" fmla="*/ 66 w 110"/>
                <a:gd name="T3" fmla="*/ 103 h 110"/>
                <a:gd name="T4" fmla="*/ 9 w 110"/>
                <a:gd name="T5" fmla="*/ 75 h 110"/>
                <a:gd name="T6" fmla="*/ 6 w 110"/>
                <a:gd name="T7" fmla="*/ 64 h 110"/>
                <a:gd name="T8" fmla="*/ 40 w 110"/>
                <a:gd name="T9" fmla="*/ 13 h 110"/>
                <a:gd name="T10" fmla="*/ 84 w 110"/>
                <a:gd name="T11" fmla="*/ 0 h 110"/>
                <a:gd name="T12" fmla="*/ 110 w 110"/>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0" h="110">
                  <a:moveTo>
                    <a:pt x="110" y="90"/>
                  </a:moveTo>
                  <a:cubicBezTo>
                    <a:pt x="66" y="103"/>
                    <a:pt x="66" y="103"/>
                    <a:pt x="66" y="103"/>
                  </a:cubicBezTo>
                  <a:cubicBezTo>
                    <a:pt x="40" y="110"/>
                    <a:pt x="15" y="96"/>
                    <a:pt x="9" y="75"/>
                  </a:cubicBezTo>
                  <a:cubicBezTo>
                    <a:pt x="6" y="64"/>
                    <a:pt x="6" y="64"/>
                    <a:pt x="6" y="64"/>
                  </a:cubicBezTo>
                  <a:cubicBezTo>
                    <a:pt x="0" y="44"/>
                    <a:pt x="13" y="21"/>
                    <a:pt x="40" y="13"/>
                  </a:cubicBezTo>
                  <a:cubicBezTo>
                    <a:pt x="84" y="0"/>
                    <a:pt x="84" y="0"/>
                    <a:pt x="84" y="0"/>
                  </a:cubicBezTo>
                  <a:lnTo>
                    <a:pt x="110"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Freeform 301"/>
            <p:cNvSpPr>
              <a:spLocks/>
            </p:cNvSpPr>
            <p:nvPr/>
          </p:nvSpPr>
          <p:spPr bwMode="auto">
            <a:xfrm rot="150101">
              <a:off x="5813972" y="5003167"/>
              <a:ext cx="841619" cy="494450"/>
            </a:xfrm>
            <a:custGeom>
              <a:avLst/>
              <a:gdLst>
                <a:gd name="T0" fmla="*/ 276 w 286"/>
                <a:gd name="T1" fmla="*/ 52 h 183"/>
                <a:gd name="T2" fmla="*/ 276 w 286"/>
                <a:gd name="T3" fmla="*/ 52 h 183"/>
                <a:gd name="T4" fmla="*/ 233 w 286"/>
                <a:gd name="T5" fmla="*/ 131 h 183"/>
                <a:gd name="T6" fmla="*/ 89 w 286"/>
                <a:gd name="T7" fmla="*/ 173 h 183"/>
                <a:gd name="T8" fmla="*/ 10 w 286"/>
                <a:gd name="T9" fmla="*/ 130 h 183"/>
                <a:gd name="T10" fmla="*/ 10 w 286"/>
                <a:gd name="T11" fmla="*/ 130 h 183"/>
                <a:gd name="T12" fmla="*/ 53 w 286"/>
                <a:gd name="T13" fmla="*/ 52 h 183"/>
                <a:gd name="T14" fmla="*/ 197 w 286"/>
                <a:gd name="T15" fmla="*/ 9 h 183"/>
                <a:gd name="T16" fmla="*/ 276 w 286"/>
                <a:gd name="T17" fmla="*/ 5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6" h="183">
                  <a:moveTo>
                    <a:pt x="276" y="52"/>
                  </a:moveTo>
                  <a:cubicBezTo>
                    <a:pt x="276" y="52"/>
                    <a:pt x="276" y="52"/>
                    <a:pt x="276" y="52"/>
                  </a:cubicBezTo>
                  <a:cubicBezTo>
                    <a:pt x="286" y="86"/>
                    <a:pt x="266" y="121"/>
                    <a:pt x="233" y="131"/>
                  </a:cubicBezTo>
                  <a:cubicBezTo>
                    <a:pt x="89" y="173"/>
                    <a:pt x="89" y="173"/>
                    <a:pt x="89" y="173"/>
                  </a:cubicBezTo>
                  <a:cubicBezTo>
                    <a:pt x="56" y="183"/>
                    <a:pt x="20" y="164"/>
                    <a:pt x="10" y="130"/>
                  </a:cubicBezTo>
                  <a:cubicBezTo>
                    <a:pt x="10" y="130"/>
                    <a:pt x="10" y="130"/>
                    <a:pt x="10" y="130"/>
                  </a:cubicBezTo>
                  <a:cubicBezTo>
                    <a:pt x="0" y="97"/>
                    <a:pt x="20" y="62"/>
                    <a:pt x="53" y="52"/>
                  </a:cubicBezTo>
                  <a:cubicBezTo>
                    <a:pt x="197" y="9"/>
                    <a:pt x="197" y="9"/>
                    <a:pt x="197" y="9"/>
                  </a:cubicBezTo>
                  <a:cubicBezTo>
                    <a:pt x="231" y="0"/>
                    <a:pt x="266" y="19"/>
                    <a:pt x="276" y="5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Freeform 302"/>
            <p:cNvSpPr>
              <a:spLocks/>
            </p:cNvSpPr>
            <p:nvPr/>
          </p:nvSpPr>
          <p:spPr bwMode="auto">
            <a:xfrm rot="150101">
              <a:off x="5851444" y="5161530"/>
              <a:ext cx="320617" cy="293004"/>
            </a:xfrm>
            <a:custGeom>
              <a:avLst/>
              <a:gdLst>
                <a:gd name="T0" fmla="*/ 111 w 111"/>
                <a:gd name="T1" fmla="*/ 90 h 111"/>
                <a:gd name="T2" fmla="*/ 67 w 111"/>
                <a:gd name="T3" fmla="*/ 103 h 111"/>
                <a:gd name="T4" fmla="*/ 9 w 111"/>
                <a:gd name="T5" fmla="*/ 75 h 111"/>
                <a:gd name="T6" fmla="*/ 6 w 111"/>
                <a:gd name="T7" fmla="*/ 65 h 111"/>
                <a:gd name="T8" fmla="*/ 41 w 111"/>
                <a:gd name="T9" fmla="*/ 13 h 111"/>
                <a:gd name="T10" fmla="*/ 85 w 111"/>
                <a:gd name="T11" fmla="*/ 0 h 111"/>
                <a:gd name="T12" fmla="*/ 111 w 111"/>
                <a:gd name="T13" fmla="*/ 90 h 111"/>
              </a:gdLst>
              <a:ahLst/>
              <a:cxnLst>
                <a:cxn ang="0">
                  <a:pos x="T0" y="T1"/>
                </a:cxn>
                <a:cxn ang="0">
                  <a:pos x="T2" y="T3"/>
                </a:cxn>
                <a:cxn ang="0">
                  <a:pos x="T4" y="T5"/>
                </a:cxn>
                <a:cxn ang="0">
                  <a:pos x="T6" y="T7"/>
                </a:cxn>
                <a:cxn ang="0">
                  <a:pos x="T8" y="T9"/>
                </a:cxn>
                <a:cxn ang="0">
                  <a:pos x="T10" y="T11"/>
                </a:cxn>
                <a:cxn ang="0">
                  <a:pos x="T12" y="T13"/>
                </a:cxn>
              </a:cxnLst>
              <a:rect l="0" t="0" r="r" b="b"/>
              <a:pathLst>
                <a:path w="111" h="111">
                  <a:moveTo>
                    <a:pt x="111" y="90"/>
                  </a:moveTo>
                  <a:cubicBezTo>
                    <a:pt x="67" y="103"/>
                    <a:pt x="67" y="103"/>
                    <a:pt x="67" y="103"/>
                  </a:cubicBezTo>
                  <a:cubicBezTo>
                    <a:pt x="40" y="111"/>
                    <a:pt x="15" y="96"/>
                    <a:pt x="9"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4" name="Freeform 303"/>
            <p:cNvSpPr>
              <a:spLocks/>
            </p:cNvSpPr>
            <p:nvPr/>
          </p:nvSpPr>
          <p:spPr bwMode="auto">
            <a:xfrm rot="150101">
              <a:off x="5854449" y="5352811"/>
              <a:ext cx="761465" cy="476131"/>
            </a:xfrm>
            <a:custGeom>
              <a:avLst/>
              <a:gdLst>
                <a:gd name="T0" fmla="*/ 249 w 259"/>
                <a:gd name="T1" fmla="*/ 53 h 176"/>
                <a:gd name="T2" fmla="*/ 249 w 259"/>
                <a:gd name="T3" fmla="*/ 53 h 176"/>
                <a:gd name="T4" fmla="*/ 206 w 259"/>
                <a:gd name="T5" fmla="*/ 132 h 176"/>
                <a:gd name="T6" fmla="*/ 88 w 259"/>
                <a:gd name="T7" fmla="*/ 166 h 176"/>
                <a:gd name="T8" fmla="*/ 9 w 259"/>
                <a:gd name="T9" fmla="*/ 123 h 176"/>
                <a:gd name="T10" fmla="*/ 9 w 259"/>
                <a:gd name="T11" fmla="*/ 123 h 176"/>
                <a:gd name="T12" fmla="*/ 52 w 259"/>
                <a:gd name="T13" fmla="*/ 45 h 176"/>
                <a:gd name="T14" fmla="*/ 170 w 259"/>
                <a:gd name="T15" fmla="*/ 10 h 176"/>
                <a:gd name="T16" fmla="*/ 249 w 259"/>
                <a:gd name="T17" fmla="*/ 5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 h="176">
                  <a:moveTo>
                    <a:pt x="249" y="53"/>
                  </a:moveTo>
                  <a:cubicBezTo>
                    <a:pt x="249" y="53"/>
                    <a:pt x="249" y="53"/>
                    <a:pt x="249" y="53"/>
                  </a:cubicBezTo>
                  <a:cubicBezTo>
                    <a:pt x="259" y="86"/>
                    <a:pt x="239" y="122"/>
                    <a:pt x="206" y="132"/>
                  </a:cubicBezTo>
                  <a:cubicBezTo>
                    <a:pt x="88" y="166"/>
                    <a:pt x="88" y="166"/>
                    <a:pt x="88" y="166"/>
                  </a:cubicBezTo>
                  <a:cubicBezTo>
                    <a:pt x="55" y="176"/>
                    <a:pt x="19" y="157"/>
                    <a:pt x="9" y="123"/>
                  </a:cubicBezTo>
                  <a:cubicBezTo>
                    <a:pt x="9" y="123"/>
                    <a:pt x="9" y="123"/>
                    <a:pt x="9" y="123"/>
                  </a:cubicBezTo>
                  <a:cubicBezTo>
                    <a:pt x="0" y="90"/>
                    <a:pt x="19" y="55"/>
                    <a:pt x="52" y="45"/>
                  </a:cubicBezTo>
                  <a:cubicBezTo>
                    <a:pt x="170" y="10"/>
                    <a:pt x="170" y="10"/>
                    <a:pt x="170" y="10"/>
                  </a:cubicBezTo>
                  <a:cubicBezTo>
                    <a:pt x="204" y="0"/>
                    <a:pt x="239" y="20"/>
                    <a:pt x="249"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5" name="Freeform 304"/>
            <p:cNvSpPr>
              <a:spLocks/>
            </p:cNvSpPr>
            <p:nvPr/>
          </p:nvSpPr>
          <p:spPr bwMode="auto">
            <a:xfrm rot="150101">
              <a:off x="5892200" y="5494341"/>
              <a:ext cx="340662" cy="293004"/>
            </a:xfrm>
            <a:custGeom>
              <a:avLst/>
              <a:gdLst>
                <a:gd name="T0" fmla="*/ 111 w 111"/>
                <a:gd name="T1" fmla="*/ 90 h 110"/>
                <a:gd name="T2" fmla="*/ 67 w 111"/>
                <a:gd name="T3" fmla="*/ 103 h 110"/>
                <a:gd name="T4" fmla="*/ 10 w 111"/>
                <a:gd name="T5" fmla="*/ 75 h 110"/>
                <a:gd name="T6" fmla="*/ 6 w 111"/>
                <a:gd name="T7" fmla="*/ 65 h 110"/>
                <a:gd name="T8" fmla="*/ 41 w 111"/>
                <a:gd name="T9" fmla="*/ 13 h 110"/>
                <a:gd name="T10" fmla="*/ 85 w 111"/>
                <a:gd name="T11" fmla="*/ 0 h 110"/>
                <a:gd name="T12" fmla="*/ 111 w 111"/>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90"/>
                  </a:moveTo>
                  <a:cubicBezTo>
                    <a:pt x="67" y="103"/>
                    <a:pt x="67" y="103"/>
                    <a:pt x="67" y="103"/>
                  </a:cubicBezTo>
                  <a:cubicBezTo>
                    <a:pt x="40" y="110"/>
                    <a:pt x="16" y="96"/>
                    <a:pt x="10"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305"/>
            <p:cNvSpPr>
              <a:spLocks/>
            </p:cNvSpPr>
            <p:nvPr/>
          </p:nvSpPr>
          <p:spPr bwMode="auto">
            <a:xfrm rot="150101">
              <a:off x="4990589" y="4280812"/>
              <a:ext cx="1302512" cy="677577"/>
            </a:xfrm>
            <a:custGeom>
              <a:avLst/>
              <a:gdLst>
                <a:gd name="T0" fmla="*/ 0 w 447"/>
                <a:gd name="T1" fmla="*/ 240 h 250"/>
                <a:gd name="T2" fmla="*/ 44 w 447"/>
                <a:gd name="T3" fmla="*/ 146 h 250"/>
                <a:gd name="T4" fmla="*/ 164 w 447"/>
                <a:gd name="T5" fmla="*/ 25 h 250"/>
                <a:gd name="T6" fmla="*/ 224 w 447"/>
                <a:gd name="T7" fmla="*/ 0 h 250"/>
                <a:gd name="T8" fmla="*/ 389 w 447"/>
                <a:gd name="T9" fmla="*/ 1 h 250"/>
                <a:gd name="T10" fmla="*/ 441 w 447"/>
                <a:gd name="T11" fmla="*/ 76 h 250"/>
                <a:gd name="T12" fmla="*/ 367 w 447"/>
                <a:gd name="T13" fmla="*/ 128 h 250"/>
                <a:gd name="T14" fmla="*/ 258 w 447"/>
                <a:gd name="T15" fmla="*/ 127 h 250"/>
                <a:gd name="T16" fmla="*/ 194 w 447"/>
                <a:gd name="T17" fmla="*/ 206 h 250"/>
                <a:gd name="T18" fmla="*/ 167 w 447"/>
                <a:gd name="T19" fmla="*/ 232 h 250"/>
                <a:gd name="T20" fmla="*/ 104 w 447"/>
                <a:gd name="T21" fmla="*/ 250 h 250"/>
                <a:gd name="T22" fmla="*/ 0 w 447"/>
                <a:gd name="T23" fmla="*/ 24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7" h="250">
                  <a:moveTo>
                    <a:pt x="0" y="240"/>
                  </a:moveTo>
                  <a:cubicBezTo>
                    <a:pt x="0" y="205"/>
                    <a:pt x="18" y="171"/>
                    <a:pt x="44" y="146"/>
                  </a:cubicBezTo>
                  <a:cubicBezTo>
                    <a:pt x="164" y="25"/>
                    <a:pt x="164" y="25"/>
                    <a:pt x="164" y="25"/>
                  </a:cubicBezTo>
                  <a:cubicBezTo>
                    <a:pt x="180" y="9"/>
                    <a:pt x="202" y="0"/>
                    <a:pt x="224" y="0"/>
                  </a:cubicBezTo>
                  <a:cubicBezTo>
                    <a:pt x="389" y="1"/>
                    <a:pt x="389" y="1"/>
                    <a:pt x="389" y="1"/>
                  </a:cubicBezTo>
                  <a:cubicBezTo>
                    <a:pt x="424" y="7"/>
                    <a:pt x="447" y="41"/>
                    <a:pt x="441" y="76"/>
                  </a:cubicBezTo>
                  <a:cubicBezTo>
                    <a:pt x="435" y="111"/>
                    <a:pt x="402" y="134"/>
                    <a:pt x="367" y="128"/>
                  </a:cubicBezTo>
                  <a:cubicBezTo>
                    <a:pt x="258" y="127"/>
                    <a:pt x="258" y="127"/>
                    <a:pt x="258" y="127"/>
                  </a:cubicBezTo>
                  <a:cubicBezTo>
                    <a:pt x="194" y="206"/>
                    <a:pt x="194" y="206"/>
                    <a:pt x="194" y="206"/>
                  </a:cubicBezTo>
                  <a:cubicBezTo>
                    <a:pt x="185" y="216"/>
                    <a:pt x="153" y="237"/>
                    <a:pt x="167" y="232"/>
                  </a:cubicBezTo>
                  <a:cubicBezTo>
                    <a:pt x="104" y="250"/>
                    <a:pt x="104" y="250"/>
                    <a:pt x="104" y="250"/>
                  </a:cubicBezTo>
                  <a:lnTo>
                    <a:pt x="0" y="24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7" name="Freeform 306"/>
            <p:cNvSpPr>
              <a:spLocks/>
            </p:cNvSpPr>
            <p:nvPr/>
          </p:nvSpPr>
          <p:spPr bwMode="auto">
            <a:xfrm rot="150101">
              <a:off x="4387725" y="5628236"/>
              <a:ext cx="1162236" cy="897330"/>
            </a:xfrm>
            <a:custGeom>
              <a:avLst/>
              <a:gdLst>
                <a:gd name="T0" fmla="*/ 58 w 58"/>
                <a:gd name="T1" fmla="*/ 32 h 49"/>
                <a:gd name="T2" fmla="*/ 11 w 58"/>
                <a:gd name="T3" fmla="*/ 0 h 49"/>
                <a:gd name="T4" fmla="*/ 0 w 58"/>
                <a:gd name="T5" fmla="*/ 17 h 49"/>
                <a:gd name="T6" fmla="*/ 47 w 58"/>
                <a:gd name="T7" fmla="*/ 49 h 49"/>
                <a:gd name="T8" fmla="*/ 58 w 58"/>
                <a:gd name="T9" fmla="*/ 32 h 49"/>
              </a:gdLst>
              <a:ahLst/>
              <a:cxnLst>
                <a:cxn ang="0">
                  <a:pos x="T0" y="T1"/>
                </a:cxn>
                <a:cxn ang="0">
                  <a:pos x="T2" y="T3"/>
                </a:cxn>
                <a:cxn ang="0">
                  <a:pos x="T4" y="T5"/>
                </a:cxn>
                <a:cxn ang="0">
                  <a:pos x="T6" y="T7"/>
                </a:cxn>
                <a:cxn ang="0">
                  <a:pos x="T8" y="T9"/>
                </a:cxn>
              </a:cxnLst>
              <a:rect l="0" t="0" r="r" b="b"/>
              <a:pathLst>
                <a:path w="58" h="49">
                  <a:moveTo>
                    <a:pt x="58" y="32"/>
                  </a:moveTo>
                  <a:lnTo>
                    <a:pt x="11" y="0"/>
                  </a:lnTo>
                  <a:lnTo>
                    <a:pt x="0" y="17"/>
                  </a:lnTo>
                  <a:lnTo>
                    <a:pt x="47" y="49"/>
                  </a:lnTo>
                  <a:lnTo>
                    <a:pt x="58" y="32"/>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8" name="Freeform 307"/>
            <p:cNvSpPr>
              <a:spLocks/>
            </p:cNvSpPr>
            <p:nvPr/>
          </p:nvSpPr>
          <p:spPr bwMode="auto">
            <a:xfrm rot="150101">
              <a:off x="3341832" y="5853923"/>
              <a:ext cx="2140304" cy="1417372"/>
            </a:xfrm>
            <a:custGeom>
              <a:avLst/>
              <a:gdLst>
                <a:gd name="T0" fmla="*/ 89 w 89"/>
                <a:gd name="T1" fmla="*/ 38 h 51"/>
                <a:gd name="T2" fmla="*/ 34 w 89"/>
                <a:gd name="T3" fmla="*/ 0 h 51"/>
                <a:gd name="T4" fmla="*/ 0 w 89"/>
                <a:gd name="T5" fmla="*/ 51 h 51"/>
                <a:gd name="T6" fmla="*/ 80 w 89"/>
                <a:gd name="T7" fmla="*/ 51 h 51"/>
                <a:gd name="T8" fmla="*/ 89 w 89"/>
                <a:gd name="T9" fmla="*/ 38 h 51"/>
                <a:gd name="connsiteX0" fmla="*/ 13165 w 13165"/>
                <a:gd name="connsiteY0" fmla="*/ 7451 h 18343"/>
                <a:gd name="connsiteX1" fmla="*/ 6985 w 13165"/>
                <a:gd name="connsiteY1" fmla="*/ 0 h 18343"/>
                <a:gd name="connsiteX2" fmla="*/ 0 w 13165"/>
                <a:gd name="connsiteY2" fmla="*/ 18343 h 18343"/>
                <a:gd name="connsiteX3" fmla="*/ 12154 w 13165"/>
                <a:gd name="connsiteY3" fmla="*/ 10000 h 18343"/>
                <a:gd name="connsiteX4" fmla="*/ 13165 w 13165"/>
                <a:gd name="connsiteY4" fmla="*/ 7451 h 18343"/>
                <a:gd name="connsiteX0" fmla="*/ 13165 w 13165"/>
                <a:gd name="connsiteY0" fmla="*/ 7451 h 18343"/>
                <a:gd name="connsiteX1" fmla="*/ 6985 w 13165"/>
                <a:gd name="connsiteY1" fmla="*/ 0 h 18343"/>
                <a:gd name="connsiteX2" fmla="*/ 0 w 13165"/>
                <a:gd name="connsiteY2" fmla="*/ 18343 h 18343"/>
                <a:gd name="connsiteX3" fmla="*/ 9823 w 13165"/>
                <a:gd name="connsiteY3" fmla="*/ 15204 h 18343"/>
                <a:gd name="connsiteX4" fmla="*/ 13165 w 13165"/>
                <a:gd name="connsiteY4" fmla="*/ 7451 h 18343"/>
                <a:gd name="connsiteX0" fmla="*/ 12001 w 12001"/>
                <a:gd name="connsiteY0" fmla="*/ 7451 h 15204"/>
                <a:gd name="connsiteX1" fmla="*/ 5821 w 12001"/>
                <a:gd name="connsiteY1" fmla="*/ 0 h 15204"/>
                <a:gd name="connsiteX2" fmla="*/ 0 w 12001"/>
                <a:gd name="connsiteY2" fmla="*/ 15176 h 15204"/>
                <a:gd name="connsiteX3" fmla="*/ 8659 w 12001"/>
                <a:gd name="connsiteY3" fmla="*/ 15204 h 15204"/>
                <a:gd name="connsiteX4" fmla="*/ 12001 w 12001"/>
                <a:gd name="connsiteY4" fmla="*/ 7451 h 15204"/>
                <a:gd name="connsiteX0" fmla="*/ 12001 w 12001"/>
                <a:gd name="connsiteY0" fmla="*/ 7451 h 15176"/>
                <a:gd name="connsiteX1" fmla="*/ 5821 w 12001"/>
                <a:gd name="connsiteY1" fmla="*/ 0 h 15176"/>
                <a:gd name="connsiteX2" fmla="*/ 0 w 12001"/>
                <a:gd name="connsiteY2" fmla="*/ 15176 h 15176"/>
                <a:gd name="connsiteX3" fmla="*/ 9190 w 12001"/>
                <a:gd name="connsiteY3" fmla="*/ 14097 h 15176"/>
                <a:gd name="connsiteX4" fmla="*/ 12001 w 12001"/>
                <a:gd name="connsiteY4" fmla="*/ 7451 h 1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01" h="15176">
                  <a:moveTo>
                    <a:pt x="12001" y="7451"/>
                  </a:moveTo>
                  <a:lnTo>
                    <a:pt x="5821" y="0"/>
                  </a:lnTo>
                  <a:lnTo>
                    <a:pt x="0" y="15176"/>
                  </a:lnTo>
                  <a:lnTo>
                    <a:pt x="9190" y="14097"/>
                  </a:lnTo>
                  <a:lnTo>
                    <a:pt x="12001" y="7451"/>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9" name="Freeform 308"/>
            <p:cNvSpPr>
              <a:spLocks/>
            </p:cNvSpPr>
            <p:nvPr/>
          </p:nvSpPr>
          <p:spPr bwMode="auto">
            <a:xfrm rot="150101">
              <a:off x="5053097" y="6589410"/>
              <a:ext cx="220431" cy="201446"/>
            </a:xfrm>
            <a:custGeom>
              <a:avLst/>
              <a:gdLst>
                <a:gd name="T0" fmla="*/ 62 w 72"/>
                <a:gd name="T1" fmla="*/ 54 h 72"/>
                <a:gd name="T2" fmla="*/ 19 w 72"/>
                <a:gd name="T3" fmla="*/ 62 h 72"/>
                <a:gd name="T4" fmla="*/ 10 w 72"/>
                <a:gd name="T5" fmla="*/ 18 h 72"/>
                <a:gd name="T6" fmla="*/ 54 w 72"/>
                <a:gd name="T7" fmla="*/ 10 h 72"/>
                <a:gd name="T8" fmla="*/ 62 w 72"/>
                <a:gd name="T9" fmla="*/ 54 h 72"/>
              </a:gdLst>
              <a:ahLst/>
              <a:cxnLst>
                <a:cxn ang="0">
                  <a:pos x="T0" y="T1"/>
                </a:cxn>
                <a:cxn ang="0">
                  <a:pos x="T2" y="T3"/>
                </a:cxn>
                <a:cxn ang="0">
                  <a:pos x="T4" y="T5"/>
                </a:cxn>
                <a:cxn ang="0">
                  <a:pos x="T6" y="T7"/>
                </a:cxn>
                <a:cxn ang="0">
                  <a:pos x="T8" y="T9"/>
                </a:cxn>
              </a:cxnLst>
              <a:rect l="0" t="0" r="r" b="b"/>
              <a:pathLst>
                <a:path w="72" h="72">
                  <a:moveTo>
                    <a:pt x="62" y="54"/>
                  </a:moveTo>
                  <a:cubicBezTo>
                    <a:pt x="53" y="68"/>
                    <a:pt x="33" y="72"/>
                    <a:pt x="19" y="62"/>
                  </a:cubicBezTo>
                  <a:cubicBezTo>
                    <a:pt x="4" y="52"/>
                    <a:pt x="0" y="33"/>
                    <a:pt x="10" y="18"/>
                  </a:cubicBezTo>
                  <a:cubicBezTo>
                    <a:pt x="20" y="4"/>
                    <a:pt x="40" y="0"/>
                    <a:pt x="54" y="10"/>
                  </a:cubicBezTo>
                  <a:cubicBezTo>
                    <a:pt x="68" y="20"/>
                    <a:pt x="72" y="39"/>
                    <a:pt x="62" y="54"/>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39" name="Rectangle 138"/>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42041" y="-52552"/>
            <a:ext cx="9228081" cy="909803"/>
            <a:chOff x="-42041" y="-52552"/>
            <a:chExt cx="9228081" cy="909803"/>
          </a:xfrm>
        </p:grpSpPr>
        <p:sp>
          <p:nvSpPr>
            <p:cNvPr id="90" name="Rectangle 89"/>
            <p:cNvSpPr/>
            <p:nvPr/>
          </p:nvSpPr>
          <p:spPr>
            <a:xfrm>
              <a:off x="-42041" y="-52552"/>
              <a:ext cx="9228081" cy="909803"/>
            </a:xfrm>
            <a:prstGeom prst="rect">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SG" sz="3200" b="1" dirty="0">
                  <a:solidFill>
                    <a:schemeClr val="tx1"/>
                  </a:solidFill>
                </a:rPr>
                <a:t>Quality Areas in TVET or </a:t>
              </a:r>
            </a:p>
            <a:p>
              <a:r>
                <a:rPr lang="en-SG" sz="3200" b="1" dirty="0">
                  <a:solidFill>
                    <a:schemeClr val="tx1"/>
                  </a:solidFill>
                </a:rPr>
                <a:t>National Qualifications Framework</a:t>
              </a:r>
              <a:endParaRPr lang="en-US" sz="3200" b="1" dirty="0">
                <a:solidFill>
                  <a:schemeClr val="tx1"/>
                </a:solidFill>
              </a:endParaRPr>
            </a:p>
          </p:txBody>
        </p:sp>
        <p:pic>
          <p:nvPicPr>
            <p:cNvPr id="140" name="Picture 11" descr="Formallogo(Colour)inPantone (Small)"/>
            <p:cNvPicPr>
              <a:picLocks noChangeAspect="1" noChangeArrowheads="1"/>
            </p:cNvPicPr>
            <p:nvPr/>
          </p:nvPicPr>
          <p:blipFill>
            <a:blip r:embed="rId4" cstate="print"/>
            <a:srcRect/>
            <a:stretch>
              <a:fillRect/>
            </a:stretch>
          </p:blipFill>
          <p:spPr bwMode="auto">
            <a:xfrm>
              <a:off x="7000168" y="142418"/>
              <a:ext cx="2091603" cy="684695"/>
            </a:xfrm>
            <a:prstGeom prst="rect">
              <a:avLst/>
            </a:prstGeom>
            <a:noFill/>
            <a:ln w="9525">
              <a:noFill/>
              <a:miter lim="800000"/>
              <a:headEnd/>
              <a:tailEnd/>
            </a:ln>
          </p:spPr>
        </p:pic>
      </p:grpSp>
    </p:spTree>
    <p:extLst>
      <p:ext uri="{BB962C8B-B14F-4D97-AF65-F5344CB8AC3E}">
        <p14:creationId xmlns:p14="http://schemas.microsoft.com/office/powerpoint/2010/main" val="55121200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32500">
                                      <p:stCondLst>
                                        <p:cond delay="300"/>
                                      </p:stCondLst>
                                      <p:childTnLst>
                                        <p:set>
                                          <p:cBhvr>
                                            <p:cTn id="6" dur="1" fill="hold">
                                              <p:stCondLst>
                                                <p:cond delay="0"/>
                                              </p:stCondLst>
                                            </p:cTn>
                                            <p:tgtEl>
                                              <p:spTgt spid="75"/>
                                            </p:tgtEl>
                                            <p:attrNameLst>
                                              <p:attrName>style.visibility</p:attrName>
                                            </p:attrNameLst>
                                          </p:cBhvr>
                                          <p:to>
                                            <p:strVal val="visible"/>
                                          </p:to>
                                        </p:set>
                                        <p:anim calcmode="lin" valueType="num" p14:bounceEnd="32500">
                                          <p:cBhvr additive="base">
                                            <p:cTn id="7" dur="1300" fill="hold"/>
                                            <p:tgtEl>
                                              <p:spTgt spid="75"/>
                                            </p:tgtEl>
                                            <p:attrNameLst>
                                              <p:attrName>ppt_x</p:attrName>
                                            </p:attrNameLst>
                                          </p:cBhvr>
                                          <p:tavLst>
                                            <p:tav tm="0">
                                              <p:val>
                                                <p:strVal val="#ppt_x"/>
                                              </p:val>
                                            </p:tav>
                                            <p:tav tm="100000">
                                              <p:val>
                                                <p:strVal val="#ppt_x"/>
                                              </p:val>
                                            </p:tav>
                                          </p:tavLst>
                                        </p:anim>
                                        <p:anim calcmode="lin" valueType="num" p14:bounceEnd="32500">
                                          <p:cBhvr additive="base">
                                            <p:cTn id="8" dur="1300" fill="hold"/>
                                            <p:tgtEl>
                                              <p:spTgt spid="75"/>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75"/>
                                            </p:tgtEl>
                                            <p:attrNameLst>
                                              <p:attrName>style.visibility</p:attrName>
                                            </p:attrNameLst>
                                          </p:cBhvr>
                                          <p:to>
                                            <p:strVal val="visible"/>
                                          </p:to>
                                        </p:set>
                                        <p:anim calcmode="lin" valueType="num">
                                          <p:cBhvr>
                                            <p:cTn id="11" dur="800" fill="hold"/>
                                            <p:tgtEl>
                                              <p:spTgt spid="75"/>
                                            </p:tgtEl>
                                            <p:attrNameLst>
                                              <p:attrName>ppt_w</p:attrName>
                                            </p:attrNameLst>
                                          </p:cBhvr>
                                          <p:tavLst>
                                            <p:tav tm="0">
                                              <p:val>
                                                <p:fltVal val="0"/>
                                              </p:val>
                                            </p:tav>
                                            <p:tav tm="100000">
                                              <p:val>
                                                <p:strVal val="#ppt_w"/>
                                              </p:val>
                                            </p:tav>
                                          </p:tavLst>
                                        </p:anim>
                                        <p:anim calcmode="lin" valueType="num">
                                          <p:cBhvr>
                                            <p:cTn id="12" dur="800" fill="hold"/>
                                            <p:tgtEl>
                                              <p:spTgt spid="75"/>
                                            </p:tgtEl>
                                            <p:attrNameLst>
                                              <p:attrName>ppt_h</p:attrName>
                                            </p:attrNameLst>
                                          </p:cBhvr>
                                          <p:tavLst>
                                            <p:tav tm="0">
                                              <p:val>
                                                <p:fltVal val="0"/>
                                              </p:val>
                                            </p:tav>
                                            <p:tav tm="100000">
                                              <p:val>
                                                <p:strVal val="#ppt_h"/>
                                              </p:val>
                                            </p:tav>
                                          </p:tavLst>
                                        </p:anim>
                                        <p:animEffect transition="in" filter="fade">
                                          <p:cBhvr>
                                            <p:cTn id="13" dur="800"/>
                                            <p:tgtEl>
                                              <p:spTgt spid="75"/>
                                            </p:tgtEl>
                                          </p:cBhvr>
                                        </p:animEffect>
                                      </p:childTnLst>
                                    </p:cTn>
                                  </p:par>
                                </p:childTnLst>
                              </p:cTn>
                            </p:par>
                            <p:par>
                              <p:cTn id="14" fill="hold">
                                <p:stCondLst>
                                  <p:cond delay="1600"/>
                                </p:stCondLst>
                                <p:childTnLst>
                                  <p:par>
                                    <p:cTn id="15" presetID="10" presetClass="entr" presetSubtype="0" fill="hold" grpId="0" nodeType="afterEffect">
                                      <p:stCondLst>
                                        <p:cond delay="0"/>
                                      </p:stCondLst>
                                      <p:childTnLst>
                                        <p:set>
                                          <p:cBhvr>
                                            <p:cTn id="16" dur="1" fill="hold">
                                              <p:stCondLst>
                                                <p:cond delay="0"/>
                                              </p:stCondLst>
                                            </p:cTn>
                                            <p:tgtEl>
                                              <p:spTgt spid="128"/>
                                            </p:tgtEl>
                                            <p:attrNameLst>
                                              <p:attrName>style.visibility</p:attrName>
                                            </p:attrNameLst>
                                          </p:cBhvr>
                                          <p:to>
                                            <p:strVal val="visible"/>
                                          </p:to>
                                        </p:set>
                                        <p:animEffect transition="in" filter="fade">
                                          <p:cBhvr>
                                            <p:cTn id="17" dur="500"/>
                                            <p:tgtEl>
                                              <p:spTgt spid="128"/>
                                            </p:tgtEl>
                                          </p:cBhvr>
                                        </p:animEffect>
                                      </p:childTnLst>
                                    </p:cTn>
                                  </p:par>
                                </p:childTnLst>
                              </p:cTn>
                            </p:par>
                            <p:par>
                              <p:cTn id="18" fill="hold">
                                <p:stCondLst>
                                  <p:cond delay="2100"/>
                                </p:stCondLst>
                                <p:childTnLst>
                                  <p:par>
                                    <p:cTn id="19" presetID="10" presetClass="entr" presetSubtype="0" fill="hold" grpId="0" nodeType="afterEffect">
                                      <p:stCondLst>
                                        <p:cond delay="0"/>
                                      </p:stCondLst>
                                      <p:childTnLst>
                                        <p:set>
                                          <p:cBhvr>
                                            <p:cTn id="20" dur="1" fill="hold">
                                              <p:stCondLst>
                                                <p:cond delay="0"/>
                                              </p:stCondLst>
                                            </p:cTn>
                                            <p:tgtEl>
                                              <p:spTgt spid="132"/>
                                            </p:tgtEl>
                                            <p:attrNameLst>
                                              <p:attrName>style.visibility</p:attrName>
                                            </p:attrNameLst>
                                          </p:cBhvr>
                                          <p:to>
                                            <p:strVal val="visible"/>
                                          </p:to>
                                        </p:set>
                                        <p:animEffect transition="in" filter="fade">
                                          <p:cBhvr>
                                            <p:cTn id="21" dur="500"/>
                                            <p:tgtEl>
                                              <p:spTgt spid="132"/>
                                            </p:tgtEl>
                                          </p:cBhvr>
                                        </p:animEffect>
                                      </p:childTnLst>
                                    </p:cTn>
                                  </p:par>
                                </p:childTnLst>
                              </p:cTn>
                            </p:par>
                            <p:par>
                              <p:cTn id="22" fill="hold">
                                <p:stCondLst>
                                  <p:cond delay="26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100"/>
                                </p:stCondLst>
                                <p:childTnLst>
                                  <p:par>
                                    <p:cTn id="27" presetID="10" presetClass="entr" presetSubtype="0" fill="hold" grpId="0" nodeType="afterEffect">
                                      <p:stCondLst>
                                        <p:cond delay="0"/>
                                      </p:stCondLst>
                                      <p:childTnLst>
                                        <p:set>
                                          <p:cBhvr>
                                            <p:cTn id="28" dur="1" fill="hold">
                                              <p:stCondLst>
                                                <p:cond delay="0"/>
                                              </p:stCondLst>
                                            </p:cTn>
                                            <p:tgtEl>
                                              <p:spTgt spid="133"/>
                                            </p:tgtEl>
                                            <p:attrNameLst>
                                              <p:attrName>style.visibility</p:attrName>
                                            </p:attrNameLst>
                                          </p:cBhvr>
                                          <p:to>
                                            <p:strVal val="visible"/>
                                          </p:to>
                                        </p:set>
                                        <p:animEffect transition="in" filter="fade">
                                          <p:cBhvr>
                                            <p:cTn id="29" dur="500"/>
                                            <p:tgtEl>
                                              <p:spTgt spid="133"/>
                                            </p:tgtEl>
                                          </p:cBhvr>
                                        </p:animEffect>
                                      </p:childTnLst>
                                    </p:cTn>
                                  </p:par>
                                </p:childTnLst>
                              </p:cTn>
                            </p:par>
                            <p:par>
                              <p:cTn id="30" fill="hold">
                                <p:stCondLst>
                                  <p:cond delay="3600"/>
                                </p:stCondLst>
                                <p:childTnLst>
                                  <p:par>
                                    <p:cTn id="31" presetID="10" presetClass="entr" presetSubtype="0" fill="hold" grpId="0" nodeType="afterEffect">
                                      <p:stCondLst>
                                        <p:cond delay="0"/>
                                      </p:stCondLst>
                                      <p:childTnLst>
                                        <p:set>
                                          <p:cBhvr>
                                            <p:cTn id="32" dur="1" fill="hold">
                                              <p:stCondLst>
                                                <p:cond delay="0"/>
                                              </p:stCondLst>
                                            </p:cTn>
                                            <p:tgtEl>
                                              <p:spTgt spid="130"/>
                                            </p:tgtEl>
                                            <p:attrNameLst>
                                              <p:attrName>style.visibility</p:attrName>
                                            </p:attrNameLst>
                                          </p:cBhvr>
                                          <p:to>
                                            <p:strVal val="visible"/>
                                          </p:to>
                                        </p:set>
                                        <p:animEffect transition="in" filter="fade">
                                          <p:cBhvr>
                                            <p:cTn id="33" dur="500"/>
                                            <p:tgtEl>
                                              <p:spTgt spid="130"/>
                                            </p:tgtEl>
                                          </p:cBhvr>
                                        </p:animEffect>
                                      </p:childTnLst>
                                    </p:cTn>
                                  </p:par>
                                </p:childTnLst>
                              </p:cTn>
                            </p:par>
                            <p:par>
                              <p:cTn id="34" fill="hold">
                                <p:stCondLst>
                                  <p:cond delay="4100"/>
                                </p:stCondLst>
                                <p:childTnLst>
                                  <p:par>
                                    <p:cTn id="35" presetID="10" presetClass="entr" presetSubtype="0" fill="hold" grpId="0" nodeType="afterEffect">
                                      <p:stCondLst>
                                        <p:cond delay="0"/>
                                      </p:stCondLst>
                                      <p:childTnLst>
                                        <p:set>
                                          <p:cBhvr>
                                            <p:cTn id="36" dur="1" fill="hold">
                                              <p:stCondLst>
                                                <p:cond delay="0"/>
                                              </p:stCondLst>
                                            </p:cTn>
                                            <p:tgtEl>
                                              <p:spTgt spid="134"/>
                                            </p:tgtEl>
                                            <p:attrNameLst>
                                              <p:attrName>style.visibility</p:attrName>
                                            </p:attrNameLst>
                                          </p:cBhvr>
                                          <p:to>
                                            <p:strVal val="visible"/>
                                          </p:to>
                                        </p:set>
                                        <p:animEffect transition="in" filter="fade">
                                          <p:cBhvr>
                                            <p:cTn id="37" dur="500"/>
                                            <p:tgtEl>
                                              <p:spTgt spid="134"/>
                                            </p:tgtEl>
                                          </p:cBhvr>
                                        </p:animEffect>
                                      </p:childTnLst>
                                    </p:cTn>
                                  </p:par>
                                </p:childTnLst>
                              </p:cTn>
                            </p:par>
                            <p:par>
                              <p:cTn id="38" fill="hold">
                                <p:stCondLst>
                                  <p:cond delay="46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9" grpId="0"/>
          <p:bldP spid="130" grpId="0"/>
          <p:bldP spid="131" grpId="0"/>
          <p:bldP spid="132" grpId="0"/>
          <p:bldP spid="133" grpId="0"/>
          <p:bldP spid="1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30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1300" fill="hold"/>
                                            <p:tgtEl>
                                              <p:spTgt spid="75"/>
                                            </p:tgtEl>
                                            <p:attrNameLst>
                                              <p:attrName>ppt_x</p:attrName>
                                            </p:attrNameLst>
                                          </p:cBhvr>
                                          <p:tavLst>
                                            <p:tav tm="0">
                                              <p:val>
                                                <p:strVal val="#ppt_x"/>
                                              </p:val>
                                            </p:tav>
                                            <p:tav tm="100000">
                                              <p:val>
                                                <p:strVal val="#ppt_x"/>
                                              </p:val>
                                            </p:tav>
                                          </p:tavLst>
                                        </p:anim>
                                        <p:anim calcmode="lin" valueType="num">
                                          <p:cBhvr additive="base">
                                            <p:cTn id="8" dur="1300" fill="hold"/>
                                            <p:tgtEl>
                                              <p:spTgt spid="75"/>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75"/>
                                            </p:tgtEl>
                                            <p:attrNameLst>
                                              <p:attrName>style.visibility</p:attrName>
                                            </p:attrNameLst>
                                          </p:cBhvr>
                                          <p:to>
                                            <p:strVal val="visible"/>
                                          </p:to>
                                        </p:set>
                                        <p:anim calcmode="lin" valueType="num">
                                          <p:cBhvr>
                                            <p:cTn id="11" dur="800" fill="hold"/>
                                            <p:tgtEl>
                                              <p:spTgt spid="75"/>
                                            </p:tgtEl>
                                            <p:attrNameLst>
                                              <p:attrName>ppt_w</p:attrName>
                                            </p:attrNameLst>
                                          </p:cBhvr>
                                          <p:tavLst>
                                            <p:tav tm="0">
                                              <p:val>
                                                <p:fltVal val="0"/>
                                              </p:val>
                                            </p:tav>
                                            <p:tav tm="100000">
                                              <p:val>
                                                <p:strVal val="#ppt_w"/>
                                              </p:val>
                                            </p:tav>
                                          </p:tavLst>
                                        </p:anim>
                                        <p:anim calcmode="lin" valueType="num">
                                          <p:cBhvr>
                                            <p:cTn id="12" dur="800" fill="hold"/>
                                            <p:tgtEl>
                                              <p:spTgt spid="75"/>
                                            </p:tgtEl>
                                            <p:attrNameLst>
                                              <p:attrName>ppt_h</p:attrName>
                                            </p:attrNameLst>
                                          </p:cBhvr>
                                          <p:tavLst>
                                            <p:tav tm="0">
                                              <p:val>
                                                <p:fltVal val="0"/>
                                              </p:val>
                                            </p:tav>
                                            <p:tav tm="100000">
                                              <p:val>
                                                <p:strVal val="#ppt_h"/>
                                              </p:val>
                                            </p:tav>
                                          </p:tavLst>
                                        </p:anim>
                                        <p:animEffect transition="in" filter="fade">
                                          <p:cBhvr>
                                            <p:cTn id="13" dur="800"/>
                                            <p:tgtEl>
                                              <p:spTgt spid="75"/>
                                            </p:tgtEl>
                                          </p:cBhvr>
                                        </p:animEffect>
                                      </p:childTnLst>
                                    </p:cTn>
                                  </p:par>
                                </p:childTnLst>
                              </p:cTn>
                            </p:par>
                            <p:par>
                              <p:cTn id="14" fill="hold">
                                <p:stCondLst>
                                  <p:cond delay="1600"/>
                                </p:stCondLst>
                                <p:childTnLst>
                                  <p:par>
                                    <p:cTn id="15" presetID="10" presetClass="entr" presetSubtype="0" fill="hold" grpId="0" nodeType="afterEffect">
                                      <p:stCondLst>
                                        <p:cond delay="0"/>
                                      </p:stCondLst>
                                      <p:childTnLst>
                                        <p:set>
                                          <p:cBhvr>
                                            <p:cTn id="16" dur="1" fill="hold">
                                              <p:stCondLst>
                                                <p:cond delay="0"/>
                                              </p:stCondLst>
                                            </p:cTn>
                                            <p:tgtEl>
                                              <p:spTgt spid="128"/>
                                            </p:tgtEl>
                                            <p:attrNameLst>
                                              <p:attrName>style.visibility</p:attrName>
                                            </p:attrNameLst>
                                          </p:cBhvr>
                                          <p:to>
                                            <p:strVal val="visible"/>
                                          </p:to>
                                        </p:set>
                                        <p:animEffect transition="in" filter="fade">
                                          <p:cBhvr>
                                            <p:cTn id="17" dur="500"/>
                                            <p:tgtEl>
                                              <p:spTgt spid="128"/>
                                            </p:tgtEl>
                                          </p:cBhvr>
                                        </p:animEffect>
                                      </p:childTnLst>
                                    </p:cTn>
                                  </p:par>
                                </p:childTnLst>
                              </p:cTn>
                            </p:par>
                            <p:par>
                              <p:cTn id="18" fill="hold">
                                <p:stCondLst>
                                  <p:cond delay="2100"/>
                                </p:stCondLst>
                                <p:childTnLst>
                                  <p:par>
                                    <p:cTn id="19" presetID="10" presetClass="entr" presetSubtype="0" fill="hold" grpId="0" nodeType="afterEffect">
                                      <p:stCondLst>
                                        <p:cond delay="0"/>
                                      </p:stCondLst>
                                      <p:childTnLst>
                                        <p:set>
                                          <p:cBhvr>
                                            <p:cTn id="20" dur="1" fill="hold">
                                              <p:stCondLst>
                                                <p:cond delay="0"/>
                                              </p:stCondLst>
                                            </p:cTn>
                                            <p:tgtEl>
                                              <p:spTgt spid="132"/>
                                            </p:tgtEl>
                                            <p:attrNameLst>
                                              <p:attrName>style.visibility</p:attrName>
                                            </p:attrNameLst>
                                          </p:cBhvr>
                                          <p:to>
                                            <p:strVal val="visible"/>
                                          </p:to>
                                        </p:set>
                                        <p:animEffect transition="in" filter="fade">
                                          <p:cBhvr>
                                            <p:cTn id="21" dur="500"/>
                                            <p:tgtEl>
                                              <p:spTgt spid="132"/>
                                            </p:tgtEl>
                                          </p:cBhvr>
                                        </p:animEffect>
                                      </p:childTnLst>
                                    </p:cTn>
                                  </p:par>
                                </p:childTnLst>
                              </p:cTn>
                            </p:par>
                            <p:par>
                              <p:cTn id="22" fill="hold">
                                <p:stCondLst>
                                  <p:cond delay="2600"/>
                                </p:stCondLst>
                                <p:childTnLst>
                                  <p:par>
                                    <p:cTn id="23" presetID="10" presetClass="entr" presetSubtype="0" fill="hold" grpId="0" nodeType="afterEffect">
                                      <p:stCondLst>
                                        <p:cond delay="0"/>
                                      </p:stCondLst>
                                      <p:childTnLst>
                                        <p:set>
                                          <p:cBhvr>
                                            <p:cTn id="24" dur="1" fill="hold">
                                              <p:stCondLst>
                                                <p:cond delay="0"/>
                                              </p:stCondLst>
                                            </p:cTn>
                                            <p:tgtEl>
                                              <p:spTgt spid="129"/>
                                            </p:tgtEl>
                                            <p:attrNameLst>
                                              <p:attrName>style.visibility</p:attrName>
                                            </p:attrNameLst>
                                          </p:cBhvr>
                                          <p:to>
                                            <p:strVal val="visible"/>
                                          </p:to>
                                        </p:set>
                                        <p:animEffect transition="in" filter="fade">
                                          <p:cBhvr>
                                            <p:cTn id="25" dur="500"/>
                                            <p:tgtEl>
                                              <p:spTgt spid="129"/>
                                            </p:tgtEl>
                                          </p:cBhvr>
                                        </p:animEffect>
                                      </p:childTnLst>
                                    </p:cTn>
                                  </p:par>
                                </p:childTnLst>
                              </p:cTn>
                            </p:par>
                            <p:par>
                              <p:cTn id="26" fill="hold">
                                <p:stCondLst>
                                  <p:cond delay="3100"/>
                                </p:stCondLst>
                                <p:childTnLst>
                                  <p:par>
                                    <p:cTn id="27" presetID="10" presetClass="entr" presetSubtype="0" fill="hold" grpId="0" nodeType="afterEffect">
                                      <p:stCondLst>
                                        <p:cond delay="0"/>
                                      </p:stCondLst>
                                      <p:childTnLst>
                                        <p:set>
                                          <p:cBhvr>
                                            <p:cTn id="28" dur="1" fill="hold">
                                              <p:stCondLst>
                                                <p:cond delay="0"/>
                                              </p:stCondLst>
                                            </p:cTn>
                                            <p:tgtEl>
                                              <p:spTgt spid="133"/>
                                            </p:tgtEl>
                                            <p:attrNameLst>
                                              <p:attrName>style.visibility</p:attrName>
                                            </p:attrNameLst>
                                          </p:cBhvr>
                                          <p:to>
                                            <p:strVal val="visible"/>
                                          </p:to>
                                        </p:set>
                                        <p:animEffect transition="in" filter="fade">
                                          <p:cBhvr>
                                            <p:cTn id="29" dur="500"/>
                                            <p:tgtEl>
                                              <p:spTgt spid="133"/>
                                            </p:tgtEl>
                                          </p:cBhvr>
                                        </p:animEffect>
                                      </p:childTnLst>
                                    </p:cTn>
                                  </p:par>
                                </p:childTnLst>
                              </p:cTn>
                            </p:par>
                            <p:par>
                              <p:cTn id="30" fill="hold">
                                <p:stCondLst>
                                  <p:cond delay="3600"/>
                                </p:stCondLst>
                                <p:childTnLst>
                                  <p:par>
                                    <p:cTn id="31" presetID="10" presetClass="entr" presetSubtype="0" fill="hold" grpId="0" nodeType="afterEffect">
                                      <p:stCondLst>
                                        <p:cond delay="0"/>
                                      </p:stCondLst>
                                      <p:childTnLst>
                                        <p:set>
                                          <p:cBhvr>
                                            <p:cTn id="32" dur="1" fill="hold">
                                              <p:stCondLst>
                                                <p:cond delay="0"/>
                                              </p:stCondLst>
                                            </p:cTn>
                                            <p:tgtEl>
                                              <p:spTgt spid="130"/>
                                            </p:tgtEl>
                                            <p:attrNameLst>
                                              <p:attrName>style.visibility</p:attrName>
                                            </p:attrNameLst>
                                          </p:cBhvr>
                                          <p:to>
                                            <p:strVal val="visible"/>
                                          </p:to>
                                        </p:set>
                                        <p:animEffect transition="in" filter="fade">
                                          <p:cBhvr>
                                            <p:cTn id="33" dur="500"/>
                                            <p:tgtEl>
                                              <p:spTgt spid="130"/>
                                            </p:tgtEl>
                                          </p:cBhvr>
                                        </p:animEffect>
                                      </p:childTnLst>
                                    </p:cTn>
                                  </p:par>
                                </p:childTnLst>
                              </p:cTn>
                            </p:par>
                            <p:par>
                              <p:cTn id="34" fill="hold">
                                <p:stCondLst>
                                  <p:cond delay="4100"/>
                                </p:stCondLst>
                                <p:childTnLst>
                                  <p:par>
                                    <p:cTn id="35" presetID="10" presetClass="entr" presetSubtype="0" fill="hold" grpId="0" nodeType="afterEffect">
                                      <p:stCondLst>
                                        <p:cond delay="0"/>
                                      </p:stCondLst>
                                      <p:childTnLst>
                                        <p:set>
                                          <p:cBhvr>
                                            <p:cTn id="36" dur="1" fill="hold">
                                              <p:stCondLst>
                                                <p:cond delay="0"/>
                                              </p:stCondLst>
                                            </p:cTn>
                                            <p:tgtEl>
                                              <p:spTgt spid="134"/>
                                            </p:tgtEl>
                                            <p:attrNameLst>
                                              <p:attrName>style.visibility</p:attrName>
                                            </p:attrNameLst>
                                          </p:cBhvr>
                                          <p:to>
                                            <p:strVal val="visible"/>
                                          </p:to>
                                        </p:set>
                                        <p:animEffect transition="in" filter="fade">
                                          <p:cBhvr>
                                            <p:cTn id="37" dur="500"/>
                                            <p:tgtEl>
                                              <p:spTgt spid="134"/>
                                            </p:tgtEl>
                                          </p:cBhvr>
                                        </p:animEffect>
                                      </p:childTnLst>
                                    </p:cTn>
                                  </p:par>
                                </p:childTnLst>
                              </p:cTn>
                            </p:par>
                            <p:par>
                              <p:cTn id="38" fill="hold">
                                <p:stCondLst>
                                  <p:cond delay="4600"/>
                                </p:stCondLst>
                                <p:childTnLst>
                                  <p:par>
                                    <p:cTn id="39" presetID="10" presetClass="entr" presetSubtype="0" fill="hold" grpId="0" nodeType="afterEffect">
                                      <p:stCondLst>
                                        <p:cond delay="0"/>
                                      </p:stCondLst>
                                      <p:childTnLst>
                                        <p:set>
                                          <p:cBhvr>
                                            <p:cTn id="40" dur="1" fill="hold">
                                              <p:stCondLst>
                                                <p:cond delay="0"/>
                                              </p:stCondLst>
                                            </p:cTn>
                                            <p:tgtEl>
                                              <p:spTgt spid="131"/>
                                            </p:tgtEl>
                                            <p:attrNameLst>
                                              <p:attrName>style.visibility</p:attrName>
                                            </p:attrNameLst>
                                          </p:cBhvr>
                                          <p:to>
                                            <p:strVal val="visible"/>
                                          </p:to>
                                        </p:set>
                                        <p:animEffect transition="in" filter="fade">
                                          <p:cBhvr>
                                            <p:cTn id="41"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9" grpId="0"/>
          <p:bldP spid="130" grpId="0"/>
          <p:bldP spid="131" grpId="0"/>
          <p:bldP spid="132" grpId="0"/>
          <p:bldP spid="133" grpId="0"/>
          <p:bldP spid="13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6"/>
          <p:cNvSpPr>
            <a:spLocks noChangeArrowheads="1"/>
          </p:cNvSpPr>
          <p:nvPr/>
        </p:nvSpPr>
        <p:spPr bwMode="auto">
          <a:xfrm>
            <a:off x="0" y="857250"/>
            <a:ext cx="9144000" cy="5143500"/>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0" name="Group 29"/>
          <p:cNvGrpSpPr/>
          <p:nvPr/>
        </p:nvGrpSpPr>
        <p:grpSpPr>
          <a:xfrm>
            <a:off x="292999" y="3170806"/>
            <a:ext cx="1196411" cy="2836871"/>
            <a:chOff x="390665" y="3084742"/>
            <a:chExt cx="1595214" cy="3782494"/>
          </a:xfrm>
          <a:effectLst>
            <a:outerShdw blurRad="114300" dist="76200" dir="2700000" algn="tl" rotWithShape="0">
              <a:prstClr val="black">
                <a:alpha val="40000"/>
              </a:prstClr>
            </a:outerShdw>
          </a:effectLst>
        </p:grpSpPr>
        <p:sp>
          <p:nvSpPr>
            <p:cNvPr id="31" name="Freeform 87"/>
            <p:cNvSpPr>
              <a:spLocks/>
            </p:cNvSpPr>
            <p:nvPr/>
          </p:nvSpPr>
          <p:spPr bwMode="auto">
            <a:xfrm>
              <a:off x="390665" y="3084742"/>
              <a:ext cx="1595214" cy="2750154"/>
            </a:xfrm>
            <a:custGeom>
              <a:avLst/>
              <a:gdLst>
                <a:gd name="T0" fmla="*/ 155 w 665"/>
                <a:gd name="T1" fmla="*/ 957 h 1159"/>
                <a:gd name="T2" fmla="*/ 155 w 665"/>
                <a:gd name="T3" fmla="*/ 1159 h 1159"/>
                <a:gd name="T4" fmla="*/ 504 w 665"/>
                <a:gd name="T5" fmla="*/ 1159 h 1159"/>
                <a:gd name="T6" fmla="*/ 504 w 665"/>
                <a:gd name="T7" fmla="*/ 973 h 1159"/>
                <a:gd name="T8" fmla="*/ 516 w 665"/>
                <a:gd name="T9" fmla="*/ 973 h 1159"/>
                <a:gd name="T10" fmla="*/ 580 w 665"/>
                <a:gd name="T11" fmla="*/ 890 h 1159"/>
                <a:gd name="T12" fmla="*/ 647 w 665"/>
                <a:gd name="T13" fmla="*/ 732 h 1159"/>
                <a:gd name="T14" fmla="*/ 664 w 665"/>
                <a:gd name="T15" fmla="*/ 646 h 1159"/>
                <a:gd name="T16" fmla="*/ 661 w 665"/>
                <a:gd name="T17" fmla="*/ 550 h 1159"/>
                <a:gd name="T18" fmla="*/ 516 w 665"/>
                <a:gd name="T19" fmla="*/ 517 h 1159"/>
                <a:gd name="T20" fmla="*/ 458 w 665"/>
                <a:gd name="T21" fmla="*/ 564 h 1159"/>
                <a:gd name="T22" fmla="*/ 380 w 665"/>
                <a:gd name="T23" fmla="*/ 549 h 1159"/>
                <a:gd name="T24" fmla="*/ 295 w 665"/>
                <a:gd name="T25" fmla="*/ 435 h 1159"/>
                <a:gd name="T26" fmla="*/ 323 w 665"/>
                <a:gd name="T27" fmla="*/ 264 h 1159"/>
                <a:gd name="T28" fmla="*/ 380 w 665"/>
                <a:gd name="T29" fmla="*/ 178 h 1159"/>
                <a:gd name="T30" fmla="*/ 508 w 665"/>
                <a:gd name="T31" fmla="*/ 109 h 1159"/>
                <a:gd name="T32" fmla="*/ 508 w 665"/>
                <a:gd name="T33" fmla="*/ 36 h 1159"/>
                <a:gd name="T34" fmla="*/ 499 w 665"/>
                <a:gd name="T35" fmla="*/ 26 h 1159"/>
                <a:gd name="T36" fmla="*/ 428 w 665"/>
                <a:gd name="T37" fmla="*/ 19 h 1159"/>
                <a:gd name="T38" fmla="*/ 266 w 665"/>
                <a:gd name="T39" fmla="*/ 93 h 1159"/>
                <a:gd name="T40" fmla="*/ 209 w 665"/>
                <a:gd name="T41" fmla="*/ 150 h 1159"/>
                <a:gd name="T42" fmla="*/ 18 w 665"/>
                <a:gd name="T43" fmla="*/ 468 h 1159"/>
                <a:gd name="T44" fmla="*/ 13 w 665"/>
                <a:gd name="T45" fmla="*/ 481 h 1159"/>
                <a:gd name="T46" fmla="*/ 0 w 665"/>
                <a:gd name="T47" fmla="*/ 565 h 1159"/>
                <a:gd name="T48" fmla="*/ 0 w 665"/>
                <a:gd name="T49" fmla="*/ 569 h 1159"/>
                <a:gd name="T50" fmla="*/ 8 w 665"/>
                <a:gd name="T51" fmla="*/ 637 h 1159"/>
                <a:gd name="T52" fmla="*/ 92 w 665"/>
                <a:gd name="T53" fmla="*/ 873 h 1159"/>
                <a:gd name="T54" fmla="*/ 155 w 665"/>
                <a:gd name="T55" fmla="*/ 957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5" h="1159">
                  <a:moveTo>
                    <a:pt x="155" y="957"/>
                  </a:moveTo>
                  <a:cubicBezTo>
                    <a:pt x="155" y="1159"/>
                    <a:pt x="155" y="1159"/>
                    <a:pt x="155" y="1159"/>
                  </a:cubicBezTo>
                  <a:cubicBezTo>
                    <a:pt x="504" y="1159"/>
                    <a:pt x="504" y="1159"/>
                    <a:pt x="504" y="1159"/>
                  </a:cubicBezTo>
                  <a:cubicBezTo>
                    <a:pt x="504" y="973"/>
                    <a:pt x="504" y="973"/>
                    <a:pt x="504" y="973"/>
                  </a:cubicBezTo>
                  <a:cubicBezTo>
                    <a:pt x="516" y="973"/>
                    <a:pt x="516" y="973"/>
                    <a:pt x="516" y="973"/>
                  </a:cubicBezTo>
                  <a:cubicBezTo>
                    <a:pt x="540" y="973"/>
                    <a:pt x="563" y="937"/>
                    <a:pt x="580" y="890"/>
                  </a:cubicBezTo>
                  <a:cubicBezTo>
                    <a:pt x="647" y="732"/>
                    <a:pt x="647" y="732"/>
                    <a:pt x="647" y="732"/>
                  </a:cubicBezTo>
                  <a:cubicBezTo>
                    <a:pt x="659" y="705"/>
                    <a:pt x="665" y="676"/>
                    <a:pt x="664" y="646"/>
                  </a:cubicBezTo>
                  <a:cubicBezTo>
                    <a:pt x="661" y="550"/>
                    <a:pt x="661" y="550"/>
                    <a:pt x="661" y="550"/>
                  </a:cubicBezTo>
                  <a:cubicBezTo>
                    <a:pt x="661" y="499"/>
                    <a:pt x="516" y="517"/>
                    <a:pt x="516" y="517"/>
                  </a:cubicBezTo>
                  <a:cubicBezTo>
                    <a:pt x="516" y="551"/>
                    <a:pt x="491" y="571"/>
                    <a:pt x="458" y="564"/>
                  </a:cubicBezTo>
                  <a:cubicBezTo>
                    <a:pt x="458" y="564"/>
                    <a:pt x="398" y="559"/>
                    <a:pt x="380" y="549"/>
                  </a:cubicBezTo>
                  <a:cubicBezTo>
                    <a:pt x="362" y="538"/>
                    <a:pt x="305" y="476"/>
                    <a:pt x="295" y="435"/>
                  </a:cubicBezTo>
                  <a:cubicBezTo>
                    <a:pt x="282" y="382"/>
                    <a:pt x="320" y="284"/>
                    <a:pt x="323" y="264"/>
                  </a:cubicBezTo>
                  <a:cubicBezTo>
                    <a:pt x="326" y="244"/>
                    <a:pt x="365" y="188"/>
                    <a:pt x="380" y="178"/>
                  </a:cubicBezTo>
                  <a:cubicBezTo>
                    <a:pt x="395" y="169"/>
                    <a:pt x="508" y="109"/>
                    <a:pt x="508" y="109"/>
                  </a:cubicBezTo>
                  <a:cubicBezTo>
                    <a:pt x="529" y="90"/>
                    <a:pt x="526" y="56"/>
                    <a:pt x="508" y="36"/>
                  </a:cubicBezTo>
                  <a:cubicBezTo>
                    <a:pt x="499" y="26"/>
                    <a:pt x="499" y="26"/>
                    <a:pt x="499" y="26"/>
                  </a:cubicBezTo>
                  <a:cubicBezTo>
                    <a:pt x="481" y="6"/>
                    <a:pt x="450" y="0"/>
                    <a:pt x="428" y="19"/>
                  </a:cubicBezTo>
                  <a:cubicBezTo>
                    <a:pt x="266" y="93"/>
                    <a:pt x="266" y="93"/>
                    <a:pt x="266" y="93"/>
                  </a:cubicBezTo>
                  <a:cubicBezTo>
                    <a:pt x="209" y="150"/>
                    <a:pt x="209" y="150"/>
                    <a:pt x="209" y="150"/>
                  </a:cubicBezTo>
                  <a:cubicBezTo>
                    <a:pt x="18" y="468"/>
                    <a:pt x="18" y="468"/>
                    <a:pt x="18" y="468"/>
                  </a:cubicBezTo>
                  <a:cubicBezTo>
                    <a:pt x="16" y="472"/>
                    <a:pt x="14" y="477"/>
                    <a:pt x="13" y="481"/>
                  </a:cubicBezTo>
                  <a:cubicBezTo>
                    <a:pt x="5" y="508"/>
                    <a:pt x="0" y="536"/>
                    <a:pt x="0" y="565"/>
                  </a:cubicBezTo>
                  <a:cubicBezTo>
                    <a:pt x="0" y="569"/>
                    <a:pt x="0" y="569"/>
                    <a:pt x="0" y="569"/>
                  </a:cubicBezTo>
                  <a:cubicBezTo>
                    <a:pt x="0" y="592"/>
                    <a:pt x="3" y="615"/>
                    <a:pt x="8" y="637"/>
                  </a:cubicBezTo>
                  <a:cubicBezTo>
                    <a:pt x="92" y="873"/>
                    <a:pt x="92" y="873"/>
                    <a:pt x="92" y="873"/>
                  </a:cubicBezTo>
                  <a:cubicBezTo>
                    <a:pt x="92" y="912"/>
                    <a:pt x="130" y="946"/>
                    <a:pt x="155" y="95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Rectangle 88"/>
            <p:cNvSpPr>
              <a:spLocks noChangeArrowheads="1"/>
            </p:cNvSpPr>
            <p:nvPr/>
          </p:nvSpPr>
          <p:spPr bwMode="auto">
            <a:xfrm>
              <a:off x="667391" y="5776935"/>
              <a:ext cx="976661" cy="341740"/>
            </a:xfrm>
            <a:prstGeom prst="rect">
              <a:avLst/>
            </a:pr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Rectangle 89"/>
            <p:cNvSpPr>
              <a:spLocks noChangeArrowheads="1"/>
            </p:cNvSpPr>
            <p:nvPr/>
          </p:nvSpPr>
          <p:spPr bwMode="auto">
            <a:xfrm>
              <a:off x="520886" y="6069850"/>
              <a:ext cx="1139439" cy="797386"/>
            </a:xfrm>
            <a:prstGeom prst="rect">
              <a:avLst/>
            </a:pr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Oval 90"/>
            <p:cNvSpPr>
              <a:spLocks noChangeArrowheads="1"/>
            </p:cNvSpPr>
            <p:nvPr/>
          </p:nvSpPr>
          <p:spPr bwMode="auto">
            <a:xfrm>
              <a:off x="585997" y="6232581"/>
              <a:ext cx="162777" cy="162731"/>
            </a:xfrm>
            <a:prstGeom prst="ellipse">
              <a:avLst/>
            </a:prstGeom>
            <a:solidFill>
              <a:schemeClr val="accent3">
                <a:lumMod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35" name="Freeform 91"/>
          <p:cNvSpPr>
            <a:spLocks/>
          </p:cNvSpPr>
          <p:nvPr/>
        </p:nvSpPr>
        <p:spPr bwMode="auto">
          <a:xfrm>
            <a:off x="1220827" y="3603327"/>
            <a:ext cx="256378" cy="744497"/>
          </a:xfrm>
          <a:custGeom>
            <a:avLst/>
            <a:gdLst>
              <a:gd name="T0" fmla="*/ 70 w 148"/>
              <a:gd name="T1" fmla="*/ 0 h 421"/>
              <a:gd name="T2" fmla="*/ 70 w 148"/>
              <a:gd name="T3" fmla="*/ 0 h 421"/>
              <a:gd name="T4" fmla="*/ 140 w 148"/>
              <a:gd name="T5" fmla="*/ 70 h 421"/>
              <a:gd name="T6" fmla="*/ 148 w 148"/>
              <a:gd name="T7" fmla="*/ 349 h 421"/>
              <a:gd name="T8" fmla="*/ 70 w 148"/>
              <a:gd name="T9" fmla="*/ 421 h 421"/>
              <a:gd name="T10" fmla="*/ 70 w 148"/>
              <a:gd name="T11" fmla="*/ 421 h 421"/>
              <a:gd name="T12" fmla="*/ 0 w 148"/>
              <a:gd name="T13" fmla="*/ 351 h 421"/>
              <a:gd name="T14" fmla="*/ 0 w 148"/>
              <a:gd name="T15" fmla="*/ 70 h 421"/>
              <a:gd name="T16" fmla="*/ 70 w 148"/>
              <a:gd name="T17"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421">
                <a:moveTo>
                  <a:pt x="70" y="0"/>
                </a:moveTo>
                <a:cubicBezTo>
                  <a:pt x="70" y="0"/>
                  <a:pt x="70" y="0"/>
                  <a:pt x="70" y="0"/>
                </a:cubicBezTo>
                <a:cubicBezTo>
                  <a:pt x="109" y="0"/>
                  <a:pt x="140" y="32"/>
                  <a:pt x="140" y="70"/>
                </a:cubicBezTo>
                <a:cubicBezTo>
                  <a:pt x="148" y="349"/>
                  <a:pt x="148" y="349"/>
                  <a:pt x="148" y="349"/>
                </a:cubicBezTo>
                <a:cubicBezTo>
                  <a:pt x="148" y="388"/>
                  <a:pt x="109" y="421"/>
                  <a:pt x="70" y="421"/>
                </a:cubicBezTo>
                <a:cubicBezTo>
                  <a:pt x="70" y="421"/>
                  <a:pt x="70" y="421"/>
                  <a:pt x="70" y="421"/>
                </a:cubicBezTo>
                <a:cubicBezTo>
                  <a:pt x="32" y="421"/>
                  <a:pt x="0" y="389"/>
                  <a:pt x="0" y="351"/>
                </a:cubicBezTo>
                <a:cubicBezTo>
                  <a:pt x="0" y="70"/>
                  <a:pt x="0" y="70"/>
                  <a:pt x="0" y="70"/>
                </a:cubicBezTo>
                <a:cubicBezTo>
                  <a:pt x="0" y="32"/>
                  <a:pt x="32" y="0"/>
                  <a:pt x="70" y="0"/>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92"/>
          <p:cNvSpPr>
            <a:spLocks/>
          </p:cNvSpPr>
          <p:nvPr/>
        </p:nvSpPr>
        <p:spPr bwMode="auto">
          <a:xfrm>
            <a:off x="1269661" y="3639945"/>
            <a:ext cx="170916" cy="183076"/>
          </a:xfrm>
          <a:custGeom>
            <a:avLst/>
            <a:gdLst>
              <a:gd name="T0" fmla="*/ 96 w 96"/>
              <a:gd name="T1" fmla="*/ 100 h 100"/>
              <a:gd name="T2" fmla="*/ 96 w 96"/>
              <a:gd name="T3" fmla="*/ 50 h 100"/>
              <a:gd name="T4" fmla="*/ 52 w 96"/>
              <a:gd name="T5" fmla="*/ 0 h 100"/>
              <a:gd name="T6" fmla="*/ 41 w 96"/>
              <a:gd name="T7" fmla="*/ 0 h 100"/>
              <a:gd name="T8" fmla="*/ 0 w 96"/>
              <a:gd name="T9" fmla="*/ 50 h 100"/>
              <a:gd name="T10" fmla="*/ 0 w 96"/>
              <a:gd name="T11" fmla="*/ 100 h 100"/>
              <a:gd name="T12" fmla="*/ 96 w 96"/>
              <a:gd name="T13" fmla="*/ 100 h 100"/>
            </a:gdLst>
            <a:ahLst/>
            <a:cxnLst>
              <a:cxn ang="0">
                <a:pos x="T0" y="T1"/>
              </a:cxn>
              <a:cxn ang="0">
                <a:pos x="T2" y="T3"/>
              </a:cxn>
              <a:cxn ang="0">
                <a:pos x="T4" y="T5"/>
              </a:cxn>
              <a:cxn ang="0">
                <a:pos x="T6" y="T7"/>
              </a:cxn>
              <a:cxn ang="0">
                <a:pos x="T8" y="T9"/>
              </a:cxn>
              <a:cxn ang="0">
                <a:pos x="T10" y="T11"/>
              </a:cxn>
              <a:cxn ang="0">
                <a:pos x="T12" y="T13"/>
              </a:cxn>
            </a:cxnLst>
            <a:rect l="0" t="0" r="r" b="b"/>
            <a:pathLst>
              <a:path w="96" h="100">
                <a:moveTo>
                  <a:pt x="96" y="100"/>
                </a:moveTo>
                <a:cubicBezTo>
                  <a:pt x="96" y="50"/>
                  <a:pt x="96" y="50"/>
                  <a:pt x="96" y="50"/>
                </a:cubicBezTo>
                <a:cubicBezTo>
                  <a:pt x="96" y="21"/>
                  <a:pt x="75" y="0"/>
                  <a:pt x="52" y="0"/>
                </a:cubicBezTo>
                <a:cubicBezTo>
                  <a:pt x="41" y="0"/>
                  <a:pt x="41" y="0"/>
                  <a:pt x="41" y="0"/>
                </a:cubicBezTo>
                <a:cubicBezTo>
                  <a:pt x="18" y="0"/>
                  <a:pt x="0" y="21"/>
                  <a:pt x="0" y="50"/>
                </a:cubicBezTo>
                <a:cubicBezTo>
                  <a:pt x="0" y="100"/>
                  <a:pt x="0" y="100"/>
                  <a:pt x="0" y="100"/>
                </a:cubicBezTo>
                <a:lnTo>
                  <a:pt x="96" y="10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93"/>
          <p:cNvSpPr>
            <a:spLocks/>
          </p:cNvSpPr>
          <p:nvPr/>
        </p:nvSpPr>
        <p:spPr bwMode="auto">
          <a:xfrm>
            <a:off x="2514904" y="1382053"/>
            <a:ext cx="2343989" cy="2977972"/>
          </a:xfrm>
          <a:custGeom>
            <a:avLst/>
            <a:gdLst>
              <a:gd name="T0" fmla="*/ 1204 w 1313"/>
              <a:gd name="T1" fmla="*/ 1665 h 1665"/>
              <a:gd name="T2" fmla="*/ 109 w 1313"/>
              <a:gd name="T3" fmla="*/ 1665 h 1665"/>
              <a:gd name="T4" fmla="*/ 0 w 1313"/>
              <a:gd name="T5" fmla="*/ 1556 h 1665"/>
              <a:gd name="T6" fmla="*/ 0 w 1313"/>
              <a:gd name="T7" fmla="*/ 109 h 1665"/>
              <a:gd name="T8" fmla="*/ 109 w 1313"/>
              <a:gd name="T9" fmla="*/ 0 h 1665"/>
              <a:gd name="T10" fmla="*/ 1204 w 1313"/>
              <a:gd name="T11" fmla="*/ 0 h 1665"/>
              <a:gd name="T12" fmla="*/ 1313 w 1313"/>
              <a:gd name="T13" fmla="*/ 109 h 1665"/>
              <a:gd name="T14" fmla="*/ 1313 w 1313"/>
              <a:gd name="T15" fmla="*/ 1556 h 1665"/>
              <a:gd name="T16" fmla="*/ 1204 w 1313"/>
              <a:gd name="T17" fmla="*/ 1665 h 1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3" h="1665">
                <a:moveTo>
                  <a:pt x="1204" y="1665"/>
                </a:moveTo>
                <a:cubicBezTo>
                  <a:pt x="109" y="1665"/>
                  <a:pt x="109" y="1665"/>
                  <a:pt x="109" y="1665"/>
                </a:cubicBezTo>
                <a:cubicBezTo>
                  <a:pt x="49" y="1665"/>
                  <a:pt x="0" y="1616"/>
                  <a:pt x="0" y="1556"/>
                </a:cubicBezTo>
                <a:cubicBezTo>
                  <a:pt x="0" y="109"/>
                  <a:pt x="0" y="109"/>
                  <a:pt x="0" y="109"/>
                </a:cubicBezTo>
                <a:cubicBezTo>
                  <a:pt x="0" y="49"/>
                  <a:pt x="49" y="0"/>
                  <a:pt x="109" y="0"/>
                </a:cubicBezTo>
                <a:cubicBezTo>
                  <a:pt x="1204" y="0"/>
                  <a:pt x="1204" y="0"/>
                  <a:pt x="1204" y="0"/>
                </a:cubicBezTo>
                <a:cubicBezTo>
                  <a:pt x="1264" y="0"/>
                  <a:pt x="1313" y="49"/>
                  <a:pt x="1313" y="109"/>
                </a:cubicBezTo>
                <a:cubicBezTo>
                  <a:pt x="1313" y="1556"/>
                  <a:pt x="1313" y="1556"/>
                  <a:pt x="1313" y="1556"/>
                </a:cubicBezTo>
                <a:cubicBezTo>
                  <a:pt x="1313" y="1616"/>
                  <a:pt x="1264" y="1665"/>
                  <a:pt x="1204" y="1665"/>
                </a:cubicBez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94"/>
          <p:cNvSpPr>
            <a:spLocks/>
          </p:cNvSpPr>
          <p:nvPr/>
        </p:nvSpPr>
        <p:spPr bwMode="auto">
          <a:xfrm>
            <a:off x="573793" y="1052527"/>
            <a:ext cx="1819037" cy="3319706"/>
          </a:xfrm>
          <a:custGeom>
            <a:avLst/>
            <a:gdLst>
              <a:gd name="T0" fmla="*/ 968 w 1021"/>
              <a:gd name="T1" fmla="*/ 177 h 1858"/>
              <a:gd name="T2" fmla="*/ 378 w 1021"/>
              <a:gd name="T3" fmla="*/ 0 h 1858"/>
              <a:gd name="T4" fmla="*/ 63 w 1021"/>
              <a:gd name="T5" fmla="*/ 58 h 1858"/>
              <a:gd name="T6" fmla="*/ 0 w 1021"/>
              <a:gd name="T7" fmla="*/ 162 h 1858"/>
              <a:gd name="T8" fmla="*/ 0 w 1021"/>
              <a:gd name="T9" fmla="*/ 1646 h 1858"/>
              <a:gd name="T10" fmla="*/ 90 w 1021"/>
              <a:gd name="T11" fmla="*/ 1754 h 1858"/>
              <a:gd name="T12" fmla="*/ 113 w 1021"/>
              <a:gd name="T13" fmla="*/ 1750 h 1858"/>
              <a:gd name="T14" fmla="*/ 378 w 1021"/>
              <a:gd name="T15" fmla="*/ 1709 h 1858"/>
              <a:gd name="T16" fmla="*/ 897 w 1021"/>
              <a:gd name="T17" fmla="*/ 1849 h 1858"/>
              <a:gd name="T18" fmla="*/ 932 w 1021"/>
              <a:gd name="T19" fmla="*/ 1858 h 1858"/>
              <a:gd name="T20" fmla="*/ 1021 w 1021"/>
              <a:gd name="T21" fmla="*/ 1750 h 1858"/>
              <a:gd name="T22" fmla="*/ 1021 w 1021"/>
              <a:gd name="T23" fmla="*/ 276 h 1858"/>
              <a:gd name="T24" fmla="*/ 968 w 1021"/>
              <a:gd name="T25" fmla="*/ 177 h 1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1" h="1858">
                <a:moveTo>
                  <a:pt x="968" y="177"/>
                </a:moveTo>
                <a:cubicBezTo>
                  <a:pt x="780" y="76"/>
                  <a:pt x="587" y="0"/>
                  <a:pt x="378" y="0"/>
                </a:cubicBezTo>
                <a:cubicBezTo>
                  <a:pt x="277" y="0"/>
                  <a:pt x="173" y="18"/>
                  <a:pt x="63" y="58"/>
                </a:cubicBezTo>
                <a:cubicBezTo>
                  <a:pt x="26" y="72"/>
                  <a:pt x="0" y="114"/>
                  <a:pt x="0" y="162"/>
                </a:cubicBezTo>
                <a:cubicBezTo>
                  <a:pt x="0" y="1646"/>
                  <a:pt x="0" y="1646"/>
                  <a:pt x="0" y="1646"/>
                </a:cubicBezTo>
                <a:cubicBezTo>
                  <a:pt x="0" y="1707"/>
                  <a:pt x="42" y="1754"/>
                  <a:pt x="90" y="1754"/>
                </a:cubicBezTo>
                <a:cubicBezTo>
                  <a:pt x="98" y="1754"/>
                  <a:pt x="106" y="1752"/>
                  <a:pt x="113" y="1750"/>
                </a:cubicBezTo>
                <a:cubicBezTo>
                  <a:pt x="205" y="1721"/>
                  <a:pt x="292" y="1709"/>
                  <a:pt x="378" y="1709"/>
                </a:cubicBezTo>
                <a:cubicBezTo>
                  <a:pt x="561" y="1709"/>
                  <a:pt x="732" y="1767"/>
                  <a:pt x="897" y="1849"/>
                </a:cubicBezTo>
                <a:cubicBezTo>
                  <a:pt x="909" y="1855"/>
                  <a:pt x="920" y="1858"/>
                  <a:pt x="932" y="1858"/>
                </a:cubicBezTo>
                <a:cubicBezTo>
                  <a:pt x="979" y="1858"/>
                  <a:pt x="1021" y="1812"/>
                  <a:pt x="1021" y="1750"/>
                </a:cubicBezTo>
                <a:cubicBezTo>
                  <a:pt x="1021" y="276"/>
                  <a:pt x="1021" y="276"/>
                  <a:pt x="1021" y="276"/>
                </a:cubicBezTo>
                <a:cubicBezTo>
                  <a:pt x="1021" y="233"/>
                  <a:pt x="1000" y="195"/>
                  <a:pt x="968" y="177"/>
                </a:cubicBez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9" name="Group 38"/>
          <p:cNvGrpSpPr/>
          <p:nvPr/>
        </p:nvGrpSpPr>
        <p:grpSpPr>
          <a:xfrm>
            <a:off x="1220827" y="3566716"/>
            <a:ext cx="256378" cy="744497"/>
            <a:chOff x="1627769" y="3612622"/>
            <a:chExt cx="341837" cy="992662"/>
          </a:xfrm>
        </p:grpSpPr>
        <p:sp>
          <p:nvSpPr>
            <p:cNvPr id="40" name="Freeform 95"/>
            <p:cNvSpPr>
              <a:spLocks/>
            </p:cNvSpPr>
            <p:nvPr/>
          </p:nvSpPr>
          <p:spPr bwMode="auto">
            <a:xfrm>
              <a:off x="1627769" y="3612622"/>
              <a:ext cx="341837" cy="992662"/>
            </a:xfrm>
            <a:custGeom>
              <a:avLst/>
              <a:gdLst>
                <a:gd name="T0" fmla="*/ 70 w 148"/>
                <a:gd name="T1" fmla="*/ 0 h 421"/>
                <a:gd name="T2" fmla="*/ 70 w 148"/>
                <a:gd name="T3" fmla="*/ 0 h 421"/>
                <a:gd name="T4" fmla="*/ 140 w 148"/>
                <a:gd name="T5" fmla="*/ 70 h 421"/>
                <a:gd name="T6" fmla="*/ 148 w 148"/>
                <a:gd name="T7" fmla="*/ 349 h 421"/>
                <a:gd name="T8" fmla="*/ 70 w 148"/>
                <a:gd name="T9" fmla="*/ 421 h 421"/>
                <a:gd name="T10" fmla="*/ 70 w 148"/>
                <a:gd name="T11" fmla="*/ 421 h 421"/>
                <a:gd name="T12" fmla="*/ 0 w 148"/>
                <a:gd name="T13" fmla="*/ 351 h 421"/>
                <a:gd name="T14" fmla="*/ 0 w 148"/>
                <a:gd name="T15" fmla="*/ 70 h 421"/>
                <a:gd name="T16" fmla="*/ 70 w 148"/>
                <a:gd name="T17"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421">
                  <a:moveTo>
                    <a:pt x="70" y="0"/>
                  </a:moveTo>
                  <a:cubicBezTo>
                    <a:pt x="70" y="0"/>
                    <a:pt x="70" y="0"/>
                    <a:pt x="70" y="0"/>
                  </a:cubicBezTo>
                  <a:cubicBezTo>
                    <a:pt x="109" y="0"/>
                    <a:pt x="140" y="32"/>
                    <a:pt x="140" y="70"/>
                  </a:cubicBezTo>
                  <a:cubicBezTo>
                    <a:pt x="148" y="349"/>
                    <a:pt x="148" y="349"/>
                    <a:pt x="148" y="349"/>
                  </a:cubicBezTo>
                  <a:cubicBezTo>
                    <a:pt x="148" y="388"/>
                    <a:pt x="109" y="421"/>
                    <a:pt x="70" y="421"/>
                  </a:cubicBezTo>
                  <a:cubicBezTo>
                    <a:pt x="70" y="421"/>
                    <a:pt x="70" y="421"/>
                    <a:pt x="70" y="421"/>
                  </a:cubicBezTo>
                  <a:cubicBezTo>
                    <a:pt x="32" y="421"/>
                    <a:pt x="0" y="389"/>
                    <a:pt x="0" y="351"/>
                  </a:cubicBezTo>
                  <a:cubicBezTo>
                    <a:pt x="0" y="70"/>
                    <a:pt x="0" y="70"/>
                    <a:pt x="0" y="70"/>
                  </a:cubicBezTo>
                  <a:cubicBezTo>
                    <a:pt x="0" y="32"/>
                    <a:pt x="32" y="0"/>
                    <a:pt x="70" y="0"/>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6"/>
            <p:cNvSpPr>
              <a:spLocks/>
            </p:cNvSpPr>
            <p:nvPr/>
          </p:nvSpPr>
          <p:spPr bwMode="auto">
            <a:xfrm>
              <a:off x="1692881" y="3677714"/>
              <a:ext cx="227888" cy="227823"/>
            </a:xfrm>
            <a:custGeom>
              <a:avLst/>
              <a:gdLst>
                <a:gd name="T0" fmla="*/ 96 w 96"/>
                <a:gd name="T1" fmla="*/ 100 h 100"/>
                <a:gd name="T2" fmla="*/ 96 w 96"/>
                <a:gd name="T3" fmla="*/ 52 h 100"/>
                <a:gd name="T4" fmla="*/ 52 w 96"/>
                <a:gd name="T5" fmla="*/ 0 h 100"/>
                <a:gd name="T6" fmla="*/ 41 w 96"/>
                <a:gd name="T7" fmla="*/ 0 h 100"/>
                <a:gd name="T8" fmla="*/ 0 w 96"/>
                <a:gd name="T9" fmla="*/ 52 h 100"/>
                <a:gd name="T10" fmla="*/ 0 w 96"/>
                <a:gd name="T11" fmla="*/ 100 h 100"/>
                <a:gd name="T12" fmla="*/ 96 w 96"/>
                <a:gd name="T13" fmla="*/ 100 h 100"/>
              </a:gdLst>
              <a:ahLst/>
              <a:cxnLst>
                <a:cxn ang="0">
                  <a:pos x="T0" y="T1"/>
                </a:cxn>
                <a:cxn ang="0">
                  <a:pos x="T2" y="T3"/>
                </a:cxn>
                <a:cxn ang="0">
                  <a:pos x="T4" y="T5"/>
                </a:cxn>
                <a:cxn ang="0">
                  <a:pos x="T6" y="T7"/>
                </a:cxn>
                <a:cxn ang="0">
                  <a:pos x="T8" y="T9"/>
                </a:cxn>
                <a:cxn ang="0">
                  <a:pos x="T10" y="T11"/>
                </a:cxn>
                <a:cxn ang="0">
                  <a:pos x="T12" y="T13"/>
                </a:cxn>
              </a:cxnLst>
              <a:rect l="0" t="0" r="r" b="b"/>
              <a:pathLst>
                <a:path w="96" h="100">
                  <a:moveTo>
                    <a:pt x="96" y="100"/>
                  </a:moveTo>
                  <a:cubicBezTo>
                    <a:pt x="96" y="52"/>
                    <a:pt x="96" y="52"/>
                    <a:pt x="96" y="52"/>
                  </a:cubicBezTo>
                  <a:cubicBezTo>
                    <a:pt x="96" y="22"/>
                    <a:pt x="75" y="0"/>
                    <a:pt x="52" y="0"/>
                  </a:cubicBezTo>
                  <a:cubicBezTo>
                    <a:pt x="41" y="0"/>
                    <a:pt x="41" y="0"/>
                    <a:pt x="41" y="0"/>
                  </a:cubicBezTo>
                  <a:cubicBezTo>
                    <a:pt x="18" y="0"/>
                    <a:pt x="0" y="22"/>
                    <a:pt x="0" y="52"/>
                  </a:cubicBezTo>
                  <a:cubicBezTo>
                    <a:pt x="0" y="100"/>
                    <a:pt x="0" y="100"/>
                    <a:pt x="0" y="100"/>
                  </a:cubicBezTo>
                  <a:lnTo>
                    <a:pt x="96" y="10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2" name="TextBox 1"/>
          <p:cNvSpPr txBox="1"/>
          <p:nvPr/>
        </p:nvSpPr>
        <p:spPr>
          <a:xfrm>
            <a:off x="2762479" y="1777994"/>
            <a:ext cx="1809521" cy="1851069"/>
          </a:xfrm>
          <a:prstGeom prst="rect">
            <a:avLst/>
          </a:prstGeom>
          <a:noFill/>
        </p:spPr>
        <p:txBody>
          <a:bodyPr wrap="square" rtlCol="0" anchor="ctr" anchorCtr="0">
            <a:noAutofit/>
          </a:bodyPr>
          <a:lstStyle/>
          <a:p>
            <a:pPr algn="ctr"/>
            <a:r>
              <a:rPr lang="en-US" sz="2800" b="1" dirty="0">
                <a:solidFill>
                  <a:schemeClr val="tx2"/>
                </a:solidFill>
              </a:rPr>
              <a:t>Process vs Product focused</a:t>
            </a:r>
          </a:p>
        </p:txBody>
      </p:sp>
      <p:sp>
        <p:nvSpPr>
          <p:cNvPr id="3" name="Rounded Rectangle 2"/>
          <p:cNvSpPr/>
          <p:nvPr/>
        </p:nvSpPr>
        <p:spPr>
          <a:xfrm>
            <a:off x="5491480" y="1052265"/>
            <a:ext cx="3434080" cy="4170570"/>
          </a:xfrm>
          <a:custGeom>
            <a:avLst/>
            <a:gdLst>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223296 w 4565227"/>
              <a:gd name="connsiteY6" fmla="*/ 4387819 h 4387819"/>
              <a:gd name="connsiteX7" fmla="*/ 0 w 4565227"/>
              <a:gd name="connsiteY7" fmla="*/ 4164523 h 4387819"/>
              <a:gd name="connsiteX8" fmla="*/ 0 w 4565227"/>
              <a:gd name="connsiteY8"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223296 w 4565227"/>
              <a:gd name="connsiteY6" fmla="*/ 4387819 h 4387819"/>
              <a:gd name="connsiteX7" fmla="*/ 0 w 4565227"/>
              <a:gd name="connsiteY7" fmla="*/ 3216256 h 4387819"/>
              <a:gd name="connsiteX8" fmla="*/ 0 w 4565227"/>
              <a:gd name="connsiteY8"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2025227 w 4565227"/>
              <a:gd name="connsiteY6" fmla="*/ 4379714 h 4387819"/>
              <a:gd name="connsiteX7" fmla="*/ 223296 w 4565227"/>
              <a:gd name="connsiteY7" fmla="*/ 4387819 h 4387819"/>
              <a:gd name="connsiteX8" fmla="*/ 0 w 4565227"/>
              <a:gd name="connsiteY8" fmla="*/ 3216256 h 4387819"/>
              <a:gd name="connsiteX9" fmla="*/ 0 w 4565227"/>
              <a:gd name="connsiteY9"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2241973 w 4565227"/>
              <a:gd name="connsiteY6" fmla="*/ 4372941 h 4387819"/>
              <a:gd name="connsiteX7" fmla="*/ 2025227 w 4565227"/>
              <a:gd name="connsiteY7" fmla="*/ 4379714 h 4387819"/>
              <a:gd name="connsiteX8" fmla="*/ 223296 w 4565227"/>
              <a:gd name="connsiteY8" fmla="*/ 4387819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2241973 w 4565227"/>
              <a:gd name="connsiteY6" fmla="*/ 4372941 h 4387819"/>
              <a:gd name="connsiteX7" fmla="*/ 1225973 w 4565227"/>
              <a:gd name="connsiteY7" fmla="*/ 4379714 h 4387819"/>
              <a:gd name="connsiteX8" fmla="*/ 223296 w 4565227"/>
              <a:gd name="connsiteY8" fmla="*/ 4387819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1225973 w 4565227"/>
              <a:gd name="connsiteY7" fmla="*/ 4379714 h 4387819"/>
              <a:gd name="connsiteX8" fmla="*/ 223296 w 4565227"/>
              <a:gd name="connsiteY8" fmla="*/ 4387819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1225973 w 4565227"/>
              <a:gd name="connsiteY7" fmla="*/ 4379714 h 4387819"/>
              <a:gd name="connsiteX8" fmla="*/ 142016 w 4565227"/>
              <a:gd name="connsiteY8" fmla="*/ 348696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1225973 w 4565227"/>
              <a:gd name="connsiteY7" fmla="*/ 4379714 h 4387819"/>
              <a:gd name="connsiteX8" fmla="*/ 142016 w 4565227"/>
              <a:gd name="connsiteY8" fmla="*/ 348696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1225973 w 4565227"/>
              <a:gd name="connsiteY7" fmla="*/ 4379714 h 4387819"/>
              <a:gd name="connsiteX8" fmla="*/ 142016 w 4565227"/>
              <a:gd name="connsiteY8" fmla="*/ 348696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1225973 w 4565227"/>
              <a:gd name="connsiteY7" fmla="*/ 4379714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839893 w 4565227"/>
              <a:gd name="connsiteY7" fmla="*/ 4244248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839893 w 4565227"/>
              <a:gd name="connsiteY7" fmla="*/ 4244248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839893 w 4565227"/>
              <a:gd name="connsiteY7" fmla="*/ 4244248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839893 w 4565227"/>
              <a:gd name="connsiteY7" fmla="*/ 4244248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117600 w 4565227"/>
              <a:gd name="connsiteY6" fmla="*/ 4386489 h 4387819"/>
              <a:gd name="connsiteX7" fmla="*/ 839893 w 4565227"/>
              <a:gd name="connsiteY7" fmla="*/ 4244248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97280 w 4565227"/>
              <a:gd name="connsiteY6" fmla="*/ 4400035 h 4400035"/>
              <a:gd name="connsiteX7" fmla="*/ 839893 w 4565227"/>
              <a:gd name="connsiteY7" fmla="*/ 4244248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70187 w 4565227"/>
              <a:gd name="connsiteY6" fmla="*/ 4400035 h 4400035"/>
              <a:gd name="connsiteX7" fmla="*/ 839893 w 4565227"/>
              <a:gd name="connsiteY7" fmla="*/ 4244248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70187 w 4565227"/>
              <a:gd name="connsiteY6" fmla="*/ 4400035 h 4400035"/>
              <a:gd name="connsiteX7" fmla="*/ 894080 w 4565227"/>
              <a:gd name="connsiteY7" fmla="*/ 4291662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97280 w 4565227"/>
              <a:gd name="connsiteY6" fmla="*/ 4400035 h 4400035"/>
              <a:gd name="connsiteX7" fmla="*/ 894080 w 4565227"/>
              <a:gd name="connsiteY7" fmla="*/ 4291662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97280 w 4565227"/>
              <a:gd name="connsiteY6" fmla="*/ 4400035 h 4400035"/>
              <a:gd name="connsiteX7" fmla="*/ 846667 w 4565227"/>
              <a:gd name="connsiteY7" fmla="*/ 4244249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97280 w 4565227"/>
              <a:gd name="connsiteY6" fmla="*/ 4400035 h 4400035"/>
              <a:gd name="connsiteX7" fmla="*/ 846667 w 4565227"/>
              <a:gd name="connsiteY7" fmla="*/ 4244249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110826 w 4565227"/>
              <a:gd name="connsiteY6" fmla="*/ 4400035 h 4400035"/>
              <a:gd name="connsiteX7" fmla="*/ 846667 w 4565227"/>
              <a:gd name="connsiteY7" fmla="*/ 4244249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110826 w 4565227"/>
              <a:gd name="connsiteY6" fmla="*/ 4400035 h 4400035"/>
              <a:gd name="connsiteX7" fmla="*/ 846667 w 4565227"/>
              <a:gd name="connsiteY7" fmla="*/ 4244249 h 4400035"/>
              <a:gd name="connsiteX8" fmla="*/ 87830 w 4565227"/>
              <a:gd name="connsiteY8" fmla="*/ 3486966 h 4400035"/>
              <a:gd name="connsiteX9" fmla="*/ 0 w 4565227"/>
              <a:gd name="connsiteY9" fmla="*/ 3216256 h 4400035"/>
              <a:gd name="connsiteX10" fmla="*/ 0 w 4565227"/>
              <a:gd name="connsiteY10" fmla="*/ 223296 h 4400035"/>
              <a:gd name="connsiteX0" fmla="*/ 6773 w 4572000"/>
              <a:gd name="connsiteY0" fmla="*/ 223296 h 4400035"/>
              <a:gd name="connsiteX1" fmla="*/ 230069 w 4572000"/>
              <a:gd name="connsiteY1" fmla="*/ 0 h 4400035"/>
              <a:gd name="connsiteX2" fmla="*/ 4348704 w 4572000"/>
              <a:gd name="connsiteY2" fmla="*/ 0 h 4400035"/>
              <a:gd name="connsiteX3" fmla="*/ 4572000 w 4572000"/>
              <a:gd name="connsiteY3" fmla="*/ 223296 h 4400035"/>
              <a:gd name="connsiteX4" fmla="*/ 4572000 w 4572000"/>
              <a:gd name="connsiteY4" fmla="*/ 4164523 h 4400035"/>
              <a:gd name="connsiteX5" fmla="*/ 4348704 w 4572000"/>
              <a:gd name="connsiteY5" fmla="*/ 4387819 h 4400035"/>
              <a:gd name="connsiteX6" fmla="*/ 1117599 w 4572000"/>
              <a:gd name="connsiteY6" fmla="*/ 4400035 h 4400035"/>
              <a:gd name="connsiteX7" fmla="*/ 853440 w 4572000"/>
              <a:gd name="connsiteY7" fmla="*/ 4244249 h 4400035"/>
              <a:gd name="connsiteX8" fmla="*/ 94603 w 4572000"/>
              <a:gd name="connsiteY8" fmla="*/ 3486966 h 4400035"/>
              <a:gd name="connsiteX9" fmla="*/ 0 w 4572000"/>
              <a:gd name="connsiteY9" fmla="*/ 3256896 h 4400035"/>
              <a:gd name="connsiteX10" fmla="*/ 6773 w 4572000"/>
              <a:gd name="connsiteY10" fmla="*/ 223296 h 4400035"/>
              <a:gd name="connsiteX0" fmla="*/ 6773 w 4572000"/>
              <a:gd name="connsiteY0" fmla="*/ 223296 h 4400035"/>
              <a:gd name="connsiteX1" fmla="*/ 230069 w 4572000"/>
              <a:gd name="connsiteY1" fmla="*/ 0 h 4400035"/>
              <a:gd name="connsiteX2" fmla="*/ 4348704 w 4572000"/>
              <a:gd name="connsiteY2" fmla="*/ 0 h 4400035"/>
              <a:gd name="connsiteX3" fmla="*/ 4572000 w 4572000"/>
              <a:gd name="connsiteY3" fmla="*/ 223296 h 4400035"/>
              <a:gd name="connsiteX4" fmla="*/ 4572000 w 4572000"/>
              <a:gd name="connsiteY4" fmla="*/ 4164523 h 4400035"/>
              <a:gd name="connsiteX5" fmla="*/ 4348704 w 4572000"/>
              <a:gd name="connsiteY5" fmla="*/ 4387819 h 4400035"/>
              <a:gd name="connsiteX6" fmla="*/ 1117599 w 4572000"/>
              <a:gd name="connsiteY6" fmla="*/ 4400035 h 4400035"/>
              <a:gd name="connsiteX7" fmla="*/ 853440 w 4572000"/>
              <a:gd name="connsiteY7" fmla="*/ 4244249 h 4400035"/>
              <a:gd name="connsiteX8" fmla="*/ 94603 w 4572000"/>
              <a:gd name="connsiteY8" fmla="*/ 3514060 h 4400035"/>
              <a:gd name="connsiteX9" fmla="*/ 0 w 4572000"/>
              <a:gd name="connsiteY9" fmla="*/ 3256896 h 4400035"/>
              <a:gd name="connsiteX10" fmla="*/ 6773 w 4572000"/>
              <a:gd name="connsiteY10" fmla="*/ 223296 h 4400035"/>
              <a:gd name="connsiteX0" fmla="*/ 13546 w 4578773"/>
              <a:gd name="connsiteY0" fmla="*/ 223296 h 4400035"/>
              <a:gd name="connsiteX1" fmla="*/ 236842 w 4578773"/>
              <a:gd name="connsiteY1" fmla="*/ 0 h 4400035"/>
              <a:gd name="connsiteX2" fmla="*/ 4355477 w 4578773"/>
              <a:gd name="connsiteY2" fmla="*/ 0 h 4400035"/>
              <a:gd name="connsiteX3" fmla="*/ 4578773 w 4578773"/>
              <a:gd name="connsiteY3" fmla="*/ 223296 h 4400035"/>
              <a:gd name="connsiteX4" fmla="*/ 4578773 w 4578773"/>
              <a:gd name="connsiteY4" fmla="*/ 4164523 h 4400035"/>
              <a:gd name="connsiteX5" fmla="*/ 4355477 w 4578773"/>
              <a:gd name="connsiteY5" fmla="*/ 4387819 h 4400035"/>
              <a:gd name="connsiteX6" fmla="*/ 1124372 w 4578773"/>
              <a:gd name="connsiteY6" fmla="*/ 4400035 h 4400035"/>
              <a:gd name="connsiteX7" fmla="*/ 860213 w 4578773"/>
              <a:gd name="connsiteY7" fmla="*/ 4244249 h 4400035"/>
              <a:gd name="connsiteX8" fmla="*/ 101376 w 4578773"/>
              <a:gd name="connsiteY8" fmla="*/ 3514060 h 4400035"/>
              <a:gd name="connsiteX9" fmla="*/ 0 w 4578773"/>
              <a:gd name="connsiteY9" fmla="*/ 3297536 h 4400035"/>
              <a:gd name="connsiteX10" fmla="*/ 13546 w 4578773"/>
              <a:gd name="connsiteY10" fmla="*/ 223296 h 4400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8773" h="4400035">
                <a:moveTo>
                  <a:pt x="13546" y="223296"/>
                </a:moveTo>
                <a:cubicBezTo>
                  <a:pt x="13546" y="99973"/>
                  <a:pt x="113519" y="0"/>
                  <a:pt x="236842" y="0"/>
                </a:cubicBezTo>
                <a:lnTo>
                  <a:pt x="4355477" y="0"/>
                </a:lnTo>
                <a:cubicBezTo>
                  <a:pt x="4478800" y="0"/>
                  <a:pt x="4578773" y="99973"/>
                  <a:pt x="4578773" y="223296"/>
                </a:cubicBezTo>
                <a:lnTo>
                  <a:pt x="4578773" y="4164523"/>
                </a:lnTo>
                <a:cubicBezTo>
                  <a:pt x="4578773" y="4287846"/>
                  <a:pt x="4478800" y="4387819"/>
                  <a:pt x="4355477" y="4387819"/>
                </a:cubicBezTo>
                <a:lnTo>
                  <a:pt x="1124372" y="4400035"/>
                </a:lnTo>
                <a:cubicBezTo>
                  <a:pt x="1022772" y="4395519"/>
                  <a:pt x="948266" y="4323272"/>
                  <a:pt x="860213" y="4244249"/>
                </a:cubicBezTo>
                <a:lnTo>
                  <a:pt x="101376" y="3514060"/>
                </a:lnTo>
                <a:cubicBezTo>
                  <a:pt x="18693" y="3432780"/>
                  <a:pt x="0" y="3386993"/>
                  <a:pt x="0" y="3297536"/>
                </a:cubicBezTo>
                <a:cubicBezTo>
                  <a:pt x="2258" y="2286336"/>
                  <a:pt x="11288" y="1234496"/>
                  <a:pt x="13546" y="223296"/>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6" name="TextBox 45"/>
          <p:cNvSpPr txBox="1"/>
          <p:nvPr/>
        </p:nvSpPr>
        <p:spPr>
          <a:xfrm>
            <a:off x="5535741" y="1162008"/>
            <a:ext cx="3435691" cy="3785652"/>
          </a:xfrm>
          <a:prstGeom prst="rect">
            <a:avLst/>
          </a:prstGeom>
          <a:noFill/>
        </p:spPr>
        <p:txBody>
          <a:bodyPr wrap="square" rtlCol="0">
            <a:spAutoFit/>
          </a:bodyPr>
          <a:lstStyle/>
          <a:p>
            <a:pPr marL="257175" indent="-257175">
              <a:buFont typeface="Arial" panose="020B0604020202020204" pitchFamily="34" charset="0"/>
              <a:buChar char="•"/>
            </a:pPr>
            <a:r>
              <a:rPr lang="en-US" sz="2000" dirty="0">
                <a:solidFill>
                  <a:schemeClr val="bg1"/>
                </a:solidFill>
                <a:latin typeface="Minion Pro SmBd" panose="02040603060306020203" pitchFamily="18" charset="0"/>
                <a:cs typeface="Courier New" panose="02070309020205020404" pitchFamily="49" charset="0"/>
              </a:rPr>
              <a:t>Process </a:t>
            </a:r>
            <a:r>
              <a:rPr lang="en-US" sz="2000" dirty="0" smtClean="0">
                <a:solidFill>
                  <a:schemeClr val="bg1"/>
                </a:solidFill>
                <a:latin typeface="Minion Pro SmBd" panose="02040603060306020203" pitchFamily="18" charset="0"/>
                <a:cs typeface="Courier New" panose="02070309020205020404" pitchFamily="49" charset="0"/>
              </a:rPr>
              <a:t>focused: </a:t>
            </a:r>
          </a:p>
          <a:p>
            <a:pPr marL="714375" lvl="1" indent="-257175">
              <a:buFont typeface="Arial" panose="020B0604020202020204" pitchFamily="34" charset="0"/>
              <a:buChar char="•"/>
            </a:pPr>
            <a:r>
              <a:rPr lang="en-US" sz="2000" dirty="0" smtClean="0">
                <a:solidFill>
                  <a:schemeClr val="bg1"/>
                </a:solidFill>
                <a:latin typeface="Minion Pro SmBd" panose="02040603060306020203" pitchFamily="18" charset="0"/>
                <a:cs typeface="Courier New" panose="02070309020205020404" pitchFamily="49" charset="0"/>
              </a:rPr>
              <a:t>TVET </a:t>
            </a:r>
            <a:r>
              <a:rPr lang="en-US" sz="2000" dirty="0">
                <a:solidFill>
                  <a:schemeClr val="bg1"/>
                </a:solidFill>
                <a:latin typeface="Minion Pro SmBd" panose="02040603060306020203" pitchFamily="18" charset="0"/>
                <a:cs typeface="Courier New" panose="02070309020205020404" pitchFamily="49" charset="0"/>
              </a:rPr>
              <a:t>process of design, development and implementation</a:t>
            </a:r>
          </a:p>
          <a:p>
            <a:pPr marL="257175" indent="-257175">
              <a:buFont typeface="Arial" panose="020B0604020202020204" pitchFamily="34" charset="0"/>
              <a:buChar char="•"/>
            </a:pPr>
            <a:r>
              <a:rPr lang="en-US" sz="2000" dirty="0">
                <a:solidFill>
                  <a:schemeClr val="bg1"/>
                </a:solidFill>
                <a:latin typeface="Minion Pro SmBd" panose="02040603060306020203" pitchFamily="18" charset="0"/>
                <a:cs typeface="Courier New" panose="02070309020205020404" pitchFamily="49" charset="0"/>
              </a:rPr>
              <a:t>Product </a:t>
            </a:r>
            <a:r>
              <a:rPr lang="en-US" sz="2000" dirty="0" smtClean="0">
                <a:solidFill>
                  <a:schemeClr val="bg1"/>
                </a:solidFill>
                <a:latin typeface="Minion Pro SmBd" panose="02040603060306020203" pitchFamily="18" charset="0"/>
                <a:cs typeface="Courier New" panose="02070309020205020404" pitchFamily="49" charset="0"/>
              </a:rPr>
              <a:t>focused:</a:t>
            </a:r>
          </a:p>
          <a:p>
            <a:pPr marL="714375" lvl="1" indent="-257175">
              <a:buFont typeface="Arial" panose="020B0604020202020204" pitchFamily="34" charset="0"/>
              <a:buChar char="•"/>
            </a:pPr>
            <a:r>
              <a:rPr lang="en-US" sz="2000" dirty="0" smtClean="0">
                <a:solidFill>
                  <a:schemeClr val="bg1"/>
                </a:solidFill>
                <a:latin typeface="Minion Pro SmBd" panose="02040603060306020203" pitchFamily="18" charset="0"/>
                <a:cs typeface="Courier New" panose="02070309020205020404" pitchFamily="49" charset="0"/>
              </a:rPr>
              <a:t>TVET </a:t>
            </a:r>
            <a:r>
              <a:rPr lang="en-US" sz="2000" dirty="0">
                <a:solidFill>
                  <a:schemeClr val="bg1"/>
                </a:solidFill>
                <a:latin typeface="Minion Pro SmBd" panose="02040603060306020203" pitchFamily="18" charset="0"/>
                <a:cs typeface="Courier New" panose="02070309020205020404" pitchFamily="49" charset="0"/>
              </a:rPr>
              <a:t>products </a:t>
            </a:r>
            <a:r>
              <a:rPr lang="en-US" sz="2000" dirty="0" smtClean="0">
                <a:solidFill>
                  <a:schemeClr val="bg1"/>
                </a:solidFill>
                <a:latin typeface="Minion Pro SmBd" panose="02040603060306020203" pitchFamily="18" charset="0"/>
                <a:cs typeface="Courier New" panose="02070309020205020404" pitchFamily="49" charset="0"/>
              </a:rPr>
              <a:t>(e.g. competency </a:t>
            </a:r>
            <a:r>
              <a:rPr lang="en-US" sz="2000" dirty="0">
                <a:solidFill>
                  <a:schemeClr val="bg1"/>
                </a:solidFill>
                <a:latin typeface="Minion Pro SmBd" panose="02040603060306020203" pitchFamily="18" charset="0"/>
                <a:cs typeface="Courier New" panose="02070309020205020404" pitchFamily="49" charset="0"/>
              </a:rPr>
              <a:t>standards, </a:t>
            </a:r>
            <a:r>
              <a:rPr lang="en-US" sz="2000" dirty="0" smtClean="0">
                <a:solidFill>
                  <a:schemeClr val="bg1"/>
                </a:solidFill>
                <a:latin typeface="Minion Pro SmBd" panose="02040603060306020203" pitchFamily="18" charset="0"/>
                <a:cs typeface="Courier New" panose="02070309020205020404" pitchFamily="49" charset="0"/>
              </a:rPr>
              <a:t>materials, </a:t>
            </a:r>
            <a:r>
              <a:rPr lang="en-US" sz="2000" dirty="0">
                <a:solidFill>
                  <a:schemeClr val="bg1"/>
                </a:solidFill>
                <a:latin typeface="Minion Pro SmBd" panose="02040603060306020203" pitchFamily="18" charset="0"/>
                <a:cs typeface="Courier New" panose="02070309020205020404" pitchFamily="49" charset="0"/>
              </a:rPr>
              <a:t>assessment plans, qualifications </a:t>
            </a:r>
            <a:r>
              <a:rPr lang="en-US" sz="2000" dirty="0" err="1">
                <a:solidFill>
                  <a:schemeClr val="bg1"/>
                </a:solidFill>
                <a:latin typeface="Minion Pro SmBd" panose="02040603060306020203" pitchFamily="18" charset="0"/>
                <a:cs typeface="Courier New" panose="02070309020205020404" pitchFamily="49" charset="0"/>
              </a:rPr>
              <a:t>etc</a:t>
            </a:r>
            <a:r>
              <a:rPr lang="en-US" sz="2000" dirty="0">
                <a:solidFill>
                  <a:schemeClr val="bg1"/>
                </a:solidFill>
                <a:latin typeface="Minion Pro SmBd" panose="02040603060306020203" pitchFamily="18" charset="0"/>
                <a:cs typeface="Courier New" panose="02070309020205020404" pitchFamily="49" charset="0"/>
              </a:rPr>
              <a:t>) meet the marks of accreditation or quality criteria    </a:t>
            </a:r>
          </a:p>
        </p:txBody>
      </p:sp>
      <p:grpSp>
        <p:nvGrpSpPr>
          <p:cNvPr id="7" name="Group 6"/>
          <p:cNvGrpSpPr/>
          <p:nvPr/>
        </p:nvGrpSpPr>
        <p:grpSpPr>
          <a:xfrm>
            <a:off x="2567580" y="1082232"/>
            <a:ext cx="6012291" cy="6580002"/>
            <a:chOff x="3314168" y="376149"/>
            <a:chExt cx="8016388" cy="8773336"/>
          </a:xfrm>
          <a:effectLst>
            <a:outerShdw blurRad="114300" dist="76200" dir="8100000" algn="tr" rotWithShape="0">
              <a:prstClr val="black">
                <a:alpha val="40000"/>
              </a:prstClr>
            </a:outerShdw>
          </a:effectLst>
        </p:grpSpPr>
        <p:sp>
          <p:nvSpPr>
            <p:cNvPr id="43" name="Freeform 295"/>
            <p:cNvSpPr>
              <a:spLocks/>
            </p:cNvSpPr>
            <p:nvPr/>
          </p:nvSpPr>
          <p:spPr bwMode="auto">
            <a:xfrm rot="20454744" flipH="1">
              <a:off x="5266709" y="4356188"/>
              <a:ext cx="4339498" cy="3918225"/>
            </a:xfrm>
            <a:custGeom>
              <a:avLst/>
              <a:gdLst>
                <a:gd name="T0" fmla="*/ 601 w 884"/>
                <a:gd name="T1" fmla="*/ 545 h 828"/>
                <a:gd name="T2" fmla="*/ 416 w 884"/>
                <a:gd name="T3" fmla="*/ 828 h 828"/>
                <a:gd name="T4" fmla="*/ 0 w 884"/>
                <a:gd name="T5" fmla="*/ 828 h 828"/>
                <a:gd name="T6" fmla="*/ 354 w 884"/>
                <a:gd name="T7" fmla="*/ 321 h 828"/>
                <a:gd name="T8" fmla="*/ 354 w 884"/>
                <a:gd name="T9" fmla="*/ 152 h 828"/>
                <a:gd name="T10" fmla="*/ 393 w 884"/>
                <a:gd name="T11" fmla="*/ 58 h 828"/>
                <a:gd name="T12" fmla="*/ 548 w 884"/>
                <a:gd name="T13" fmla="*/ 114 h 828"/>
                <a:gd name="T14" fmla="*/ 563 w 884"/>
                <a:gd name="T15" fmla="*/ 135 h 828"/>
                <a:gd name="T16" fmla="*/ 720 w 884"/>
                <a:gd name="T17" fmla="*/ 0 h 828"/>
                <a:gd name="T18" fmla="*/ 784 w 884"/>
                <a:gd name="T19" fmla="*/ 107 h 828"/>
                <a:gd name="T20" fmla="*/ 843 w 884"/>
                <a:gd name="T21" fmla="*/ 275 h 828"/>
                <a:gd name="T22" fmla="*/ 884 w 884"/>
                <a:gd name="T23" fmla="*/ 397 h 828"/>
                <a:gd name="T24" fmla="*/ 776 w 884"/>
                <a:gd name="T25" fmla="*/ 472 h 828"/>
                <a:gd name="T26" fmla="*/ 701 w 884"/>
                <a:gd name="T27" fmla="*/ 531 h 828"/>
                <a:gd name="T28" fmla="*/ 601 w 884"/>
                <a:gd name="T29" fmla="*/ 545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4" h="828">
                  <a:moveTo>
                    <a:pt x="601" y="545"/>
                  </a:moveTo>
                  <a:cubicBezTo>
                    <a:pt x="416" y="828"/>
                    <a:pt x="416" y="828"/>
                    <a:pt x="416" y="828"/>
                  </a:cubicBezTo>
                  <a:cubicBezTo>
                    <a:pt x="0" y="828"/>
                    <a:pt x="0" y="828"/>
                    <a:pt x="0" y="828"/>
                  </a:cubicBezTo>
                  <a:cubicBezTo>
                    <a:pt x="354" y="321"/>
                    <a:pt x="354" y="321"/>
                    <a:pt x="354" y="321"/>
                  </a:cubicBezTo>
                  <a:cubicBezTo>
                    <a:pt x="354" y="152"/>
                    <a:pt x="354" y="152"/>
                    <a:pt x="354" y="152"/>
                  </a:cubicBezTo>
                  <a:cubicBezTo>
                    <a:pt x="354" y="117"/>
                    <a:pt x="368" y="83"/>
                    <a:pt x="393" y="58"/>
                  </a:cubicBezTo>
                  <a:cubicBezTo>
                    <a:pt x="548" y="114"/>
                    <a:pt x="548" y="114"/>
                    <a:pt x="548" y="114"/>
                  </a:cubicBezTo>
                  <a:cubicBezTo>
                    <a:pt x="539" y="124"/>
                    <a:pt x="550" y="140"/>
                    <a:pt x="563" y="135"/>
                  </a:cubicBezTo>
                  <a:cubicBezTo>
                    <a:pt x="720" y="0"/>
                    <a:pt x="720" y="0"/>
                    <a:pt x="720" y="0"/>
                  </a:cubicBezTo>
                  <a:cubicBezTo>
                    <a:pt x="784" y="107"/>
                    <a:pt x="784" y="107"/>
                    <a:pt x="784" y="107"/>
                  </a:cubicBezTo>
                  <a:cubicBezTo>
                    <a:pt x="843" y="275"/>
                    <a:pt x="843" y="275"/>
                    <a:pt x="843" y="275"/>
                  </a:cubicBezTo>
                  <a:cubicBezTo>
                    <a:pt x="884" y="397"/>
                    <a:pt x="884" y="397"/>
                    <a:pt x="884" y="397"/>
                  </a:cubicBezTo>
                  <a:cubicBezTo>
                    <a:pt x="776" y="472"/>
                    <a:pt x="776" y="472"/>
                    <a:pt x="776" y="472"/>
                  </a:cubicBezTo>
                  <a:cubicBezTo>
                    <a:pt x="701" y="531"/>
                    <a:pt x="701" y="531"/>
                    <a:pt x="701" y="531"/>
                  </a:cubicBezTo>
                  <a:cubicBezTo>
                    <a:pt x="675" y="558"/>
                    <a:pt x="627" y="555"/>
                    <a:pt x="601" y="54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Rounded Rectangle 10"/>
            <p:cNvSpPr/>
            <p:nvPr/>
          </p:nvSpPr>
          <p:spPr>
            <a:xfrm rot="20524898">
              <a:off x="3314168" y="376149"/>
              <a:ext cx="4085025" cy="7751513"/>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297"/>
            <p:cNvSpPr>
              <a:spLocks/>
            </p:cNvSpPr>
            <p:nvPr/>
          </p:nvSpPr>
          <p:spPr bwMode="auto">
            <a:xfrm rot="20454744" flipH="1">
              <a:off x="4607602" y="5127111"/>
              <a:ext cx="1480136" cy="899264"/>
            </a:xfrm>
            <a:custGeom>
              <a:avLst/>
              <a:gdLst>
                <a:gd name="T0" fmla="*/ 296 w 306"/>
                <a:gd name="T1" fmla="*/ 53 h 189"/>
                <a:gd name="T2" fmla="*/ 296 w 306"/>
                <a:gd name="T3" fmla="*/ 53 h 189"/>
                <a:gd name="T4" fmla="*/ 253 w 306"/>
                <a:gd name="T5" fmla="*/ 131 h 189"/>
                <a:gd name="T6" fmla="*/ 89 w 306"/>
                <a:gd name="T7" fmla="*/ 180 h 189"/>
                <a:gd name="T8" fmla="*/ 10 w 306"/>
                <a:gd name="T9" fmla="*/ 137 h 189"/>
                <a:gd name="T10" fmla="*/ 10 w 306"/>
                <a:gd name="T11" fmla="*/ 137 h 189"/>
                <a:gd name="T12" fmla="*/ 53 w 306"/>
                <a:gd name="T13" fmla="*/ 58 h 189"/>
                <a:gd name="T14" fmla="*/ 217 w 306"/>
                <a:gd name="T15" fmla="*/ 10 h 189"/>
                <a:gd name="T16" fmla="*/ 296 w 306"/>
                <a:gd name="T17" fmla="*/ 5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89">
                  <a:moveTo>
                    <a:pt x="296" y="53"/>
                  </a:moveTo>
                  <a:cubicBezTo>
                    <a:pt x="296" y="53"/>
                    <a:pt x="296" y="53"/>
                    <a:pt x="296" y="53"/>
                  </a:cubicBezTo>
                  <a:cubicBezTo>
                    <a:pt x="306" y="86"/>
                    <a:pt x="287" y="121"/>
                    <a:pt x="253" y="131"/>
                  </a:cubicBezTo>
                  <a:cubicBezTo>
                    <a:pt x="89" y="180"/>
                    <a:pt x="89" y="180"/>
                    <a:pt x="89" y="180"/>
                  </a:cubicBezTo>
                  <a:cubicBezTo>
                    <a:pt x="55" y="189"/>
                    <a:pt x="20" y="170"/>
                    <a:pt x="10" y="137"/>
                  </a:cubicBezTo>
                  <a:cubicBezTo>
                    <a:pt x="10" y="137"/>
                    <a:pt x="10" y="137"/>
                    <a:pt x="10" y="137"/>
                  </a:cubicBezTo>
                  <a:cubicBezTo>
                    <a:pt x="0" y="103"/>
                    <a:pt x="20" y="68"/>
                    <a:pt x="53" y="58"/>
                  </a:cubicBezTo>
                  <a:cubicBezTo>
                    <a:pt x="217" y="10"/>
                    <a:pt x="217" y="10"/>
                    <a:pt x="217" y="10"/>
                  </a:cubicBezTo>
                  <a:cubicBezTo>
                    <a:pt x="251" y="0"/>
                    <a:pt x="286" y="19"/>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298"/>
            <p:cNvSpPr>
              <a:spLocks/>
            </p:cNvSpPr>
            <p:nvPr/>
          </p:nvSpPr>
          <p:spPr bwMode="auto">
            <a:xfrm rot="20454744" flipH="1">
              <a:off x="5502045" y="5309207"/>
              <a:ext cx="538231" cy="513866"/>
            </a:xfrm>
            <a:custGeom>
              <a:avLst/>
              <a:gdLst>
                <a:gd name="T0" fmla="*/ 111 w 111"/>
                <a:gd name="T1" fmla="*/ 89 h 110"/>
                <a:gd name="T2" fmla="*/ 67 w 111"/>
                <a:gd name="T3" fmla="*/ 102 h 110"/>
                <a:gd name="T4" fmla="*/ 9 w 111"/>
                <a:gd name="T5" fmla="*/ 74 h 110"/>
                <a:gd name="T6" fmla="*/ 6 w 111"/>
                <a:gd name="T7" fmla="*/ 64 h 110"/>
                <a:gd name="T8" fmla="*/ 41 w 111"/>
                <a:gd name="T9" fmla="*/ 13 h 110"/>
                <a:gd name="T10" fmla="*/ 84 w 111"/>
                <a:gd name="T11" fmla="*/ 0 h 110"/>
                <a:gd name="T12" fmla="*/ 111 w 111"/>
                <a:gd name="T13" fmla="*/ 89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89"/>
                  </a:moveTo>
                  <a:cubicBezTo>
                    <a:pt x="67" y="102"/>
                    <a:pt x="67" y="102"/>
                    <a:pt x="67" y="102"/>
                  </a:cubicBezTo>
                  <a:cubicBezTo>
                    <a:pt x="40" y="110"/>
                    <a:pt x="15" y="95"/>
                    <a:pt x="9" y="74"/>
                  </a:cubicBezTo>
                  <a:cubicBezTo>
                    <a:pt x="6" y="64"/>
                    <a:pt x="6" y="64"/>
                    <a:pt x="6" y="64"/>
                  </a:cubicBezTo>
                  <a:cubicBezTo>
                    <a:pt x="0" y="43"/>
                    <a:pt x="14" y="20"/>
                    <a:pt x="41" y="13"/>
                  </a:cubicBezTo>
                  <a:cubicBezTo>
                    <a:pt x="84" y="0"/>
                    <a:pt x="84" y="0"/>
                    <a:pt x="84" y="0"/>
                  </a:cubicBezTo>
                  <a:lnTo>
                    <a:pt x="111" y="89"/>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299"/>
            <p:cNvSpPr>
              <a:spLocks/>
            </p:cNvSpPr>
            <p:nvPr/>
          </p:nvSpPr>
          <p:spPr bwMode="auto">
            <a:xfrm rot="20454744" flipH="1">
              <a:off x="4481194" y="4553300"/>
              <a:ext cx="1513785" cy="899264"/>
            </a:xfrm>
            <a:custGeom>
              <a:avLst/>
              <a:gdLst>
                <a:gd name="T0" fmla="*/ 296 w 306"/>
                <a:gd name="T1" fmla="*/ 53 h 190"/>
                <a:gd name="T2" fmla="*/ 296 w 306"/>
                <a:gd name="T3" fmla="*/ 53 h 190"/>
                <a:gd name="T4" fmla="*/ 253 w 306"/>
                <a:gd name="T5" fmla="*/ 132 h 190"/>
                <a:gd name="T6" fmla="*/ 88 w 306"/>
                <a:gd name="T7" fmla="*/ 180 h 190"/>
                <a:gd name="T8" fmla="*/ 10 w 306"/>
                <a:gd name="T9" fmla="*/ 137 h 190"/>
                <a:gd name="T10" fmla="*/ 10 w 306"/>
                <a:gd name="T11" fmla="*/ 137 h 190"/>
                <a:gd name="T12" fmla="*/ 53 w 306"/>
                <a:gd name="T13" fmla="*/ 59 h 190"/>
                <a:gd name="T14" fmla="*/ 217 w 306"/>
                <a:gd name="T15" fmla="*/ 10 h 190"/>
                <a:gd name="T16" fmla="*/ 296 w 306"/>
                <a:gd name="T17" fmla="*/ 5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90">
                  <a:moveTo>
                    <a:pt x="296" y="53"/>
                  </a:moveTo>
                  <a:cubicBezTo>
                    <a:pt x="296" y="53"/>
                    <a:pt x="296" y="53"/>
                    <a:pt x="296" y="53"/>
                  </a:cubicBezTo>
                  <a:cubicBezTo>
                    <a:pt x="306" y="87"/>
                    <a:pt x="286" y="122"/>
                    <a:pt x="253" y="132"/>
                  </a:cubicBezTo>
                  <a:cubicBezTo>
                    <a:pt x="88" y="180"/>
                    <a:pt x="88" y="180"/>
                    <a:pt x="88" y="180"/>
                  </a:cubicBezTo>
                  <a:cubicBezTo>
                    <a:pt x="55" y="190"/>
                    <a:pt x="20" y="171"/>
                    <a:pt x="10" y="137"/>
                  </a:cubicBezTo>
                  <a:cubicBezTo>
                    <a:pt x="10" y="137"/>
                    <a:pt x="10" y="137"/>
                    <a:pt x="10" y="137"/>
                  </a:cubicBezTo>
                  <a:cubicBezTo>
                    <a:pt x="0" y="104"/>
                    <a:pt x="19" y="68"/>
                    <a:pt x="53" y="59"/>
                  </a:cubicBezTo>
                  <a:cubicBezTo>
                    <a:pt x="217" y="10"/>
                    <a:pt x="217" y="10"/>
                    <a:pt x="217" y="10"/>
                  </a:cubicBezTo>
                  <a:cubicBezTo>
                    <a:pt x="251" y="0"/>
                    <a:pt x="286" y="20"/>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300"/>
            <p:cNvSpPr>
              <a:spLocks/>
            </p:cNvSpPr>
            <p:nvPr/>
          </p:nvSpPr>
          <p:spPr bwMode="auto">
            <a:xfrm rot="20454744" flipH="1">
              <a:off x="5366080" y="4710550"/>
              <a:ext cx="538231" cy="513866"/>
            </a:xfrm>
            <a:custGeom>
              <a:avLst/>
              <a:gdLst>
                <a:gd name="T0" fmla="*/ 110 w 110"/>
                <a:gd name="T1" fmla="*/ 90 h 110"/>
                <a:gd name="T2" fmla="*/ 66 w 110"/>
                <a:gd name="T3" fmla="*/ 103 h 110"/>
                <a:gd name="T4" fmla="*/ 9 w 110"/>
                <a:gd name="T5" fmla="*/ 75 h 110"/>
                <a:gd name="T6" fmla="*/ 6 w 110"/>
                <a:gd name="T7" fmla="*/ 64 h 110"/>
                <a:gd name="T8" fmla="*/ 40 w 110"/>
                <a:gd name="T9" fmla="*/ 13 h 110"/>
                <a:gd name="T10" fmla="*/ 84 w 110"/>
                <a:gd name="T11" fmla="*/ 0 h 110"/>
                <a:gd name="T12" fmla="*/ 110 w 110"/>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0" h="110">
                  <a:moveTo>
                    <a:pt x="110" y="90"/>
                  </a:moveTo>
                  <a:cubicBezTo>
                    <a:pt x="66" y="103"/>
                    <a:pt x="66" y="103"/>
                    <a:pt x="66" y="103"/>
                  </a:cubicBezTo>
                  <a:cubicBezTo>
                    <a:pt x="40" y="110"/>
                    <a:pt x="15" y="96"/>
                    <a:pt x="9" y="75"/>
                  </a:cubicBezTo>
                  <a:cubicBezTo>
                    <a:pt x="6" y="64"/>
                    <a:pt x="6" y="64"/>
                    <a:pt x="6" y="64"/>
                  </a:cubicBezTo>
                  <a:cubicBezTo>
                    <a:pt x="0" y="44"/>
                    <a:pt x="13" y="21"/>
                    <a:pt x="40" y="13"/>
                  </a:cubicBezTo>
                  <a:cubicBezTo>
                    <a:pt x="84" y="0"/>
                    <a:pt x="84" y="0"/>
                    <a:pt x="84" y="0"/>
                  </a:cubicBezTo>
                  <a:lnTo>
                    <a:pt x="110"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5" name="Freeform 301"/>
            <p:cNvSpPr>
              <a:spLocks/>
            </p:cNvSpPr>
            <p:nvPr/>
          </p:nvSpPr>
          <p:spPr bwMode="auto">
            <a:xfrm rot="20454744" flipH="1">
              <a:off x="4846036" y="5735014"/>
              <a:ext cx="1412856" cy="867159"/>
            </a:xfrm>
            <a:custGeom>
              <a:avLst/>
              <a:gdLst>
                <a:gd name="T0" fmla="*/ 276 w 286"/>
                <a:gd name="T1" fmla="*/ 52 h 183"/>
                <a:gd name="T2" fmla="*/ 276 w 286"/>
                <a:gd name="T3" fmla="*/ 52 h 183"/>
                <a:gd name="T4" fmla="*/ 233 w 286"/>
                <a:gd name="T5" fmla="*/ 131 h 183"/>
                <a:gd name="T6" fmla="*/ 89 w 286"/>
                <a:gd name="T7" fmla="*/ 173 h 183"/>
                <a:gd name="T8" fmla="*/ 10 w 286"/>
                <a:gd name="T9" fmla="*/ 130 h 183"/>
                <a:gd name="T10" fmla="*/ 10 w 286"/>
                <a:gd name="T11" fmla="*/ 130 h 183"/>
                <a:gd name="T12" fmla="*/ 53 w 286"/>
                <a:gd name="T13" fmla="*/ 52 h 183"/>
                <a:gd name="T14" fmla="*/ 197 w 286"/>
                <a:gd name="T15" fmla="*/ 9 h 183"/>
                <a:gd name="T16" fmla="*/ 276 w 286"/>
                <a:gd name="T17" fmla="*/ 5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6" h="183">
                  <a:moveTo>
                    <a:pt x="276" y="52"/>
                  </a:moveTo>
                  <a:cubicBezTo>
                    <a:pt x="276" y="52"/>
                    <a:pt x="276" y="52"/>
                    <a:pt x="276" y="52"/>
                  </a:cubicBezTo>
                  <a:cubicBezTo>
                    <a:pt x="286" y="86"/>
                    <a:pt x="266" y="121"/>
                    <a:pt x="233" y="131"/>
                  </a:cubicBezTo>
                  <a:cubicBezTo>
                    <a:pt x="89" y="173"/>
                    <a:pt x="89" y="173"/>
                    <a:pt x="89" y="173"/>
                  </a:cubicBezTo>
                  <a:cubicBezTo>
                    <a:pt x="56" y="183"/>
                    <a:pt x="20" y="164"/>
                    <a:pt x="10" y="130"/>
                  </a:cubicBezTo>
                  <a:cubicBezTo>
                    <a:pt x="10" y="130"/>
                    <a:pt x="10" y="130"/>
                    <a:pt x="10" y="130"/>
                  </a:cubicBezTo>
                  <a:cubicBezTo>
                    <a:pt x="0" y="97"/>
                    <a:pt x="20" y="62"/>
                    <a:pt x="53" y="52"/>
                  </a:cubicBezTo>
                  <a:cubicBezTo>
                    <a:pt x="197" y="9"/>
                    <a:pt x="197" y="9"/>
                    <a:pt x="197" y="9"/>
                  </a:cubicBezTo>
                  <a:cubicBezTo>
                    <a:pt x="231" y="0"/>
                    <a:pt x="266" y="19"/>
                    <a:pt x="276" y="5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302"/>
            <p:cNvSpPr>
              <a:spLocks/>
            </p:cNvSpPr>
            <p:nvPr/>
          </p:nvSpPr>
          <p:spPr bwMode="auto">
            <a:xfrm rot="20454744" flipH="1">
              <a:off x="5669799" y="5896888"/>
              <a:ext cx="538231" cy="513866"/>
            </a:xfrm>
            <a:custGeom>
              <a:avLst/>
              <a:gdLst>
                <a:gd name="T0" fmla="*/ 111 w 111"/>
                <a:gd name="T1" fmla="*/ 90 h 111"/>
                <a:gd name="T2" fmla="*/ 67 w 111"/>
                <a:gd name="T3" fmla="*/ 103 h 111"/>
                <a:gd name="T4" fmla="*/ 9 w 111"/>
                <a:gd name="T5" fmla="*/ 75 h 111"/>
                <a:gd name="T6" fmla="*/ 6 w 111"/>
                <a:gd name="T7" fmla="*/ 65 h 111"/>
                <a:gd name="T8" fmla="*/ 41 w 111"/>
                <a:gd name="T9" fmla="*/ 13 h 111"/>
                <a:gd name="T10" fmla="*/ 85 w 111"/>
                <a:gd name="T11" fmla="*/ 0 h 111"/>
                <a:gd name="T12" fmla="*/ 111 w 111"/>
                <a:gd name="T13" fmla="*/ 90 h 111"/>
              </a:gdLst>
              <a:ahLst/>
              <a:cxnLst>
                <a:cxn ang="0">
                  <a:pos x="T0" y="T1"/>
                </a:cxn>
                <a:cxn ang="0">
                  <a:pos x="T2" y="T3"/>
                </a:cxn>
                <a:cxn ang="0">
                  <a:pos x="T4" y="T5"/>
                </a:cxn>
                <a:cxn ang="0">
                  <a:pos x="T6" y="T7"/>
                </a:cxn>
                <a:cxn ang="0">
                  <a:pos x="T8" y="T9"/>
                </a:cxn>
                <a:cxn ang="0">
                  <a:pos x="T10" y="T11"/>
                </a:cxn>
                <a:cxn ang="0">
                  <a:pos x="T12" y="T13"/>
                </a:cxn>
              </a:cxnLst>
              <a:rect l="0" t="0" r="r" b="b"/>
              <a:pathLst>
                <a:path w="111" h="111">
                  <a:moveTo>
                    <a:pt x="111" y="90"/>
                  </a:moveTo>
                  <a:cubicBezTo>
                    <a:pt x="67" y="103"/>
                    <a:pt x="67" y="103"/>
                    <a:pt x="67" y="103"/>
                  </a:cubicBezTo>
                  <a:cubicBezTo>
                    <a:pt x="40" y="111"/>
                    <a:pt x="15" y="96"/>
                    <a:pt x="9"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303"/>
            <p:cNvSpPr>
              <a:spLocks/>
            </p:cNvSpPr>
            <p:nvPr/>
          </p:nvSpPr>
          <p:spPr bwMode="auto">
            <a:xfrm rot="20454744" flipH="1">
              <a:off x="5075832" y="6323568"/>
              <a:ext cx="1278298" cy="835031"/>
            </a:xfrm>
            <a:custGeom>
              <a:avLst/>
              <a:gdLst>
                <a:gd name="T0" fmla="*/ 249 w 259"/>
                <a:gd name="T1" fmla="*/ 53 h 176"/>
                <a:gd name="T2" fmla="*/ 249 w 259"/>
                <a:gd name="T3" fmla="*/ 53 h 176"/>
                <a:gd name="T4" fmla="*/ 206 w 259"/>
                <a:gd name="T5" fmla="*/ 132 h 176"/>
                <a:gd name="T6" fmla="*/ 88 w 259"/>
                <a:gd name="T7" fmla="*/ 166 h 176"/>
                <a:gd name="T8" fmla="*/ 9 w 259"/>
                <a:gd name="T9" fmla="*/ 123 h 176"/>
                <a:gd name="T10" fmla="*/ 9 w 259"/>
                <a:gd name="T11" fmla="*/ 123 h 176"/>
                <a:gd name="T12" fmla="*/ 52 w 259"/>
                <a:gd name="T13" fmla="*/ 45 h 176"/>
                <a:gd name="T14" fmla="*/ 170 w 259"/>
                <a:gd name="T15" fmla="*/ 10 h 176"/>
                <a:gd name="T16" fmla="*/ 249 w 259"/>
                <a:gd name="T17" fmla="*/ 5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 h="176">
                  <a:moveTo>
                    <a:pt x="249" y="53"/>
                  </a:moveTo>
                  <a:cubicBezTo>
                    <a:pt x="249" y="53"/>
                    <a:pt x="249" y="53"/>
                    <a:pt x="249" y="53"/>
                  </a:cubicBezTo>
                  <a:cubicBezTo>
                    <a:pt x="259" y="86"/>
                    <a:pt x="239" y="122"/>
                    <a:pt x="206" y="132"/>
                  </a:cubicBezTo>
                  <a:cubicBezTo>
                    <a:pt x="88" y="166"/>
                    <a:pt x="88" y="166"/>
                    <a:pt x="88" y="166"/>
                  </a:cubicBezTo>
                  <a:cubicBezTo>
                    <a:pt x="55" y="176"/>
                    <a:pt x="19" y="157"/>
                    <a:pt x="9" y="123"/>
                  </a:cubicBezTo>
                  <a:cubicBezTo>
                    <a:pt x="9" y="123"/>
                    <a:pt x="9" y="123"/>
                    <a:pt x="9" y="123"/>
                  </a:cubicBezTo>
                  <a:cubicBezTo>
                    <a:pt x="0" y="90"/>
                    <a:pt x="19" y="55"/>
                    <a:pt x="52" y="45"/>
                  </a:cubicBezTo>
                  <a:cubicBezTo>
                    <a:pt x="170" y="10"/>
                    <a:pt x="170" y="10"/>
                    <a:pt x="170" y="10"/>
                  </a:cubicBezTo>
                  <a:cubicBezTo>
                    <a:pt x="204" y="0"/>
                    <a:pt x="239" y="20"/>
                    <a:pt x="249"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304"/>
            <p:cNvSpPr>
              <a:spLocks/>
            </p:cNvSpPr>
            <p:nvPr/>
          </p:nvSpPr>
          <p:spPr bwMode="auto">
            <a:xfrm rot="20454744" flipH="1">
              <a:off x="5730759" y="6481702"/>
              <a:ext cx="571881" cy="513866"/>
            </a:xfrm>
            <a:custGeom>
              <a:avLst/>
              <a:gdLst>
                <a:gd name="T0" fmla="*/ 111 w 111"/>
                <a:gd name="T1" fmla="*/ 90 h 110"/>
                <a:gd name="T2" fmla="*/ 67 w 111"/>
                <a:gd name="T3" fmla="*/ 103 h 110"/>
                <a:gd name="T4" fmla="*/ 10 w 111"/>
                <a:gd name="T5" fmla="*/ 75 h 110"/>
                <a:gd name="T6" fmla="*/ 6 w 111"/>
                <a:gd name="T7" fmla="*/ 65 h 110"/>
                <a:gd name="T8" fmla="*/ 41 w 111"/>
                <a:gd name="T9" fmla="*/ 13 h 110"/>
                <a:gd name="T10" fmla="*/ 85 w 111"/>
                <a:gd name="T11" fmla="*/ 0 h 110"/>
                <a:gd name="T12" fmla="*/ 111 w 111"/>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90"/>
                  </a:moveTo>
                  <a:cubicBezTo>
                    <a:pt x="67" y="103"/>
                    <a:pt x="67" y="103"/>
                    <a:pt x="67" y="103"/>
                  </a:cubicBezTo>
                  <a:cubicBezTo>
                    <a:pt x="40" y="110"/>
                    <a:pt x="16" y="96"/>
                    <a:pt x="10"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305"/>
            <p:cNvSpPr>
              <a:spLocks/>
            </p:cNvSpPr>
            <p:nvPr/>
          </p:nvSpPr>
          <p:spPr bwMode="auto">
            <a:xfrm rot="20454744" flipH="1">
              <a:off x="5110871" y="4217350"/>
              <a:ext cx="2186573" cy="1188324"/>
            </a:xfrm>
            <a:custGeom>
              <a:avLst/>
              <a:gdLst>
                <a:gd name="T0" fmla="*/ 0 w 447"/>
                <a:gd name="T1" fmla="*/ 240 h 250"/>
                <a:gd name="T2" fmla="*/ 44 w 447"/>
                <a:gd name="T3" fmla="*/ 146 h 250"/>
                <a:gd name="T4" fmla="*/ 164 w 447"/>
                <a:gd name="T5" fmla="*/ 25 h 250"/>
                <a:gd name="T6" fmla="*/ 224 w 447"/>
                <a:gd name="T7" fmla="*/ 0 h 250"/>
                <a:gd name="T8" fmla="*/ 389 w 447"/>
                <a:gd name="T9" fmla="*/ 1 h 250"/>
                <a:gd name="T10" fmla="*/ 441 w 447"/>
                <a:gd name="T11" fmla="*/ 76 h 250"/>
                <a:gd name="T12" fmla="*/ 367 w 447"/>
                <a:gd name="T13" fmla="*/ 128 h 250"/>
                <a:gd name="T14" fmla="*/ 258 w 447"/>
                <a:gd name="T15" fmla="*/ 127 h 250"/>
                <a:gd name="T16" fmla="*/ 194 w 447"/>
                <a:gd name="T17" fmla="*/ 206 h 250"/>
                <a:gd name="T18" fmla="*/ 167 w 447"/>
                <a:gd name="T19" fmla="*/ 232 h 250"/>
                <a:gd name="T20" fmla="*/ 104 w 447"/>
                <a:gd name="T21" fmla="*/ 250 h 250"/>
                <a:gd name="T22" fmla="*/ 0 w 447"/>
                <a:gd name="T23" fmla="*/ 24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7" h="250">
                  <a:moveTo>
                    <a:pt x="0" y="240"/>
                  </a:moveTo>
                  <a:cubicBezTo>
                    <a:pt x="0" y="205"/>
                    <a:pt x="18" y="171"/>
                    <a:pt x="44" y="146"/>
                  </a:cubicBezTo>
                  <a:cubicBezTo>
                    <a:pt x="164" y="25"/>
                    <a:pt x="164" y="25"/>
                    <a:pt x="164" y="25"/>
                  </a:cubicBezTo>
                  <a:cubicBezTo>
                    <a:pt x="180" y="9"/>
                    <a:pt x="202" y="0"/>
                    <a:pt x="224" y="0"/>
                  </a:cubicBezTo>
                  <a:cubicBezTo>
                    <a:pt x="389" y="1"/>
                    <a:pt x="389" y="1"/>
                    <a:pt x="389" y="1"/>
                  </a:cubicBezTo>
                  <a:cubicBezTo>
                    <a:pt x="424" y="7"/>
                    <a:pt x="447" y="41"/>
                    <a:pt x="441" y="76"/>
                  </a:cubicBezTo>
                  <a:cubicBezTo>
                    <a:pt x="435" y="111"/>
                    <a:pt x="402" y="134"/>
                    <a:pt x="367" y="128"/>
                  </a:cubicBezTo>
                  <a:cubicBezTo>
                    <a:pt x="258" y="127"/>
                    <a:pt x="258" y="127"/>
                    <a:pt x="258" y="127"/>
                  </a:cubicBezTo>
                  <a:cubicBezTo>
                    <a:pt x="194" y="206"/>
                    <a:pt x="194" y="206"/>
                    <a:pt x="194" y="206"/>
                  </a:cubicBezTo>
                  <a:cubicBezTo>
                    <a:pt x="185" y="216"/>
                    <a:pt x="153" y="237"/>
                    <a:pt x="167" y="232"/>
                  </a:cubicBezTo>
                  <a:cubicBezTo>
                    <a:pt x="104" y="250"/>
                    <a:pt x="104" y="250"/>
                    <a:pt x="104" y="250"/>
                  </a:cubicBezTo>
                  <a:lnTo>
                    <a:pt x="0" y="24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306"/>
            <p:cNvSpPr>
              <a:spLocks/>
            </p:cNvSpPr>
            <p:nvPr/>
          </p:nvSpPr>
          <p:spPr bwMode="auto">
            <a:xfrm rot="20454744" flipH="1">
              <a:off x="7009736" y="6137181"/>
              <a:ext cx="1951087" cy="1573723"/>
            </a:xfrm>
            <a:custGeom>
              <a:avLst/>
              <a:gdLst>
                <a:gd name="T0" fmla="*/ 58 w 58"/>
                <a:gd name="T1" fmla="*/ 32 h 49"/>
                <a:gd name="T2" fmla="*/ 11 w 58"/>
                <a:gd name="T3" fmla="*/ 0 h 49"/>
                <a:gd name="T4" fmla="*/ 0 w 58"/>
                <a:gd name="T5" fmla="*/ 17 h 49"/>
                <a:gd name="T6" fmla="*/ 47 w 58"/>
                <a:gd name="T7" fmla="*/ 49 h 49"/>
                <a:gd name="T8" fmla="*/ 58 w 58"/>
                <a:gd name="T9" fmla="*/ 32 h 49"/>
              </a:gdLst>
              <a:ahLst/>
              <a:cxnLst>
                <a:cxn ang="0">
                  <a:pos x="T0" y="T1"/>
                </a:cxn>
                <a:cxn ang="0">
                  <a:pos x="T2" y="T3"/>
                </a:cxn>
                <a:cxn ang="0">
                  <a:pos x="T4" y="T5"/>
                </a:cxn>
                <a:cxn ang="0">
                  <a:pos x="T6" y="T7"/>
                </a:cxn>
                <a:cxn ang="0">
                  <a:pos x="T8" y="T9"/>
                </a:cxn>
              </a:cxnLst>
              <a:rect l="0" t="0" r="r" b="b"/>
              <a:pathLst>
                <a:path w="58" h="49">
                  <a:moveTo>
                    <a:pt x="58" y="32"/>
                  </a:moveTo>
                  <a:lnTo>
                    <a:pt x="11" y="0"/>
                  </a:lnTo>
                  <a:lnTo>
                    <a:pt x="0" y="17"/>
                  </a:lnTo>
                  <a:lnTo>
                    <a:pt x="47" y="49"/>
                  </a:lnTo>
                  <a:lnTo>
                    <a:pt x="58" y="32"/>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307"/>
            <p:cNvSpPr>
              <a:spLocks/>
            </p:cNvSpPr>
            <p:nvPr/>
          </p:nvSpPr>
          <p:spPr bwMode="auto">
            <a:xfrm rot="20454744" flipH="1">
              <a:off x="7389060" y="6144980"/>
              <a:ext cx="3941496" cy="3004505"/>
            </a:xfrm>
            <a:custGeom>
              <a:avLst/>
              <a:gdLst>
                <a:gd name="T0" fmla="*/ 89 w 89"/>
                <a:gd name="T1" fmla="*/ 38 h 51"/>
                <a:gd name="T2" fmla="*/ 34 w 89"/>
                <a:gd name="T3" fmla="*/ 0 h 51"/>
                <a:gd name="T4" fmla="*/ 0 w 89"/>
                <a:gd name="T5" fmla="*/ 51 h 51"/>
                <a:gd name="T6" fmla="*/ 80 w 89"/>
                <a:gd name="T7" fmla="*/ 51 h 51"/>
                <a:gd name="T8" fmla="*/ 89 w 89"/>
                <a:gd name="T9" fmla="*/ 38 h 51"/>
                <a:gd name="connsiteX0" fmla="*/ 13165 w 13165"/>
                <a:gd name="connsiteY0" fmla="*/ 7451 h 18343"/>
                <a:gd name="connsiteX1" fmla="*/ 6985 w 13165"/>
                <a:gd name="connsiteY1" fmla="*/ 0 h 18343"/>
                <a:gd name="connsiteX2" fmla="*/ 0 w 13165"/>
                <a:gd name="connsiteY2" fmla="*/ 18343 h 18343"/>
                <a:gd name="connsiteX3" fmla="*/ 12154 w 13165"/>
                <a:gd name="connsiteY3" fmla="*/ 10000 h 18343"/>
                <a:gd name="connsiteX4" fmla="*/ 13165 w 13165"/>
                <a:gd name="connsiteY4" fmla="*/ 7451 h 18343"/>
                <a:gd name="connsiteX0" fmla="*/ 13165 w 13165"/>
                <a:gd name="connsiteY0" fmla="*/ 7451 h 18343"/>
                <a:gd name="connsiteX1" fmla="*/ 6985 w 13165"/>
                <a:gd name="connsiteY1" fmla="*/ 0 h 18343"/>
                <a:gd name="connsiteX2" fmla="*/ 0 w 13165"/>
                <a:gd name="connsiteY2" fmla="*/ 18343 h 18343"/>
                <a:gd name="connsiteX3" fmla="*/ 9823 w 13165"/>
                <a:gd name="connsiteY3" fmla="*/ 15204 h 18343"/>
                <a:gd name="connsiteX4" fmla="*/ 13165 w 13165"/>
                <a:gd name="connsiteY4" fmla="*/ 7451 h 18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5" h="18343">
                  <a:moveTo>
                    <a:pt x="13165" y="7451"/>
                  </a:moveTo>
                  <a:lnTo>
                    <a:pt x="6985" y="0"/>
                  </a:lnTo>
                  <a:lnTo>
                    <a:pt x="0" y="18343"/>
                  </a:lnTo>
                  <a:lnTo>
                    <a:pt x="9823" y="15204"/>
                  </a:lnTo>
                  <a:lnTo>
                    <a:pt x="13165" y="7451"/>
                  </a:ln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308"/>
            <p:cNvSpPr>
              <a:spLocks/>
            </p:cNvSpPr>
            <p:nvPr/>
          </p:nvSpPr>
          <p:spPr bwMode="auto">
            <a:xfrm rot="20454744" flipH="1">
              <a:off x="7781239" y="7875482"/>
              <a:ext cx="370045" cy="353293"/>
            </a:xfrm>
            <a:custGeom>
              <a:avLst/>
              <a:gdLst>
                <a:gd name="T0" fmla="*/ 62 w 72"/>
                <a:gd name="T1" fmla="*/ 54 h 72"/>
                <a:gd name="T2" fmla="*/ 19 w 72"/>
                <a:gd name="T3" fmla="*/ 62 h 72"/>
                <a:gd name="T4" fmla="*/ 10 w 72"/>
                <a:gd name="T5" fmla="*/ 18 h 72"/>
                <a:gd name="T6" fmla="*/ 54 w 72"/>
                <a:gd name="T7" fmla="*/ 10 h 72"/>
                <a:gd name="T8" fmla="*/ 62 w 72"/>
                <a:gd name="T9" fmla="*/ 54 h 72"/>
              </a:gdLst>
              <a:ahLst/>
              <a:cxnLst>
                <a:cxn ang="0">
                  <a:pos x="T0" y="T1"/>
                </a:cxn>
                <a:cxn ang="0">
                  <a:pos x="T2" y="T3"/>
                </a:cxn>
                <a:cxn ang="0">
                  <a:pos x="T4" y="T5"/>
                </a:cxn>
                <a:cxn ang="0">
                  <a:pos x="T6" y="T7"/>
                </a:cxn>
                <a:cxn ang="0">
                  <a:pos x="T8" y="T9"/>
                </a:cxn>
              </a:cxnLst>
              <a:rect l="0" t="0" r="r" b="b"/>
              <a:pathLst>
                <a:path w="72" h="72">
                  <a:moveTo>
                    <a:pt x="62" y="54"/>
                  </a:moveTo>
                  <a:cubicBezTo>
                    <a:pt x="53" y="68"/>
                    <a:pt x="33" y="72"/>
                    <a:pt x="19" y="62"/>
                  </a:cubicBezTo>
                  <a:cubicBezTo>
                    <a:pt x="4" y="52"/>
                    <a:pt x="0" y="33"/>
                    <a:pt x="10" y="18"/>
                  </a:cubicBezTo>
                  <a:cubicBezTo>
                    <a:pt x="20" y="4"/>
                    <a:pt x="40" y="0"/>
                    <a:pt x="54" y="10"/>
                  </a:cubicBezTo>
                  <a:cubicBezTo>
                    <a:pt x="68" y="20"/>
                    <a:pt x="72" y="39"/>
                    <a:pt x="62" y="54"/>
                  </a:cubicBezTo>
                  <a:close/>
                </a:path>
              </a:pathLst>
            </a:custGeom>
            <a:solidFill>
              <a:schemeClr val="accent3">
                <a:lumMod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47" name="Rectangle 46"/>
          <p:cNvSpPr/>
          <p:nvPr/>
        </p:nvSpPr>
        <p:spPr>
          <a:xfrm>
            <a:off x="-42041" y="-52552"/>
            <a:ext cx="9228081" cy="90980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p:cNvGrpSpPr/>
          <p:nvPr/>
        </p:nvGrpSpPr>
        <p:grpSpPr>
          <a:xfrm>
            <a:off x="-49131" y="-49014"/>
            <a:ext cx="9228081" cy="909803"/>
            <a:chOff x="-42041" y="-52552"/>
            <a:chExt cx="9228081" cy="909803"/>
          </a:xfrm>
        </p:grpSpPr>
        <p:sp>
          <p:nvSpPr>
            <p:cNvPr id="51" name="Rectangle 50"/>
            <p:cNvSpPr/>
            <p:nvPr/>
          </p:nvSpPr>
          <p:spPr>
            <a:xfrm>
              <a:off x="-42041" y="-52552"/>
              <a:ext cx="9228081" cy="909803"/>
            </a:xfrm>
            <a:prstGeom prst="rect">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SG" sz="3200" b="1" dirty="0">
                  <a:solidFill>
                    <a:schemeClr val="tx1"/>
                  </a:solidFill>
                </a:rPr>
                <a:t>Quality Assurance</a:t>
              </a:r>
              <a:endParaRPr lang="en-US" sz="3200" b="1" dirty="0">
                <a:solidFill>
                  <a:schemeClr val="tx1"/>
                </a:solidFill>
              </a:endParaRPr>
            </a:p>
          </p:txBody>
        </p:sp>
        <p:pic>
          <p:nvPicPr>
            <p:cNvPr id="52" name="Picture 11" descr="Formallogo(Colour)inPantone (Small)"/>
            <p:cNvPicPr>
              <a:picLocks noChangeAspect="1" noChangeArrowheads="1"/>
            </p:cNvPicPr>
            <p:nvPr/>
          </p:nvPicPr>
          <p:blipFill>
            <a:blip r:embed="rId4" cstate="print"/>
            <a:srcRect/>
            <a:stretch>
              <a:fillRect/>
            </a:stretch>
          </p:blipFill>
          <p:spPr bwMode="auto">
            <a:xfrm>
              <a:off x="7000168" y="142418"/>
              <a:ext cx="2091603" cy="684695"/>
            </a:xfrm>
            <a:prstGeom prst="rect">
              <a:avLst/>
            </a:prstGeom>
            <a:noFill/>
            <a:ln w="9525">
              <a:noFill/>
              <a:miter lim="800000"/>
              <a:headEnd/>
              <a:tailEnd/>
            </a:ln>
          </p:spPr>
        </p:pic>
      </p:grpSp>
    </p:spTree>
    <p:extLst>
      <p:ext uri="{BB962C8B-B14F-4D97-AF65-F5344CB8AC3E}">
        <p14:creationId xmlns:p14="http://schemas.microsoft.com/office/powerpoint/2010/main" val="379956314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44000">
                                          <p:cBhvr additive="base">
                                            <p:cTn id="7" dur="700" fill="hold"/>
                                            <p:tgtEl>
                                              <p:spTgt spid="7"/>
                                            </p:tgtEl>
                                            <p:attrNameLst>
                                              <p:attrName>ppt_x</p:attrName>
                                            </p:attrNameLst>
                                          </p:cBhvr>
                                          <p:tavLst>
                                            <p:tav tm="0">
                                              <p:val>
                                                <p:strVal val="#ppt_x"/>
                                              </p:val>
                                            </p:tav>
                                            <p:tav tm="100000">
                                              <p:val>
                                                <p:strVal val="#ppt_x"/>
                                              </p:val>
                                            </p:tav>
                                          </p:tavLst>
                                        </p:anim>
                                        <p:anim calcmode="lin" valueType="num" p14:bounceEnd="44000">
                                          <p:cBhvr additive="base">
                                            <p:cTn id="8" dur="700" fill="hold"/>
                                            <p:tgtEl>
                                              <p:spTgt spid="7"/>
                                            </p:tgtEl>
                                            <p:attrNameLst>
                                              <p:attrName>ppt_y</p:attrName>
                                            </p:attrNameLst>
                                          </p:cBhvr>
                                          <p:tavLst>
                                            <p:tav tm="0">
                                              <p:val>
                                                <p:strVal val="1+#ppt_h/2"/>
                                              </p:val>
                                            </p:tav>
                                            <p:tav tm="100000">
                                              <p:val>
                                                <p:strVal val="#ppt_y"/>
                                              </p:val>
                                            </p:tav>
                                          </p:tavLst>
                                        </p:anim>
                                      </p:childTnLst>
                                    </p:cTn>
                                  </p:par>
                                  <p:par>
                                    <p:cTn id="9" presetID="6" presetClass="emph" presetSubtype="0" fill="hold" grpId="0" nodeType="withEffect">
                                      <p:stCondLst>
                                        <p:cond delay="300"/>
                                      </p:stCondLst>
                                      <p:childTnLst>
                                        <p:animScale>
                                          <p:cBhvr>
                                            <p:cTn id="10" dur="300" fill="hold"/>
                                            <p:tgtEl>
                                              <p:spTgt spid="2"/>
                                            </p:tgtEl>
                                          </p:cBhvr>
                                          <p:by x="110000" y="110000"/>
                                        </p:animScale>
                                      </p:childTnLst>
                                    </p:cTn>
                                  </p:par>
                                </p:childTnLst>
                              </p:cTn>
                            </p:par>
                            <p:par>
                              <p:cTn id="11" fill="hold">
                                <p:stCondLst>
                                  <p:cond delay="700"/>
                                </p:stCondLst>
                                <p:childTnLst>
                                  <p:par>
                                    <p:cTn id="12" presetID="2" presetClass="entr" presetSubtype="1" decel="81000" fill="hold" grpId="0" nodeType="afterEffect">
                                      <p:stCondLst>
                                        <p:cond delay="200"/>
                                      </p:stCondLst>
                                      <p:childTnLst>
                                        <p:set>
                                          <p:cBhvr>
                                            <p:cTn id="13" dur="1" fill="hold">
                                              <p:stCondLst>
                                                <p:cond delay="0"/>
                                              </p:stCondLst>
                                            </p:cTn>
                                            <p:tgtEl>
                                              <p:spTgt spid="46"/>
                                            </p:tgtEl>
                                            <p:attrNameLst>
                                              <p:attrName>style.visibility</p:attrName>
                                            </p:attrNameLst>
                                          </p:cBhvr>
                                          <p:to>
                                            <p:strVal val="visible"/>
                                          </p:to>
                                        </p:set>
                                        <p:anim calcmode="lin" valueType="num">
                                          <p:cBhvr additive="base">
                                            <p:cTn id="14" dur="1300" fill="hold"/>
                                            <p:tgtEl>
                                              <p:spTgt spid="46"/>
                                            </p:tgtEl>
                                            <p:attrNameLst>
                                              <p:attrName>ppt_x</p:attrName>
                                            </p:attrNameLst>
                                          </p:cBhvr>
                                          <p:tavLst>
                                            <p:tav tm="0">
                                              <p:val>
                                                <p:strVal val="#ppt_x"/>
                                              </p:val>
                                            </p:tav>
                                            <p:tav tm="100000">
                                              <p:val>
                                                <p:strVal val="#ppt_x"/>
                                              </p:val>
                                            </p:tav>
                                          </p:tavLst>
                                        </p:anim>
                                        <p:anim calcmode="lin" valueType="num">
                                          <p:cBhvr additive="base">
                                            <p:cTn id="15" dur="13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00" fill="hold"/>
                                            <p:tgtEl>
                                              <p:spTgt spid="7"/>
                                            </p:tgtEl>
                                            <p:attrNameLst>
                                              <p:attrName>ppt_x</p:attrName>
                                            </p:attrNameLst>
                                          </p:cBhvr>
                                          <p:tavLst>
                                            <p:tav tm="0">
                                              <p:val>
                                                <p:strVal val="#ppt_x"/>
                                              </p:val>
                                            </p:tav>
                                            <p:tav tm="100000">
                                              <p:val>
                                                <p:strVal val="#ppt_x"/>
                                              </p:val>
                                            </p:tav>
                                          </p:tavLst>
                                        </p:anim>
                                        <p:anim calcmode="lin" valueType="num">
                                          <p:cBhvr additive="base">
                                            <p:cTn id="8" dur="700" fill="hold"/>
                                            <p:tgtEl>
                                              <p:spTgt spid="7"/>
                                            </p:tgtEl>
                                            <p:attrNameLst>
                                              <p:attrName>ppt_y</p:attrName>
                                            </p:attrNameLst>
                                          </p:cBhvr>
                                          <p:tavLst>
                                            <p:tav tm="0">
                                              <p:val>
                                                <p:strVal val="1+#ppt_h/2"/>
                                              </p:val>
                                            </p:tav>
                                            <p:tav tm="100000">
                                              <p:val>
                                                <p:strVal val="#ppt_y"/>
                                              </p:val>
                                            </p:tav>
                                          </p:tavLst>
                                        </p:anim>
                                      </p:childTnLst>
                                    </p:cTn>
                                  </p:par>
                                  <p:par>
                                    <p:cTn id="9" presetID="6" presetClass="emph" presetSubtype="0" fill="hold" grpId="0" nodeType="withEffect">
                                      <p:stCondLst>
                                        <p:cond delay="300"/>
                                      </p:stCondLst>
                                      <p:childTnLst>
                                        <p:animScale>
                                          <p:cBhvr>
                                            <p:cTn id="10" dur="300" fill="hold"/>
                                            <p:tgtEl>
                                              <p:spTgt spid="2"/>
                                            </p:tgtEl>
                                          </p:cBhvr>
                                          <p:by x="110000" y="110000"/>
                                        </p:animScale>
                                      </p:childTnLst>
                                    </p:cTn>
                                  </p:par>
                                </p:childTnLst>
                              </p:cTn>
                            </p:par>
                            <p:par>
                              <p:cTn id="11" fill="hold">
                                <p:stCondLst>
                                  <p:cond delay="700"/>
                                </p:stCondLst>
                                <p:childTnLst>
                                  <p:par>
                                    <p:cTn id="12" presetID="2" presetClass="entr" presetSubtype="1" decel="81000" fill="hold" grpId="0" nodeType="afterEffect">
                                      <p:stCondLst>
                                        <p:cond delay="200"/>
                                      </p:stCondLst>
                                      <p:childTnLst>
                                        <p:set>
                                          <p:cBhvr>
                                            <p:cTn id="13" dur="1" fill="hold">
                                              <p:stCondLst>
                                                <p:cond delay="0"/>
                                              </p:stCondLst>
                                            </p:cTn>
                                            <p:tgtEl>
                                              <p:spTgt spid="46"/>
                                            </p:tgtEl>
                                            <p:attrNameLst>
                                              <p:attrName>style.visibility</p:attrName>
                                            </p:attrNameLst>
                                          </p:cBhvr>
                                          <p:to>
                                            <p:strVal val="visible"/>
                                          </p:to>
                                        </p:set>
                                        <p:anim calcmode="lin" valueType="num">
                                          <p:cBhvr additive="base">
                                            <p:cTn id="14" dur="1300" fill="hold"/>
                                            <p:tgtEl>
                                              <p:spTgt spid="46"/>
                                            </p:tgtEl>
                                            <p:attrNameLst>
                                              <p:attrName>ppt_x</p:attrName>
                                            </p:attrNameLst>
                                          </p:cBhvr>
                                          <p:tavLst>
                                            <p:tav tm="0">
                                              <p:val>
                                                <p:strVal val="#ppt_x"/>
                                              </p:val>
                                            </p:tav>
                                            <p:tav tm="100000">
                                              <p:val>
                                                <p:strVal val="#ppt_x"/>
                                              </p:val>
                                            </p:tav>
                                          </p:tavLst>
                                        </p:anim>
                                        <p:anim calcmode="lin" valueType="num">
                                          <p:cBhvr additive="base">
                                            <p:cTn id="15" dur="13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6"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6"/>
          <p:cNvSpPr>
            <a:spLocks noChangeArrowheads="1"/>
          </p:cNvSpPr>
          <p:nvPr/>
        </p:nvSpPr>
        <p:spPr bwMode="auto">
          <a:xfrm>
            <a:off x="0" y="857250"/>
            <a:ext cx="9144000" cy="5143500"/>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0" name="Group 29"/>
          <p:cNvGrpSpPr/>
          <p:nvPr/>
        </p:nvGrpSpPr>
        <p:grpSpPr>
          <a:xfrm>
            <a:off x="292999" y="3170806"/>
            <a:ext cx="1196411" cy="2836871"/>
            <a:chOff x="390665" y="3084742"/>
            <a:chExt cx="1595214" cy="3782494"/>
          </a:xfrm>
          <a:effectLst>
            <a:outerShdw blurRad="114300" dist="76200" dir="2700000" algn="tl" rotWithShape="0">
              <a:prstClr val="black">
                <a:alpha val="40000"/>
              </a:prstClr>
            </a:outerShdw>
          </a:effectLst>
        </p:grpSpPr>
        <p:sp>
          <p:nvSpPr>
            <p:cNvPr id="31" name="Freeform 87"/>
            <p:cNvSpPr>
              <a:spLocks/>
            </p:cNvSpPr>
            <p:nvPr/>
          </p:nvSpPr>
          <p:spPr bwMode="auto">
            <a:xfrm>
              <a:off x="390665" y="3084742"/>
              <a:ext cx="1595214" cy="2750154"/>
            </a:xfrm>
            <a:custGeom>
              <a:avLst/>
              <a:gdLst>
                <a:gd name="T0" fmla="*/ 155 w 665"/>
                <a:gd name="T1" fmla="*/ 957 h 1159"/>
                <a:gd name="T2" fmla="*/ 155 w 665"/>
                <a:gd name="T3" fmla="*/ 1159 h 1159"/>
                <a:gd name="T4" fmla="*/ 504 w 665"/>
                <a:gd name="T5" fmla="*/ 1159 h 1159"/>
                <a:gd name="T6" fmla="*/ 504 w 665"/>
                <a:gd name="T7" fmla="*/ 973 h 1159"/>
                <a:gd name="T8" fmla="*/ 516 w 665"/>
                <a:gd name="T9" fmla="*/ 973 h 1159"/>
                <a:gd name="T10" fmla="*/ 580 w 665"/>
                <a:gd name="T11" fmla="*/ 890 h 1159"/>
                <a:gd name="T12" fmla="*/ 647 w 665"/>
                <a:gd name="T13" fmla="*/ 732 h 1159"/>
                <a:gd name="T14" fmla="*/ 664 w 665"/>
                <a:gd name="T15" fmla="*/ 646 h 1159"/>
                <a:gd name="T16" fmla="*/ 661 w 665"/>
                <a:gd name="T17" fmla="*/ 550 h 1159"/>
                <a:gd name="T18" fmla="*/ 516 w 665"/>
                <a:gd name="T19" fmla="*/ 517 h 1159"/>
                <a:gd name="T20" fmla="*/ 458 w 665"/>
                <a:gd name="T21" fmla="*/ 564 h 1159"/>
                <a:gd name="T22" fmla="*/ 380 w 665"/>
                <a:gd name="T23" fmla="*/ 549 h 1159"/>
                <a:gd name="T24" fmla="*/ 295 w 665"/>
                <a:gd name="T25" fmla="*/ 435 h 1159"/>
                <a:gd name="T26" fmla="*/ 323 w 665"/>
                <a:gd name="T27" fmla="*/ 264 h 1159"/>
                <a:gd name="T28" fmla="*/ 380 w 665"/>
                <a:gd name="T29" fmla="*/ 178 h 1159"/>
                <a:gd name="T30" fmla="*/ 508 w 665"/>
                <a:gd name="T31" fmla="*/ 109 h 1159"/>
                <a:gd name="T32" fmla="*/ 508 w 665"/>
                <a:gd name="T33" fmla="*/ 36 h 1159"/>
                <a:gd name="T34" fmla="*/ 499 w 665"/>
                <a:gd name="T35" fmla="*/ 26 h 1159"/>
                <a:gd name="T36" fmla="*/ 428 w 665"/>
                <a:gd name="T37" fmla="*/ 19 h 1159"/>
                <a:gd name="T38" fmla="*/ 266 w 665"/>
                <a:gd name="T39" fmla="*/ 93 h 1159"/>
                <a:gd name="T40" fmla="*/ 209 w 665"/>
                <a:gd name="T41" fmla="*/ 150 h 1159"/>
                <a:gd name="T42" fmla="*/ 18 w 665"/>
                <a:gd name="T43" fmla="*/ 468 h 1159"/>
                <a:gd name="T44" fmla="*/ 13 w 665"/>
                <a:gd name="T45" fmla="*/ 481 h 1159"/>
                <a:gd name="T46" fmla="*/ 0 w 665"/>
                <a:gd name="T47" fmla="*/ 565 h 1159"/>
                <a:gd name="T48" fmla="*/ 0 w 665"/>
                <a:gd name="T49" fmla="*/ 569 h 1159"/>
                <a:gd name="T50" fmla="*/ 8 w 665"/>
                <a:gd name="T51" fmla="*/ 637 h 1159"/>
                <a:gd name="T52" fmla="*/ 92 w 665"/>
                <a:gd name="T53" fmla="*/ 873 h 1159"/>
                <a:gd name="T54" fmla="*/ 155 w 665"/>
                <a:gd name="T55" fmla="*/ 957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5" h="1159">
                  <a:moveTo>
                    <a:pt x="155" y="957"/>
                  </a:moveTo>
                  <a:cubicBezTo>
                    <a:pt x="155" y="1159"/>
                    <a:pt x="155" y="1159"/>
                    <a:pt x="155" y="1159"/>
                  </a:cubicBezTo>
                  <a:cubicBezTo>
                    <a:pt x="504" y="1159"/>
                    <a:pt x="504" y="1159"/>
                    <a:pt x="504" y="1159"/>
                  </a:cubicBezTo>
                  <a:cubicBezTo>
                    <a:pt x="504" y="973"/>
                    <a:pt x="504" y="973"/>
                    <a:pt x="504" y="973"/>
                  </a:cubicBezTo>
                  <a:cubicBezTo>
                    <a:pt x="516" y="973"/>
                    <a:pt x="516" y="973"/>
                    <a:pt x="516" y="973"/>
                  </a:cubicBezTo>
                  <a:cubicBezTo>
                    <a:pt x="540" y="973"/>
                    <a:pt x="563" y="937"/>
                    <a:pt x="580" y="890"/>
                  </a:cubicBezTo>
                  <a:cubicBezTo>
                    <a:pt x="647" y="732"/>
                    <a:pt x="647" y="732"/>
                    <a:pt x="647" y="732"/>
                  </a:cubicBezTo>
                  <a:cubicBezTo>
                    <a:pt x="659" y="705"/>
                    <a:pt x="665" y="676"/>
                    <a:pt x="664" y="646"/>
                  </a:cubicBezTo>
                  <a:cubicBezTo>
                    <a:pt x="661" y="550"/>
                    <a:pt x="661" y="550"/>
                    <a:pt x="661" y="550"/>
                  </a:cubicBezTo>
                  <a:cubicBezTo>
                    <a:pt x="661" y="499"/>
                    <a:pt x="516" y="517"/>
                    <a:pt x="516" y="517"/>
                  </a:cubicBezTo>
                  <a:cubicBezTo>
                    <a:pt x="516" y="551"/>
                    <a:pt x="491" y="571"/>
                    <a:pt x="458" y="564"/>
                  </a:cubicBezTo>
                  <a:cubicBezTo>
                    <a:pt x="458" y="564"/>
                    <a:pt x="398" y="559"/>
                    <a:pt x="380" y="549"/>
                  </a:cubicBezTo>
                  <a:cubicBezTo>
                    <a:pt x="362" y="538"/>
                    <a:pt x="305" y="476"/>
                    <a:pt x="295" y="435"/>
                  </a:cubicBezTo>
                  <a:cubicBezTo>
                    <a:pt x="282" y="382"/>
                    <a:pt x="320" y="284"/>
                    <a:pt x="323" y="264"/>
                  </a:cubicBezTo>
                  <a:cubicBezTo>
                    <a:pt x="326" y="244"/>
                    <a:pt x="365" y="188"/>
                    <a:pt x="380" y="178"/>
                  </a:cubicBezTo>
                  <a:cubicBezTo>
                    <a:pt x="395" y="169"/>
                    <a:pt x="508" y="109"/>
                    <a:pt x="508" y="109"/>
                  </a:cubicBezTo>
                  <a:cubicBezTo>
                    <a:pt x="529" y="90"/>
                    <a:pt x="526" y="56"/>
                    <a:pt x="508" y="36"/>
                  </a:cubicBezTo>
                  <a:cubicBezTo>
                    <a:pt x="499" y="26"/>
                    <a:pt x="499" y="26"/>
                    <a:pt x="499" y="26"/>
                  </a:cubicBezTo>
                  <a:cubicBezTo>
                    <a:pt x="481" y="6"/>
                    <a:pt x="450" y="0"/>
                    <a:pt x="428" y="19"/>
                  </a:cubicBezTo>
                  <a:cubicBezTo>
                    <a:pt x="266" y="93"/>
                    <a:pt x="266" y="93"/>
                    <a:pt x="266" y="93"/>
                  </a:cubicBezTo>
                  <a:cubicBezTo>
                    <a:pt x="209" y="150"/>
                    <a:pt x="209" y="150"/>
                    <a:pt x="209" y="150"/>
                  </a:cubicBezTo>
                  <a:cubicBezTo>
                    <a:pt x="18" y="468"/>
                    <a:pt x="18" y="468"/>
                    <a:pt x="18" y="468"/>
                  </a:cubicBezTo>
                  <a:cubicBezTo>
                    <a:pt x="16" y="472"/>
                    <a:pt x="14" y="477"/>
                    <a:pt x="13" y="481"/>
                  </a:cubicBezTo>
                  <a:cubicBezTo>
                    <a:pt x="5" y="508"/>
                    <a:pt x="0" y="536"/>
                    <a:pt x="0" y="565"/>
                  </a:cubicBezTo>
                  <a:cubicBezTo>
                    <a:pt x="0" y="569"/>
                    <a:pt x="0" y="569"/>
                    <a:pt x="0" y="569"/>
                  </a:cubicBezTo>
                  <a:cubicBezTo>
                    <a:pt x="0" y="592"/>
                    <a:pt x="3" y="615"/>
                    <a:pt x="8" y="637"/>
                  </a:cubicBezTo>
                  <a:cubicBezTo>
                    <a:pt x="92" y="873"/>
                    <a:pt x="92" y="873"/>
                    <a:pt x="92" y="873"/>
                  </a:cubicBezTo>
                  <a:cubicBezTo>
                    <a:pt x="92" y="912"/>
                    <a:pt x="130" y="946"/>
                    <a:pt x="155" y="95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Rectangle 88"/>
            <p:cNvSpPr>
              <a:spLocks noChangeArrowheads="1"/>
            </p:cNvSpPr>
            <p:nvPr/>
          </p:nvSpPr>
          <p:spPr bwMode="auto">
            <a:xfrm>
              <a:off x="667391" y="5776935"/>
              <a:ext cx="976661" cy="341740"/>
            </a:xfrm>
            <a:prstGeom prst="rect">
              <a:avLst/>
            </a:pr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Rectangle 89"/>
            <p:cNvSpPr>
              <a:spLocks noChangeArrowheads="1"/>
            </p:cNvSpPr>
            <p:nvPr/>
          </p:nvSpPr>
          <p:spPr bwMode="auto">
            <a:xfrm>
              <a:off x="520886" y="6069850"/>
              <a:ext cx="1139439" cy="797386"/>
            </a:xfrm>
            <a:prstGeom prst="rect">
              <a:avLst/>
            </a:pr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Oval 90"/>
            <p:cNvSpPr>
              <a:spLocks noChangeArrowheads="1"/>
            </p:cNvSpPr>
            <p:nvPr/>
          </p:nvSpPr>
          <p:spPr bwMode="auto">
            <a:xfrm>
              <a:off x="585997" y="6232581"/>
              <a:ext cx="162777" cy="162731"/>
            </a:xfrm>
            <a:prstGeom prst="ellipse">
              <a:avLst/>
            </a:prstGeom>
            <a:solidFill>
              <a:schemeClr val="accent3">
                <a:lumMod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35" name="Freeform 91"/>
          <p:cNvSpPr>
            <a:spLocks/>
          </p:cNvSpPr>
          <p:nvPr/>
        </p:nvSpPr>
        <p:spPr bwMode="auto">
          <a:xfrm>
            <a:off x="1220827" y="3603327"/>
            <a:ext cx="256378" cy="744497"/>
          </a:xfrm>
          <a:custGeom>
            <a:avLst/>
            <a:gdLst>
              <a:gd name="T0" fmla="*/ 70 w 148"/>
              <a:gd name="T1" fmla="*/ 0 h 421"/>
              <a:gd name="T2" fmla="*/ 70 w 148"/>
              <a:gd name="T3" fmla="*/ 0 h 421"/>
              <a:gd name="T4" fmla="*/ 140 w 148"/>
              <a:gd name="T5" fmla="*/ 70 h 421"/>
              <a:gd name="T6" fmla="*/ 148 w 148"/>
              <a:gd name="T7" fmla="*/ 349 h 421"/>
              <a:gd name="T8" fmla="*/ 70 w 148"/>
              <a:gd name="T9" fmla="*/ 421 h 421"/>
              <a:gd name="T10" fmla="*/ 70 w 148"/>
              <a:gd name="T11" fmla="*/ 421 h 421"/>
              <a:gd name="T12" fmla="*/ 0 w 148"/>
              <a:gd name="T13" fmla="*/ 351 h 421"/>
              <a:gd name="T14" fmla="*/ 0 w 148"/>
              <a:gd name="T15" fmla="*/ 70 h 421"/>
              <a:gd name="T16" fmla="*/ 70 w 148"/>
              <a:gd name="T17"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421">
                <a:moveTo>
                  <a:pt x="70" y="0"/>
                </a:moveTo>
                <a:cubicBezTo>
                  <a:pt x="70" y="0"/>
                  <a:pt x="70" y="0"/>
                  <a:pt x="70" y="0"/>
                </a:cubicBezTo>
                <a:cubicBezTo>
                  <a:pt x="109" y="0"/>
                  <a:pt x="140" y="32"/>
                  <a:pt x="140" y="70"/>
                </a:cubicBezTo>
                <a:cubicBezTo>
                  <a:pt x="148" y="349"/>
                  <a:pt x="148" y="349"/>
                  <a:pt x="148" y="349"/>
                </a:cubicBezTo>
                <a:cubicBezTo>
                  <a:pt x="148" y="388"/>
                  <a:pt x="109" y="421"/>
                  <a:pt x="70" y="421"/>
                </a:cubicBezTo>
                <a:cubicBezTo>
                  <a:pt x="70" y="421"/>
                  <a:pt x="70" y="421"/>
                  <a:pt x="70" y="421"/>
                </a:cubicBezTo>
                <a:cubicBezTo>
                  <a:pt x="32" y="421"/>
                  <a:pt x="0" y="389"/>
                  <a:pt x="0" y="351"/>
                </a:cubicBezTo>
                <a:cubicBezTo>
                  <a:pt x="0" y="70"/>
                  <a:pt x="0" y="70"/>
                  <a:pt x="0" y="70"/>
                </a:cubicBezTo>
                <a:cubicBezTo>
                  <a:pt x="0" y="32"/>
                  <a:pt x="32" y="0"/>
                  <a:pt x="70" y="0"/>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92"/>
          <p:cNvSpPr>
            <a:spLocks/>
          </p:cNvSpPr>
          <p:nvPr/>
        </p:nvSpPr>
        <p:spPr bwMode="auto">
          <a:xfrm>
            <a:off x="1269661" y="3639945"/>
            <a:ext cx="170916" cy="183076"/>
          </a:xfrm>
          <a:custGeom>
            <a:avLst/>
            <a:gdLst>
              <a:gd name="T0" fmla="*/ 96 w 96"/>
              <a:gd name="T1" fmla="*/ 100 h 100"/>
              <a:gd name="T2" fmla="*/ 96 w 96"/>
              <a:gd name="T3" fmla="*/ 50 h 100"/>
              <a:gd name="T4" fmla="*/ 52 w 96"/>
              <a:gd name="T5" fmla="*/ 0 h 100"/>
              <a:gd name="T6" fmla="*/ 41 w 96"/>
              <a:gd name="T7" fmla="*/ 0 h 100"/>
              <a:gd name="T8" fmla="*/ 0 w 96"/>
              <a:gd name="T9" fmla="*/ 50 h 100"/>
              <a:gd name="T10" fmla="*/ 0 w 96"/>
              <a:gd name="T11" fmla="*/ 100 h 100"/>
              <a:gd name="T12" fmla="*/ 96 w 96"/>
              <a:gd name="T13" fmla="*/ 100 h 100"/>
            </a:gdLst>
            <a:ahLst/>
            <a:cxnLst>
              <a:cxn ang="0">
                <a:pos x="T0" y="T1"/>
              </a:cxn>
              <a:cxn ang="0">
                <a:pos x="T2" y="T3"/>
              </a:cxn>
              <a:cxn ang="0">
                <a:pos x="T4" y="T5"/>
              </a:cxn>
              <a:cxn ang="0">
                <a:pos x="T6" y="T7"/>
              </a:cxn>
              <a:cxn ang="0">
                <a:pos x="T8" y="T9"/>
              </a:cxn>
              <a:cxn ang="0">
                <a:pos x="T10" y="T11"/>
              </a:cxn>
              <a:cxn ang="0">
                <a:pos x="T12" y="T13"/>
              </a:cxn>
            </a:cxnLst>
            <a:rect l="0" t="0" r="r" b="b"/>
            <a:pathLst>
              <a:path w="96" h="100">
                <a:moveTo>
                  <a:pt x="96" y="100"/>
                </a:moveTo>
                <a:cubicBezTo>
                  <a:pt x="96" y="50"/>
                  <a:pt x="96" y="50"/>
                  <a:pt x="96" y="50"/>
                </a:cubicBezTo>
                <a:cubicBezTo>
                  <a:pt x="96" y="21"/>
                  <a:pt x="75" y="0"/>
                  <a:pt x="52" y="0"/>
                </a:cubicBezTo>
                <a:cubicBezTo>
                  <a:pt x="41" y="0"/>
                  <a:pt x="41" y="0"/>
                  <a:pt x="41" y="0"/>
                </a:cubicBezTo>
                <a:cubicBezTo>
                  <a:pt x="18" y="0"/>
                  <a:pt x="0" y="21"/>
                  <a:pt x="0" y="50"/>
                </a:cubicBezTo>
                <a:cubicBezTo>
                  <a:pt x="0" y="100"/>
                  <a:pt x="0" y="100"/>
                  <a:pt x="0" y="100"/>
                </a:cubicBezTo>
                <a:lnTo>
                  <a:pt x="96" y="10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93"/>
          <p:cNvSpPr>
            <a:spLocks/>
          </p:cNvSpPr>
          <p:nvPr/>
        </p:nvSpPr>
        <p:spPr bwMode="auto">
          <a:xfrm>
            <a:off x="2514904" y="1382053"/>
            <a:ext cx="2343989" cy="2977972"/>
          </a:xfrm>
          <a:custGeom>
            <a:avLst/>
            <a:gdLst>
              <a:gd name="T0" fmla="*/ 1204 w 1313"/>
              <a:gd name="T1" fmla="*/ 1665 h 1665"/>
              <a:gd name="T2" fmla="*/ 109 w 1313"/>
              <a:gd name="T3" fmla="*/ 1665 h 1665"/>
              <a:gd name="T4" fmla="*/ 0 w 1313"/>
              <a:gd name="T5" fmla="*/ 1556 h 1665"/>
              <a:gd name="T6" fmla="*/ 0 w 1313"/>
              <a:gd name="T7" fmla="*/ 109 h 1665"/>
              <a:gd name="T8" fmla="*/ 109 w 1313"/>
              <a:gd name="T9" fmla="*/ 0 h 1665"/>
              <a:gd name="T10" fmla="*/ 1204 w 1313"/>
              <a:gd name="T11" fmla="*/ 0 h 1665"/>
              <a:gd name="T12" fmla="*/ 1313 w 1313"/>
              <a:gd name="T13" fmla="*/ 109 h 1665"/>
              <a:gd name="T14" fmla="*/ 1313 w 1313"/>
              <a:gd name="T15" fmla="*/ 1556 h 1665"/>
              <a:gd name="T16" fmla="*/ 1204 w 1313"/>
              <a:gd name="T17" fmla="*/ 1665 h 1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3" h="1665">
                <a:moveTo>
                  <a:pt x="1204" y="1665"/>
                </a:moveTo>
                <a:cubicBezTo>
                  <a:pt x="109" y="1665"/>
                  <a:pt x="109" y="1665"/>
                  <a:pt x="109" y="1665"/>
                </a:cubicBezTo>
                <a:cubicBezTo>
                  <a:pt x="49" y="1665"/>
                  <a:pt x="0" y="1616"/>
                  <a:pt x="0" y="1556"/>
                </a:cubicBezTo>
                <a:cubicBezTo>
                  <a:pt x="0" y="109"/>
                  <a:pt x="0" y="109"/>
                  <a:pt x="0" y="109"/>
                </a:cubicBezTo>
                <a:cubicBezTo>
                  <a:pt x="0" y="49"/>
                  <a:pt x="49" y="0"/>
                  <a:pt x="109" y="0"/>
                </a:cubicBezTo>
                <a:cubicBezTo>
                  <a:pt x="1204" y="0"/>
                  <a:pt x="1204" y="0"/>
                  <a:pt x="1204" y="0"/>
                </a:cubicBezTo>
                <a:cubicBezTo>
                  <a:pt x="1264" y="0"/>
                  <a:pt x="1313" y="49"/>
                  <a:pt x="1313" y="109"/>
                </a:cubicBezTo>
                <a:cubicBezTo>
                  <a:pt x="1313" y="1556"/>
                  <a:pt x="1313" y="1556"/>
                  <a:pt x="1313" y="1556"/>
                </a:cubicBezTo>
                <a:cubicBezTo>
                  <a:pt x="1313" y="1616"/>
                  <a:pt x="1264" y="1665"/>
                  <a:pt x="1204" y="1665"/>
                </a:cubicBez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94"/>
          <p:cNvSpPr>
            <a:spLocks/>
          </p:cNvSpPr>
          <p:nvPr/>
        </p:nvSpPr>
        <p:spPr bwMode="auto">
          <a:xfrm>
            <a:off x="573793" y="1052527"/>
            <a:ext cx="1819037" cy="3319706"/>
          </a:xfrm>
          <a:custGeom>
            <a:avLst/>
            <a:gdLst>
              <a:gd name="T0" fmla="*/ 968 w 1021"/>
              <a:gd name="T1" fmla="*/ 177 h 1858"/>
              <a:gd name="T2" fmla="*/ 378 w 1021"/>
              <a:gd name="T3" fmla="*/ 0 h 1858"/>
              <a:gd name="T4" fmla="*/ 63 w 1021"/>
              <a:gd name="T5" fmla="*/ 58 h 1858"/>
              <a:gd name="T6" fmla="*/ 0 w 1021"/>
              <a:gd name="T7" fmla="*/ 162 h 1858"/>
              <a:gd name="T8" fmla="*/ 0 w 1021"/>
              <a:gd name="T9" fmla="*/ 1646 h 1858"/>
              <a:gd name="T10" fmla="*/ 90 w 1021"/>
              <a:gd name="T11" fmla="*/ 1754 h 1858"/>
              <a:gd name="T12" fmla="*/ 113 w 1021"/>
              <a:gd name="T13" fmla="*/ 1750 h 1858"/>
              <a:gd name="T14" fmla="*/ 378 w 1021"/>
              <a:gd name="T15" fmla="*/ 1709 h 1858"/>
              <a:gd name="T16" fmla="*/ 897 w 1021"/>
              <a:gd name="T17" fmla="*/ 1849 h 1858"/>
              <a:gd name="T18" fmla="*/ 932 w 1021"/>
              <a:gd name="T19" fmla="*/ 1858 h 1858"/>
              <a:gd name="T20" fmla="*/ 1021 w 1021"/>
              <a:gd name="T21" fmla="*/ 1750 h 1858"/>
              <a:gd name="T22" fmla="*/ 1021 w 1021"/>
              <a:gd name="T23" fmla="*/ 276 h 1858"/>
              <a:gd name="T24" fmla="*/ 968 w 1021"/>
              <a:gd name="T25" fmla="*/ 177 h 1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1" h="1858">
                <a:moveTo>
                  <a:pt x="968" y="177"/>
                </a:moveTo>
                <a:cubicBezTo>
                  <a:pt x="780" y="76"/>
                  <a:pt x="587" y="0"/>
                  <a:pt x="378" y="0"/>
                </a:cubicBezTo>
                <a:cubicBezTo>
                  <a:pt x="277" y="0"/>
                  <a:pt x="173" y="18"/>
                  <a:pt x="63" y="58"/>
                </a:cubicBezTo>
                <a:cubicBezTo>
                  <a:pt x="26" y="72"/>
                  <a:pt x="0" y="114"/>
                  <a:pt x="0" y="162"/>
                </a:cubicBezTo>
                <a:cubicBezTo>
                  <a:pt x="0" y="1646"/>
                  <a:pt x="0" y="1646"/>
                  <a:pt x="0" y="1646"/>
                </a:cubicBezTo>
                <a:cubicBezTo>
                  <a:pt x="0" y="1707"/>
                  <a:pt x="42" y="1754"/>
                  <a:pt x="90" y="1754"/>
                </a:cubicBezTo>
                <a:cubicBezTo>
                  <a:pt x="98" y="1754"/>
                  <a:pt x="106" y="1752"/>
                  <a:pt x="113" y="1750"/>
                </a:cubicBezTo>
                <a:cubicBezTo>
                  <a:pt x="205" y="1721"/>
                  <a:pt x="292" y="1709"/>
                  <a:pt x="378" y="1709"/>
                </a:cubicBezTo>
                <a:cubicBezTo>
                  <a:pt x="561" y="1709"/>
                  <a:pt x="732" y="1767"/>
                  <a:pt x="897" y="1849"/>
                </a:cubicBezTo>
                <a:cubicBezTo>
                  <a:pt x="909" y="1855"/>
                  <a:pt x="920" y="1858"/>
                  <a:pt x="932" y="1858"/>
                </a:cubicBezTo>
                <a:cubicBezTo>
                  <a:pt x="979" y="1858"/>
                  <a:pt x="1021" y="1812"/>
                  <a:pt x="1021" y="1750"/>
                </a:cubicBezTo>
                <a:cubicBezTo>
                  <a:pt x="1021" y="276"/>
                  <a:pt x="1021" y="276"/>
                  <a:pt x="1021" y="276"/>
                </a:cubicBezTo>
                <a:cubicBezTo>
                  <a:pt x="1021" y="233"/>
                  <a:pt x="1000" y="195"/>
                  <a:pt x="968" y="177"/>
                </a:cubicBezTo>
                <a:close/>
              </a:path>
            </a:pathLst>
          </a:custGeom>
          <a:solidFill>
            <a:schemeClr val="accent3">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9" name="Group 38"/>
          <p:cNvGrpSpPr/>
          <p:nvPr/>
        </p:nvGrpSpPr>
        <p:grpSpPr>
          <a:xfrm>
            <a:off x="1220827" y="3566716"/>
            <a:ext cx="256378" cy="744497"/>
            <a:chOff x="1627769" y="3612622"/>
            <a:chExt cx="341837" cy="992662"/>
          </a:xfrm>
        </p:grpSpPr>
        <p:sp>
          <p:nvSpPr>
            <p:cNvPr id="40" name="Freeform 95"/>
            <p:cNvSpPr>
              <a:spLocks/>
            </p:cNvSpPr>
            <p:nvPr/>
          </p:nvSpPr>
          <p:spPr bwMode="auto">
            <a:xfrm>
              <a:off x="1627769" y="3612622"/>
              <a:ext cx="341837" cy="992662"/>
            </a:xfrm>
            <a:custGeom>
              <a:avLst/>
              <a:gdLst>
                <a:gd name="T0" fmla="*/ 70 w 148"/>
                <a:gd name="T1" fmla="*/ 0 h 421"/>
                <a:gd name="T2" fmla="*/ 70 w 148"/>
                <a:gd name="T3" fmla="*/ 0 h 421"/>
                <a:gd name="T4" fmla="*/ 140 w 148"/>
                <a:gd name="T5" fmla="*/ 70 h 421"/>
                <a:gd name="T6" fmla="*/ 148 w 148"/>
                <a:gd name="T7" fmla="*/ 349 h 421"/>
                <a:gd name="T8" fmla="*/ 70 w 148"/>
                <a:gd name="T9" fmla="*/ 421 h 421"/>
                <a:gd name="T10" fmla="*/ 70 w 148"/>
                <a:gd name="T11" fmla="*/ 421 h 421"/>
                <a:gd name="T12" fmla="*/ 0 w 148"/>
                <a:gd name="T13" fmla="*/ 351 h 421"/>
                <a:gd name="T14" fmla="*/ 0 w 148"/>
                <a:gd name="T15" fmla="*/ 70 h 421"/>
                <a:gd name="T16" fmla="*/ 70 w 148"/>
                <a:gd name="T17"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421">
                  <a:moveTo>
                    <a:pt x="70" y="0"/>
                  </a:moveTo>
                  <a:cubicBezTo>
                    <a:pt x="70" y="0"/>
                    <a:pt x="70" y="0"/>
                    <a:pt x="70" y="0"/>
                  </a:cubicBezTo>
                  <a:cubicBezTo>
                    <a:pt x="109" y="0"/>
                    <a:pt x="140" y="32"/>
                    <a:pt x="140" y="70"/>
                  </a:cubicBezTo>
                  <a:cubicBezTo>
                    <a:pt x="148" y="349"/>
                    <a:pt x="148" y="349"/>
                    <a:pt x="148" y="349"/>
                  </a:cubicBezTo>
                  <a:cubicBezTo>
                    <a:pt x="148" y="388"/>
                    <a:pt x="109" y="421"/>
                    <a:pt x="70" y="421"/>
                  </a:cubicBezTo>
                  <a:cubicBezTo>
                    <a:pt x="70" y="421"/>
                    <a:pt x="70" y="421"/>
                    <a:pt x="70" y="421"/>
                  </a:cubicBezTo>
                  <a:cubicBezTo>
                    <a:pt x="32" y="421"/>
                    <a:pt x="0" y="389"/>
                    <a:pt x="0" y="351"/>
                  </a:cubicBezTo>
                  <a:cubicBezTo>
                    <a:pt x="0" y="70"/>
                    <a:pt x="0" y="70"/>
                    <a:pt x="0" y="70"/>
                  </a:cubicBezTo>
                  <a:cubicBezTo>
                    <a:pt x="0" y="32"/>
                    <a:pt x="32" y="0"/>
                    <a:pt x="70" y="0"/>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6"/>
            <p:cNvSpPr>
              <a:spLocks/>
            </p:cNvSpPr>
            <p:nvPr/>
          </p:nvSpPr>
          <p:spPr bwMode="auto">
            <a:xfrm>
              <a:off x="1692881" y="3677714"/>
              <a:ext cx="227888" cy="227823"/>
            </a:xfrm>
            <a:custGeom>
              <a:avLst/>
              <a:gdLst>
                <a:gd name="T0" fmla="*/ 96 w 96"/>
                <a:gd name="T1" fmla="*/ 100 h 100"/>
                <a:gd name="T2" fmla="*/ 96 w 96"/>
                <a:gd name="T3" fmla="*/ 52 h 100"/>
                <a:gd name="T4" fmla="*/ 52 w 96"/>
                <a:gd name="T5" fmla="*/ 0 h 100"/>
                <a:gd name="T6" fmla="*/ 41 w 96"/>
                <a:gd name="T7" fmla="*/ 0 h 100"/>
                <a:gd name="T8" fmla="*/ 0 w 96"/>
                <a:gd name="T9" fmla="*/ 52 h 100"/>
                <a:gd name="T10" fmla="*/ 0 w 96"/>
                <a:gd name="T11" fmla="*/ 100 h 100"/>
                <a:gd name="T12" fmla="*/ 96 w 96"/>
                <a:gd name="T13" fmla="*/ 100 h 100"/>
              </a:gdLst>
              <a:ahLst/>
              <a:cxnLst>
                <a:cxn ang="0">
                  <a:pos x="T0" y="T1"/>
                </a:cxn>
                <a:cxn ang="0">
                  <a:pos x="T2" y="T3"/>
                </a:cxn>
                <a:cxn ang="0">
                  <a:pos x="T4" y="T5"/>
                </a:cxn>
                <a:cxn ang="0">
                  <a:pos x="T6" y="T7"/>
                </a:cxn>
                <a:cxn ang="0">
                  <a:pos x="T8" y="T9"/>
                </a:cxn>
                <a:cxn ang="0">
                  <a:pos x="T10" y="T11"/>
                </a:cxn>
                <a:cxn ang="0">
                  <a:pos x="T12" y="T13"/>
                </a:cxn>
              </a:cxnLst>
              <a:rect l="0" t="0" r="r" b="b"/>
              <a:pathLst>
                <a:path w="96" h="100">
                  <a:moveTo>
                    <a:pt x="96" y="100"/>
                  </a:moveTo>
                  <a:cubicBezTo>
                    <a:pt x="96" y="52"/>
                    <a:pt x="96" y="52"/>
                    <a:pt x="96" y="52"/>
                  </a:cubicBezTo>
                  <a:cubicBezTo>
                    <a:pt x="96" y="22"/>
                    <a:pt x="75" y="0"/>
                    <a:pt x="52" y="0"/>
                  </a:cubicBezTo>
                  <a:cubicBezTo>
                    <a:pt x="41" y="0"/>
                    <a:pt x="41" y="0"/>
                    <a:pt x="41" y="0"/>
                  </a:cubicBezTo>
                  <a:cubicBezTo>
                    <a:pt x="18" y="0"/>
                    <a:pt x="0" y="22"/>
                    <a:pt x="0" y="52"/>
                  </a:cubicBezTo>
                  <a:cubicBezTo>
                    <a:pt x="0" y="100"/>
                    <a:pt x="0" y="100"/>
                    <a:pt x="0" y="100"/>
                  </a:cubicBezTo>
                  <a:lnTo>
                    <a:pt x="96" y="10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2" name="TextBox 1"/>
          <p:cNvSpPr txBox="1"/>
          <p:nvPr/>
        </p:nvSpPr>
        <p:spPr>
          <a:xfrm>
            <a:off x="2762479" y="1862837"/>
            <a:ext cx="1809521" cy="1851069"/>
          </a:xfrm>
          <a:prstGeom prst="rect">
            <a:avLst/>
          </a:prstGeom>
          <a:noFill/>
        </p:spPr>
        <p:txBody>
          <a:bodyPr wrap="square" rtlCol="0" anchor="ctr" anchorCtr="0">
            <a:normAutofit/>
          </a:bodyPr>
          <a:lstStyle/>
          <a:p>
            <a:pPr algn="ctr"/>
            <a:r>
              <a:rPr lang="en-US" sz="4950" b="1" dirty="0">
                <a:solidFill>
                  <a:schemeClr val="tx2"/>
                </a:solidFill>
              </a:rPr>
              <a:t>Focus Areas</a:t>
            </a:r>
          </a:p>
        </p:txBody>
      </p:sp>
      <p:sp>
        <p:nvSpPr>
          <p:cNvPr id="3" name="Rounded Rectangle 2"/>
          <p:cNvSpPr/>
          <p:nvPr/>
        </p:nvSpPr>
        <p:spPr>
          <a:xfrm>
            <a:off x="5491480" y="1052264"/>
            <a:ext cx="3434080" cy="3748949"/>
          </a:xfrm>
          <a:custGeom>
            <a:avLst/>
            <a:gdLst>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223296 w 4565227"/>
              <a:gd name="connsiteY6" fmla="*/ 4387819 h 4387819"/>
              <a:gd name="connsiteX7" fmla="*/ 0 w 4565227"/>
              <a:gd name="connsiteY7" fmla="*/ 4164523 h 4387819"/>
              <a:gd name="connsiteX8" fmla="*/ 0 w 4565227"/>
              <a:gd name="connsiteY8"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223296 w 4565227"/>
              <a:gd name="connsiteY6" fmla="*/ 4387819 h 4387819"/>
              <a:gd name="connsiteX7" fmla="*/ 0 w 4565227"/>
              <a:gd name="connsiteY7" fmla="*/ 3216256 h 4387819"/>
              <a:gd name="connsiteX8" fmla="*/ 0 w 4565227"/>
              <a:gd name="connsiteY8"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2025227 w 4565227"/>
              <a:gd name="connsiteY6" fmla="*/ 4379714 h 4387819"/>
              <a:gd name="connsiteX7" fmla="*/ 223296 w 4565227"/>
              <a:gd name="connsiteY7" fmla="*/ 4387819 h 4387819"/>
              <a:gd name="connsiteX8" fmla="*/ 0 w 4565227"/>
              <a:gd name="connsiteY8" fmla="*/ 3216256 h 4387819"/>
              <a:gd name="connsiteX9" fmla="*/ 0 w 4565227"/>
              <a:gd name="connsiteY9"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2241973 w 4565227"/>
              <a:gd name="connsiteY6" fmla="*/ 4372941 h 4387819"/>
              <a:gd name="connsiteX7" fmla="*/ 2025227 w 4565227"/>
              <a:gd name="connsiteY7" fmla="*/ 4379714 h 4387819"/>
              <a:gd name="connsiteX8" fmla="*/ 223296 w 4565227"/>
              <a:gd name="connsiteY8" fmla="*/ 4387819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2241973 w 4565227"/>
              <a:gd name="connsiteY6" fmla="*/ 4372941 h 4387819"/>
              <a:gd name="connsiteX7" fmla="*/ 1225973 w 4565227"/>
              <a:gd name="connsiteY7" fmla="*/ 4379714 h 4387819"/>
              <a:gd name="connsiteX8" fmla="*/ 223296 w 4565227"/>
              <a:gd name="connsiteY8" fmla="*/ 4387819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1225973 w 4565227"/>
              <a:gd name="connsiteY7" fmla="*/ 4379714 h 4387819"/>
              <a:gd name="connsiteX8" fmla="*/ 223296 w 4565227"/>
              <a:gd name="connsiteY8" fmla="*/ 4387819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1225973 w 4565227"/>
              <a:gd name="connsiteY7" fmla="*/ 4379714 h 4387819"/>
              <a:gd name="connsiteX8" fmla="*/ 142016 w 4565227"/>
              <a:gd name="connsiteY8" fmla="*/ 348696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1225973 w 4565227"/>
              <a:gd name="connsiteY7" fmla="*/ 4379714 h 4387819"/>
              <a:gd name="connsiteX8" fmla="*/ 142016 w 4565227"/>
              <a:gd name="connsiteY8" fmla="*/ 348696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1225973 w 4565227"/>
              <a:gd name="connsiteY7" fmla="*/ 4379714 h 4387819"/>
              <a:gd name="connsiteX8" fmla="*/ 142016 w 4565227"/>
              <a:gd name="connsiteY8" fmla="*/ 348696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1225973 w 4565227"/>
              <a:gd name="connsiteY7" fmla="*/ 4379714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839893 w 4565227"/>
              <a:gd name="connsiteY7" fmla="*/ 4244248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839893 w 4565227"/>
              <a:gd name="connsiteY7" fmla="*/ 4244248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839893 w 4565227"/>
              <a:gd name="connsiteY7" fmla="*/ 4244248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449493 w 4565227"/>
              <a:gd name="connsiteY6" fmla="*/ 4379715 h 4387819"/>
              <a:gd name="connsiteX7" fmla="*/ 839893 w 4565227"/>
              <a:gd name="connsiteY7" fmla="*/ 4244248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387819"/>
              <a:gd name="connsiteX1" fmla="*/ 223296 w 4565227"/>
              <a:gd name="connsiteY1" fmla="*/ 0 h 4387819"/>
              <a:gd name="connsiteX2" fmla="*/ 4341931 w 4565227"/>
              <a:gd name="connsiteY2" fmla="*/ 0 h 4387819"/>
              <a:gd name="connsiteX3" fmla="*/ 4565227 w 4565227"/>
              <a:gd name="connsiteY3" fmla="*/ 223296 h 4387819"/>
              <a:gd name="connsiteX4" fmla="*/ 4565227 w 4565227"/>
              <a:gd name="connsiteY4" fmla="*/ 4164523 h 4387819"/>
              <a:gd name="connsiteX5" fmla="*/ 4341931 w 4565227"/>
              <a:gd name="connsiteY5" fmla="*/ 4387819 h 4387819"/>
              <a:gd name="connsiteX6" fmla="*/ 1117600 w 4565227"/>
              <a:gd name="connsiteY6" fmla="*/ 4386489 h 4387819"/>
              <a:gd name="connsiteX7" fmla="*/ 839893 w 4565227"/>
              <a:gd name="connsiteY7" fmla="*/ 4244248 h 4387819"/>
              <a:gd name="connsiteX8" fmla="*/ 94603 w 4565227"/>
              <a:gd name="connsiteY8" fmla="*/ 3466646 h 4387819"/>
              <a:gd name="connsiteX9" fmla="*/ 0 w 4565227"/>
              <a:gd name="connsiteY9" fmla="*/ 3216256 h 4387819"/>
              <a:gd name="connsiteX10" fmla="*/ 0 w 4565227"/>
              <a:gd name="connsiteY10" fmla="*/ 223296 h 4387819"/>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97280 w 4565227"/>
              <a:gd name="connsiteY6" fmla="*/ 4400035 h 4400035"/>
              <a:gd name="connsiteX7" fmla="*/ 839893 w 4565227"/>
              <a:gd name="connsiteY7" fmla="*/ 4244248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70187 w 4565227"/>
              <a:gd name="connsiteY6" fmla="*/ 4400035 h 4400035"/>
              <a:gd name="connsiteX7" fmla="*/ 839893 w 4565227"/>
              <a:gd name="connsiteY7" fmla="*/ 4244248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70187 w 4565227"/>
              <a:gd name="connsiteY6" fmla="*/ 4400035 h 4400035"/>
              <a:gd name="connsiteX7" fmla="*/ 894080 w 4565227"/>
              <a:gd name="connsiteY7" fmla="*/ 4291662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97280 w 4565227"/>
              <a:gd name="connsiteY6" fmla="*/ 4400035 h 4400035"/>
              <a:gd name="connsiteX7" fmla="*/ 894080 w 4565227"/>
              <a:gd name="connsiteY7" fmla="*/ 4291662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97280 w 4565227"/>
              <a:gd name="connsiteY6" fmla="*/ 4400035 h 4400035"/>
              <a:gd name="connsiteX7" fmla="*/ 846667 w 4565227"/>
              <a:gd name="connsiteY7" fmla="*/ 4244249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097280 w 4565227"/>
              <a:gd name="connsiteY6" fmla="*/ 4400035 h 4400035"/>
              <a:gd name="connsiteX7" fmla="*/ 846667 w 4565227"/>
              <a:gd name="connsiteY7" fmla="*/ 4244249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110826 w 4565227"/>
              <a:gd name="connsiteY6" fmla="*/ 4400035 h 4400035"/>
              <a:gd name="connsiteX7" fmla="*/ 846667 w 4565227"/>
              <a:gd name="connsiteY7" fmla="*/ 4244249 h 4400035"/>
              <a:gd name="connsiteX8" fmla="*/ 94603 w 4565227"/>
              <a:gd name="connsiteY8" fmla="*/ 3466646 h 4400035"/>
              <a:gd name="connsiteX9" fmla="*/ 0 w 4565227"/>
              <a:gd name="connsiteY9" fmla="*/ 3216256 h 4400035"/>
              <a:gd name="connsiteX10" fmla="*/ 0 w 4565227"/>
              <a:gd name="connsiteY10" fmla="*/ 223296 h 4400035"/>
              <a:gd name="connsiteX0" fmla="*/ 0 w 4565227"/>
              <a:gd name="connsiteY0" fmla="*/ 223296 h 4400035"/>
              <a:gd name="connsiteX1" fmla="*/ 223296 w 4565227"/>
              <a:gd name="connsiteY1" fmla="*/ 0 h 4400035"/>
              <a:gd name="connsiteX2" fmla="*/ 4341931 w 4565227"/>
              <a:gd name="connsiteY2" fmla="*/ 0 h 4400035"/>
              <a:gd name="connsiteX3" fmla="*/ 4565227 w 4565227"/>
              <a:gd name="connsiteY3" fmla="*/ 223296 h 4400035"/>
              <a:gd name="connsiteX4" fmla="*/ 4565227 w 4565227"/>
              <a:gd name="connsiteY4" fmla="*/ 4164523 h 4400035"/>
              <a:gd name="connsiteX5" fmla="*/ 4341931 w 4565227"/>
              <a:gd name="connsiteY5" fmla="*/ 4387819 h 4400035"/>
              <a:gd name="connsiteX6" fmla="*/ 1110826 w 4565227"/>
              <a:gd name="connsiteY6" fmla="*/ 4400035 h 4400035"/>
              <a:gd name="connsiteX7" fmla="*/ 846667 w 4565227"/>
              <a:gd name="connsiteY7" fmla="*/ 4244249 h 4400035"/>
              <a:gd name="connsiteX8" fmla="*/ 87830 w 4565227"/>
              <a:gd name="connsiteY8" fmla="*/ 3486966 h 4400035"/>
              <a:gd name="connsiteX9" fmla="*/ 0 w 4565227"/>
              <a:gd name="connsiteY9" fmla="*/ 3216256 h 4400035"/>
              <a:gd name="connsiteX10" fmla="*/ 0 w 4565227"/>
              <a:gd name="connsiteY10" fmla="*/ 223296 h 4400035"/>
              <a:gd name="connsiteX0" fmla="*/ 6773 w 4572000"/>
              <a:gd name="connsiteY0" fmla="*/ 223296 h 4400035"/>
              <a:gd name="connsiteX1" fmla="*/ 230069 w 4572000"/>
              <a:gd name="connsiteY1" fmla="*/ 0 h 4400035"/>
              <a:gd name="connsiteX2" fmla="*/ 4348704 w 4572000"/>
              <a:gd name="connsiteY2" fmla="*/ 0 h 4400035"/>
              <a:gd name="connsiteX3" fmla="*/ 4572000 w 4572000"/>
              <a:gd name="connsiteY3" fmla="*/ 223296 h 4400035"/>
              <a:gd name="connsiteX4" fmla="*/ 4572000 w 4572000"/>
              <a:gd name="connsiteY4" fmla="*/ 4164523 h 4400035"/>
              <a:gd name="connsiteX5" fmla="*/ 4348704 w 4572000"/>
              <a:gd name="connsiteY5" fmla="*/ 4387819 h 4400035"/>
              <a:gd name="connsiteX6" fmla="*/ 1117599 w 4572000"/>
              <a:gd name="connsiteY6" fmla="*/ 4400035 h 4400035"/>
              <a:gd name="connsiteX7" fmla="*/ 853440 w 4572000"/>
              <a:gd name="connsiteY7" fmla="*/ 4244249 h 4400035"/>
              <a:gd name="connsiteX8" fmla="*/ 94603 w 4572000"/>
              <a:gd name="connsiteY8" fmla="*/ 3486966 h 4400035"/>
              <a:gd name="connsiteX9" fmla="*/ 0 w 4572000"/>
              <a:gd name="connsiteY9" fmla="*/ 3256896 h 4400035"/>
              <a:gd name="connsiteX10" fmla="*/ 6773 w 4572000"/>
              <a:gd name="connsiteY10" fmla="*/ 223296 h 4400035"/>
              <a:gd name="connsiteX0" fmla="*/ 6773 w 4572000"/>
              <a:gd name="connsiteY0" fmla="*/ 223296 h 4400035"/>
              <a:gd name="connsiteX1" fmla="*/ 230069 w 4572000"/>
              <a:gd name="connsiteY1" fmla="*/ 0 h 4400035"/>
              <a:gd name="connsiteX2" fmla="*/ 4348704 w 4572000"/>
              <a:gd name="connsiteY2" fmla="*/ 0 h 4400035"/>
              <a:gd name="connsiteX3" fmla="*/ 4572000 w 4572000"/>
              <a:gd name="connsiteY3" fmla="*/ 223296 h 4400035"/>
              <a:gd name="connsiteX4" fmla="*/ 4572000 w 4572000"/>
              <a:gd name="connsiteY4" fmla="*/ 4164523 h 4400035"/>
              <a:gd name="connsiteX5" fmla="*/ 4348704 w 4572000"/>
              <a:gd name="connsiteY5" fmla="*/ 4387819 h 4400035"/>
              <a:gd name="connsiteX6" fmla="*/ 1117599 w 4572000"/>
              <a:gd name="connsiteY6" fmla="*/ 4400035 h 4400035"/>
              <a:gd name="connsiteX7" fmla="*/ 853440 w 4572000"/>
              <a:gd name="connsiteY7" fmla="*/ 4244249 h 4400035"/>
              <a:gd name="connsiteX8" fmla="*/ 94603 w 4572000"/>
              <a:gd name="connsiteY8" fmla="*/ 3514060 h 4400035"/>
              <a:gd name="connsiteX9" fmla="*/ 0 w 4572000"/>
              <a:gd name="connsiteY9" fmla="*/ 3256896 h 4400035"/>
              <a:gd name="connsiteX10" fmla="*/ 6773 w 4572000"/>
              <a:gd name="connsiteY10" fmla="*/ 223296 h 4400035"/>
              <a:gd name="connsiteX0" fmla="*/ 13546 w 4578773"/>
              <a:gd name="connsiteY0" fmla="*/ 223296 h 4400035"/>
              <a:gd name="connsiteX1" fmla="*/ 236842 w 4578773"/>
              <a:gd name="connsiteY1" fmla="*/ 0 h 4400035"/>
              <a:gd name="connsiteX2" fmla="*/ 4355477 w 4578773"/>
              <a:gd name="connsiteY2" fmla="*/ 0 h 4400035"/>
              <a:gd name="connsiteX3" fmla="*/ 4578773 w 4578773"/>
              <a:gd name="connsiteY3" fmla="*/ 223296 h 4400035"/>
              <a:gd name="connsiteX4" fmla="*/ 4578773 w 4578773"/>
              <a:gd name="connsiteY4" fmla="*/ 4164523 h 4400035"/>
              <a:gd name="connsiteX5" fmla="*/ 4355477 w 4578773"/>
              <a:gd name="connsiteY5" fmla="*/ 4387819 h 4400035"/>
              <a:gd name="connsiteX6" fmla="*/ 1124372 w 4578773"/>
              <a:gd name="connsiteY6" fmla="*/ 4400035 h 4400035"/>
              <a:gd name="connsiteX7" fmla="*/ 860213 w 4578773"/>
              <a:gd name="connsiteY7" fmla="*/ 4244249 h 4400035"/>
              <a:gd name="connsiteX8" fmla="*/ 101376 w 4578773"/>
              <a:gd name="connsiteY8" fmla="*/ 3514060 h 4400035"/>
              <a:gd name="connsiteX9" fmla="*/ 0 w 4578773"/>
              <a:gd name="connsiteY9" fmla="*/ 3297536 h 4400035"/>
              <a:gd name="connsiteX10" fmla="*/ 13546 w 4578773"/>
              <a:gd name="connsiteY10" fmla="*/ 223296 h 4400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8773" h="4400035">
                <a:moveTo>
                  <a:pt x="13546" y="223296"/>
                </a:moveTo>
                <a:cubicBezTo>
                  <a:pt x="13546" y="99973"/>
                  <a:pt x="113519" y="0"/>
                  <a:pt x="236842" y="0"/>
                </a:cubicBezTo>
                <a:lnTo>
                  <a:pt x="4355477" y="0"/>
                </a:lnTo>
                <a:cubicBezTo>
                  <a:pt x="4478800" y="0"/>
                  <a:pt x="4578773" y="99973"/>
                  <a:pt x="4578773" y="223296"/>
                </a:cubicBezTo>
                <a:lnTo>
                  <a:pt x="4578773" y="4164523"/>
                </a:lnTo>
                <a:cubicBezTo>
                  <a:pt x="4578773" y="4287846"/>
                  <a:pt x="4478800" y="4387819"/>
                  <a:pt x="4355477" y="4387819"/>
                </a:cubicBezTo>
                <a:lnTo>
                  <a:pt x="1124372" y="4400035"/>
                </a:lnTo>
                <a:cubicBezTo>
                  <a:pt x="1022772" y="4395519"/>
                  <a:pt x="948266" y="4323272"/>
                  <a:pt x="860213" y="4244249"/>
                </a:cubicBezTo>
                <a:lnTo>
                  <a:pt x="101376" y="3514060"/>
                </a:lnTo>
                <a:cubicBezTo>
                  <a:pt x="18693" y="3432780"/>
                  <a:pt x="0" y="3386993"/>
                  <a:pt x="0" y="3297536"/>
                </a:cubicBezTo>
                <a:cubicBezTo>
                  <a:pt x="2258" y="2286336"/>
                  <a:pt x="11288" y="1234496"/>
                  <a:pt x="13546" y="223296"/>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6" name="TextBox 45"/>
          <p:cNvSpPr txBox="1"/>
          <p:nvPr/>
        </p:nvSpPr>
        <p:spPr>
          <a:xfrm>
            <a:off x="5603594" y="1162008"/>
            <a:ext cx="3179726" cy="3170099"/>
          </a:xfrm>
          <a:prstGeom prst="rect">
            <a:avLst/>
          </a:prstGeom>
          <a:noFill/>
        </p:spPr>
        <p:txBody>
          <a:bodyPr wrap="square" rtlCol="0">
            <a:spAutoFit/>
          </a:bodyPr>
          <a:lstStyle/>
          <a:p>
            <a:pPr marL="257175" indent="-257175">
              <a:buFont typeface="Arial" panose="020B0604020202020204" pitchFamily="34" charset="0"/>
              <a:buChar char="•"/>
            </a:pPr>
            <a:r>
              <a:rPr lang="en-US" sz="2000" dirty="0">
                <a:solidFill>
                  <a:schemeClr val="bg1"/>
                </a:solidFill>
                <a:latin typeface="Minion Pro SmBd" panose="02040603060306020203" pitchFamily="18" charset="0"/>
                <a:cs typeface="Courier New" panose="02070309020205020404" pitchFamily="49" charset="0"/>
              </a:rPr>
              <a:t>Competency Standards</a:t>
            </a:r>
          </a:p>
          <a:p>
            <a:pPr marL="257175" indent="-257175">
              <a:buFont typeface="Arial" panose="020B0604020202020204" pitchFamily="34" charset="0"/>
              <a:buChar char="•"/>
            </a:pPr>
            <a:endParaRPr lang="en-US" sz="2000" dirty="0">
              <a:solidFill>
                <a:schemeClr val="bg1"/>
              </a:solidFill>
              <a:latin typeface="Minion Pro SmBd" panose="02040603060306020203" pitchFamily="18" charset="0"/>
              <a:cs typeface="Courier New" panose="02070309020205020404" pitchFamily="49" charset="0"/>
            </a:endParaRPr>
          </a:p>
          <a:p>
            <a:pPr marL="257175" indent="-257175">
              <a:buFont typeface="Arial" panose="020B0604020202020204" pitchFamily="34" charset="0"/>
              <a:buChar char="•"/>
            </a:pPr>
            <a:r>
              <a:rPr lang="en-US" sz="2000" dirty="0">
                <a:solidFill>
                  <a:schemeClr val="bg1"/>
                </a:solidFill>
                <a:latin typeface="Minion Pro SmBd" panose="02040603060306020203" pitchFamily="18" charset="0"/>
                <a:cs typeface="Courier New" panose="02070309020205020404" pitchFamily="49" charset="0"/>
              </a:rPr>
              <a:t>Qualifications</a:t>
            </a:r>
          </a:p>
          <a:p>
            <a:pPr marL="257175" indent="-257175">
              <a:buFont typeface="Arial" panose="020B0604020202020204" pitchFamily="34" charset="0"/>
              <a:buChar char="•"/>
            </a:pPr>
            <a:endParaRPr lang="en-US" sz="2000" dirty="0">
              <a:solidFill>
                <a:schemeClr val="bg1"/>
              </a:solidFill>
              <a:latin typeface="Minion Pro SmBd" panose="02040603060306020203" pitchFamily="18" charset="0"/>
              <a:cs typeface="Courier New" panose="02070309020205020404" pitchFamily="49" charset="0"/>
            </a:endParaRPr>
          </a:p>
          <a:p>
            <a:pPr marL="257175" indent="-257175">
              <a:buFont typeface="Arial" panose="020B0604020202020204" pitchFamily="34" charset="0"/>
              <a:buChar char="•"/>
            </a:pPr>
            <a:r>
              <a:rPr lang="en-US" sz="2000" dirty="0">
                <a:solidFill>
                  <a:schemeClr val="bg1"/>
                </a:solidFill>
                <a:latin typeface="Minion Pro SmBd" panose="02040603060306020203" pitchFamily="18" charset="0"/>
                <a:cs typeface="Courier New" panose="02070309020205020404" pitchFamily="49" charset="0"/>
              </a:rPr>
              <a:t>Training Materials</a:t>
            </a:r>
          </a:p>
          <a:p>
            <a:pPr marL="257175" indent="-257175">
              <a:buFont typeface="Arial" panose="020B0604020202020204" pitchFamily="34" charset="0"/>
              <a:buChar char="•"/>
            </a:pPr>
            <a:endParaRPr lang="en-US" sz="2000" dirty="0">
              <a:solidFill>
                <a:schemeClr val="bg1"/>
              </a:solidFill>
              <a:latin typeface="Minion Pro SmBd" panose="02040603060306020203" pitchFamily="18" charset="0"/>
              <a:cs typeface="Courier New" panose="02070309020205020404" pitchFamily="49" charset="0"/>
            </a:endParaRPr>
          </a:p>
          <a:p>
            <a:pPr marL="257175" indent="-257175">
              <a:buFont typeface="Arial" panose="020B0604020202020204" pitchFamily="34" charset="0"/>
              <a:buChar char="•"/>
            </a:pPr>
            <a:r>
              <a:rPr lang="en-US" sz="2000" dirty="0">
                <a:solidFill>
                  <a:schemeClr val="bg1"/>
                </a:solidFill>
                <a:latin typeface="Minion Pro SmBd" panose="02040603060306020203" pitchFamily="18" charset="0"/>
                <a:cs typeface="Courier New" panose="02070309020205020404" pitchFamily="49" charset="0"/>
              </a:rPr>
              <a:t>Training </a:t>
            </a:r>
            <a:r>
              <a:rPr lang="en-US" sz="2000" dirty="0" err="1">
                <a:solidFill>
                  <a:schemeClr val="bg1"/>
                </a:solidFill>
                <a:latin typeface="Minion Pro SmBd" panose="02040603060306020203" pitchFamily="18" charset="0"/>
                <a:cs typeface="Courier New" panose="02070309020205020404" pitchFamily="49" charset="0"/>
              </a:rPr>
              <a:t>Organisations</a:t>
            </a:r>
            <a:endParaRPr lang="en-US" sz="2000" dirty="0">
              <a:solidFill>
                <a:schemeClr val="bg1"/>
              </a:solidFill>
              <a:latin typeface="Minion Pro SmBd" panose="02040603060306020203" pitchFamily="18" charset="0"/>
              <a:cs typeface="Courier New" panose="02070309020205020404" pitchFamily="49" charset="0"/>
            </a:endParaRPr>
          </a:p>
          <a:p>
            <a:pPr marL="257175" indent="-257175">
              <a:buFont typeface="Arial" panose="020B0604020202020204" pitchFamily="34" charset="0"/>
              <a:buChar char="•"/>
            </a:pPr>
            <a:endParaRPr lang="en-US" sz="2000" dirty="0">
              <a:solidFill>
                <a:schemeClr val="bg1"/>
              </a:solidFill>
              <a:latin typeface="Minion Pro SmBd" panose="02040603060306020203" pitchFamily="18" charset="0"/>
              <a:cs typeface="Courier New" panose="02070309020205020404" pitchFamily="49" charset="0"/>
            </a:endParaRPr>
          </a:p>
          <a:p>
            <a:pPr marL="257175" indent="-257175">
              <a:buFont typeface="Arial" panose="020B0604020202020204" pitchFamily="34" charset="0"/>
              <a:buChar char="•"/>
            </a:pPr>
            <a:r>
              <a:rPr lang="en-US" sz="2000" dirty="0">
                <a:solidFill>
                  <a:schemeClr val="bg1"/>
                </a:solidFill>
                <a:latin typeface="Minion Pro SmBd" panose="02040603060306020203" pitchFamily="18" charset="0"/>
                <a:cs typeface="Courier New" panose="02070309020205020404" pitchFamily="49" charset="0"/>
              </a:rPr>
              <a:t>Training Delivery and Assessment</a:t>
            </a:r>
          </a:p>
        </p:txBody>
      </p:sp>
      <p:grpSp>
        <p:nvGrpSpPr>
          <p:cNvPr id="7" name="Group 6"/>
          <p:cNvGrpSpPr/>
          <p:nvPr/>
        </p:nvGrpSpPr>
        <p:grpSpPr>
          <a:xfrm>
            <a:off x="2567580" y="1082232"/>
            <a:ext cx="6012291" cy="6580002"/>
            <a:chOff x="3314168" y="376149"/>
            <a:chExt cx="8016388" cy="8773336"/>
          </a:xfrm>
          <a:effectLst>
            <a:outerShdw blurRad="114300" dist="76200" dir="8100000" algn="tr" rotWithShape="0">
              <a:prstClr val="black">
                <a:alpha val="40000"/>
              </a:prstClr>
            </a:outerShdw>
          </a:effectLst>
        </p:grpSpPr>
        <p:sp>
          <p:nvSpPr>
            <p:cNvPr id="43" name="Freeform 295"/>
            <p:cNvSpPr>
              <a:spLocks/>
            </p:cNvSpPr>
            <p:nvPr/>
          </p:nvSpPr>
          <p:spPr bwMode="auto">
            <a:xfrm rot="20454744" flipH="1">
              <a:off x="5266709" y="4356188"/>
              <a:ext cx="4339498" cy="3918225"/>
            </a:xfrm>
            <a:custGeom>
              <a:avLst/>
              <a:gdLst>
                <a:gd name="T0" fmla="*/ 601 w 884"/>
                <a:gd name="T1" fmla="*/ 545 h 828"/>
                <a:gd name="T2" fmla="*/ 416 w 884"/>
                <a:gd name="T3" fmla="*/ 828 h 828"/>
                <a:gd name="T4" fmla="*/ 0 w 884"/>
                <a:gd name="T5" fmla="*/ 828 h 828"/>
                <a:gd name="T6" fmla="*/ 354 w 884"/>
                <a:gd name="T7" fmla="*/ 321 h 828"/>
                <a:gd name="T8" fmla="*/ 354 w 884"/>
                <a:gd name="T9" fmla="*/ 152 h 828"/>
                <a:gd name="T10" fmla="*/ 393 w 884"/>
                <a:gd name="T11" fmla="*/ 58 h 828"/>
                <a:gd name="T12" fmla="*/ 548 w 884"/>
                <a:gd name="T13" fmla="*/ 114 h 828"/>
                <a:gd name="T14" fmla="*/ 563 w 884"/>
                <a:gd name="T15" fmla="*/ 135 h 828"/>
                <a:gd name="T16" fmla="*/ 720 w 884"/>
                <a:gd name="T17" fmla="*/ 0 h 828"/>
                <a:gd name="T18" fmla="*/ 784 w 884"/>
                <a:gd name="T19" fmla="*/ 107 h 828"/>
                <a:gd name="T20" fmla="*/ 843 w 884"/>
                <a:gd name="T21" fmla="*/ 275 h 828"/>
                <a:gd name="T22" fmla="*/ 884 w 884"/>
                <a:gd name="T23" fmla="*/ 397 h 828"/>
                <a:gd name="T24" fmla="*/ 776 w 884"/>
                <a:gd name="T25" fmla="*/ 472 h 828"/>
                <a:gd name="T26" fmla="*/ 701 w 884"/>
                <a:gd name="T27" fmla="*/ 531 h 828"/>
                <a:gd name="T28" fmla="*/ 601 w 884"/>
                <a:gd name="T29" fmla="*/ 545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4" h="828">
                  <a:moveTo>
                    <a:pt x="601" y="545"/>
                  </a:moveTo>
                  <a:cubicBezTo>
                    <a:pt x="416" y="828"/>
                    <a:pt x="416" y="828"/>
                    <a:pt x="416" y="828"/>
                  </a:cubicBezTo>
                  <a:cubicBezTo>
                    <a:pt x="0" y="828"/>
                    <a:pt x="0" y="828"/>
                    <a:pt x="0" y="828"/>
                  </a:cubicBezTo>
                  <a:cubicBezTo>
                    <a:pt x="354" y="321"/>
                    <a:pt x="354" y="321"/>
                    <a:pt x="354" y="321"/>
                  </a:cubicBezTo>
                  <a:cubicBezTo>
                    <a:pt x="354" y="152"/>
                    <a:pt x="354" y="152"/>
                    <a:pt x="354" y="152"/>
                  </a:cubicBezTo>
                  <a:cubicBezTo>
                    <a:pt x="354" y="117"/>
                    <a:pt x="368" y="83"/>
                    <a:pt x="393" y="58"/>
                  </a:cubicBezTo>
                  <a:cubicBezTo>
                    <a:pt x="548" y="114"/>
                    <a:pt x="548" y="114"/>
                    <a:pt x="548" y="114"/>
                  </a:cubicBezTo>
                  <a:cubicBezTo>
                    <a:pt x="539" y="124"/>
                    <a:pt x="550" y="140"/>
                    <a:pt x="563" y="135"/>
                  </a:cubicBezTo>
                  <a:cubicBezTo>
                    <a:pt x="720" y="0"/>
                    <a:pt x="720" y="0"/>
                    <a:pt x="720" y="0"/>
                  </a:cubicBezTo>
                  <a:cubicBezTo>
                    <a:pt x="784" y="107"/>
                    <a:pt x="784" y="107"/>
                    <a:pt x="784" y="107"/>
                  </a:cubicBezTo>
                  <a:cubicBezTo>
                    <a:pt x="843" y="275"/>
                    <a:pt x="843" y="275"/>
                    <a:pt x="843" y="275"/>
                  </a:cubicBezTo>
                  <a:cubicBezTo>
                    <a:pt x="884" y="397"/>
                    <a:pt x="884" y="397"/>
                    <a:pt x="884" y="397"/>
                  </a:cubicBezTo>
                  <a:cubicBezTo>
                    <a:pt x="776" y="472"/>
                    <a:pt x="776" y="472"/>
                    <a:pt x="776" y="472"/>
                  </a:cubicBezTo>
                  <a:cubicBezTo>
                    <a:pt x="701" y="531"/>
                    <a:pt x="701" y="531"/>
                    <a:pt x="701" y="531"/>
                  </a:cubicBezTo>
                  <a:cubicBezTo>
                    <a:pt x="675" y="558"/>
                    <a:pt x="627" y="555"/>
                    <a:pt x="601" y="54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Rounded Rectangle 10"/>
            <p:cNvSpPr/>
            <p:nvPr/>
          </p:nvSpPr>
          <p:spPr>
            <a:xfrm rot="20524898">
              <a:off x="3314168" y="376149"/>
              <a:ext cx="4085025" cy="7751513"/>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297"/>
            <p:cNvSpPr>
              <a:spLocks/>
            </p:cNvSpPr>
            <p:nvPr/>
          </p:nvSpPr>
          <p:spPr bwMode="auto">
            <a:xfrm rot="20454744" flipH="1">
              <a:off x="4607602" y="5127111"/>
              <a:ext cx="1480136" cy="899264"/>
            </a:xfrm>
            <a:custGeom>
              <a:avLst/>
              <a:gdLst>
                <a:gd name="T0" fmla="*/ 296 w 306"/>
                <a:gd name="T1" fmla="*/ 53 h 189"/>
                <a:gd name="T2" fmla="*/ 296 w 306"/>
                <a:gd name="T3" fmla="*/ 53 h 189"/>
                <a:gd name="T4" fmla="*/ 253 w 306"/>
                <a:gd name="T5" fmla="*/ 131 h 189"/>
                <a:gd name="T6" fmla="*/ 89 w 306"/>
                <a:gd name="T7" fmla="*/ 180 h 189"/>
                <a:gd name="T8" fmla="*/ 10 w 306"/>
                <a:gd name="T9" fmla="*/ 137 h 189"/>
                <a:gd name="T10" fmla="*/ 10 w 306"/>
                <a:gd name="T11" fmla="*/ 137 h 189"/>
                <a:gd name="T12" fmla="*/ 53 w 306"/>
                <a:gd name="T13" fmla="*/ 58 h 189"/>
                <a:gd name="T14" fmla="*/ 217 w 306"/>
                <a:gd name="T15" fmla="*/ 10 h 189"/>
                <a:gd name="T16" fmla="*/ 296 w 306"/>
                <a:gd name="T17" fmla="*/ 5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89">
                  <a:moveTo>
                    <a:pt x="296" y="53"/>
                  </a:moveTo>
                  <a:cubicBezTo>
                    <a:pt x="296" y="53"/>
                    <a:pt x="296" y="53"/>
                    <a:pt x="296" y="53"/>
                  </a:cubicBezTo>
                  <a:cubicBezTo>
                    <a:pt x="306" y="86"/>
                    <a:pt x="287" y="121"/>
                    <a:pt x="253" y="131"/>
                  </a:cubicBezTo>
                  <a:cubicBezTo>
                    <a:pt x="89" y="180"/>
                    <a:pt x="89" y="180"/>
                    <a:pt x="89" y="180"/>
                  </a:cubicBezTo>
                  <a:cubicBezTo>
                    <a:pt x="55" y="189"/>
                    <a:pt x="20" y="170"/>
                    <a:pt x="10" y="137"/>
                  </a:cubicBezTo>
                  <a:cubicBezTo>
                    <a:pt x="10" y="137"/>
                    <a:pt x="10" y="137"/>
                    <a:pt x="10" y="137"/>
                  </a:cubicBezTo>
                  <a:cubicBezTo>
                    <a:pt x="0" y="103"/>
                    <a:pt x="20" y="68"/>
                    <a:pt x="53" y="58"/>
                  </a:cubicBezTo>
                  <a:cubicBezTo>
                    <a:pt x="217" y="10"/>
                    <a:pt x="217" y="10"/>
                    <a:pt x="217" y="10"/>
                  </a:cubicBezTo>
                  <a:cubicBezTo>
                    <a:pt x="251" y="0"/>
                    <a:pt x="286" y="19"/>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2" name="Freeform 298"/>
            <p:cNvSpPr>
              <a:spLocks/>
            </p:cNvSpPr>
            <p:nvPr/>
          </p:nvSpPr>
          <p:spPr bwMode="auto">
            <a:xfrm rot="20454744" flipH="1">
              <a:off x="5502045" y="5309207"/>
              <a:ext cx="538231" cy="513866"/>
            </a:xfrm>
            <a:custGeom>
              <a:avLst/>
              <a:gdLst>
                <a:gd name="T0" fmla="*/ 111 w 111"/>
                <a:gd name="T1" fmla="*/ 89 h 110"/>
                <a:gd name="T2" fmla="*/ 67 w 111"/>
                <a:gd name="T3" fmla="*/ 102 h 110"/>
                <a:gd name="T4" fmla="*/ 9 w 111"/>
                <a:gd name="T5" fmla="*/ 74 h 110"/>
                <a:gd name="T6" fmla="*/ 6 w 111"/>
                <a:gd name="T7" fmla="*/ 64 h 110"/>
                <a:gd name="T8" fmla="*/ 41 w 111"/>
                <a:gd name="T9" fmla="*/ 13 h 110"/>
                <a:gd name="T10" fmla="*/ 84 w 111"/>
                <a:gd name="T11" fmla="*/ 0 h 110"/>
                <a:gd name="T12" fmla="*/ 111 w 111"/>
                <a:gd name="T13" fmla="*/ 89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89"/>
                  </a:moveTo>
                  <a:cubicBezTo>
                    <a:pt x="67" y="102"/>
                    <a:pt x="67" y="102"/>
                    <a:pt x="67" y="102"/>
                  </a:cubicBezTo>
                  <a:cubicBezTo>
                    <a:pt x="40" y="110"/>
                    <a:pt x="15" y="95"/>
                    <a:pt x="9" y="74"/>
                  </a:cubicBezTo>
                  <a:cubicBezTo>
                    <a:pt x="6" y="64"/>
                    <a:pt x="6" y="64"/>
                    <a:pt x="6" y="64"/>
                  </a:cubicBezTo>
                  <a:cubicBezTo>
                    <a:pt x="0" y="43"/>
                    <a:pt x="14" y="20"/>
                    <a:pt x="41" y="13"/>
                  </a:cubicBezTo>
                  <a:cubicBezTo>
                    <a:pt x="84" y="0"/>
                    <a:pt x="84" y="0"/>
                    <a:pt x="84" y="0"/>
                  </a:cubicBezTo>
                  <a:lnTo>
                    <a:pt x="111" y="89"/>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3" name="Freeform 299"/>
            <p:cNvSpPr>
              <a:spLocks/>
            </p:cNvSpPr>
            <p:nvPr/>
          </p:nvSpPr>
          <p:spPr bwMode="auto">
            <a:xfrm rot="20454744" flipH="1">
              <a:off x="4481194" y="4553300"/>
              <a:ext cx="1513785" cy="899264"/>
            </a:xfrm>
            <a:custGeom>
              <a:avLst/>
              <a:gdLst>
                <a:gd name="T0" fmla="*/ 296 w 306"/>
                <a:gd name="T1" fmla="*/ 53 h 190"/>
                <a:gd name="T2" fmla="*/ 296 w 306"/>
                <a:gd name="T3" fmla="*/ 53 h 190"/>
                <a:gd name="T4" fmla="*/ 253 w 306"/>
                <a:gd name="T5" fmla="*/ 132 h 190"/>
                <a:gd name="T6" fmla="*/ 88 w 306"/>
                <a:gd name="T7" fmla="*/ 180 h 190"/>
                <a:gd name="T8" fmla="*/ 10 w 306"/>
                <a:gd name="T9" fmla="*/ 137 h 190"/>
                <a:gd name="T10" fmla="*/ 10 w 306"/>
                <a:gd name="T11" fmla="*/ 137 h 190"/>
                <a:gd name="T12" fmla="*/ 53 w 306"/>
                <a:gd name="T13" fmla="*/ 59 h 190"/>
                <a:gd name="T14" fmla="*/ 217 w 306"/>
                <a:gd name="T15" fmla="*/ 10 h 190"/>
                <a:gd name="T16" fmla="*/ 296 w 306"/>
                <a:gd name="T17" fmla="*/ 5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90">
                  <a:moveTo>
                    <a:pt x="296" y="53"/>
                  </a:moveTo>
                  <a:cubicBezTo>
                    <a:pt x="296" y="53"/>
                    <a:pt x="296" y="53"/>
                    <a:pt x="296" y="53"/>
                  </a:cubicBezTo>
                  <a:cubicBezTo>
                    <a:pt x="306" y="87"/>
                    <a:pt x="286" y="122"/>
                    <a:pt x="253" y="132"/>
                  </a:cubicBezTo>
                  <a:cubicBezTo>
                    <a:pt x="88" y="180"/>
                    <a:pt x="88" y="180"/>
                    <a:pt x="88" y="180"/>
                  </a:cubicBezTo>
                  <a:cubicBezTo>
                    <a:pt x="55" y="190"/>
                    <a:pt x="20" y="171"/>
                    <a:pt x="10" y="137"/>
                  </a:cubicBezTo>
                  <a:cubicBezTo>
                    <a:pt x="10" y="137"/>
                    <a:pt x="10" y="137"/>
                    <a:pt x="10" y="137"/>
                  </a:cubicBezTo>
                  <a:cubicBezTo>
                    <a:pt x="0" y="104"/>
                    <a:pt x="19" y="68"/>
                    <a:pt x="53" y="59"/>
                  </a:cubicBezTo>
                  <a:cubicBezTo>
                    <a:pt x="217" y="10"/>
                    <a:pt x="217" y="10"/>
                    <a:pt x="217" y="10"/>
                  </a:cubicBezTo>
                  <a:cubicBezTo>
                    <a:pt x="251" y="0"/>
                    <a:pt x="286" y="20"/>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4" name="Freeform 300"/>
            <p:cNvSpPr>
              <a:spLocks/>
            </p:cNvSpPr>
            <p:nvPr/>
          </p:nvSpPr>
          <p:spPr bwMode="auto">
            <a:xfrm rot="20454744" flipH="1">
              <a:off x="5366080" y="4710550"/>
              <a:ext cx="538231" cy="513866"/>
            </a:xfrm>
            <a:custGeom>
              <a:avLst/>
              <a:gdLst>
                <a:gd name="T0" fmla="*/ 110 w 110"/>
                <a:gd name="T1" fmla="*/ 90 h 110"/>
                <a:gd name="T2" fmla="*/ 66 w 110"/>
                <a:gd name="T3" fmla="*/ 103 h 110"/>
                <a:gd name="T4" fmla="*/ 9 w 110"/>
                <a:gd name="T5" fmla="*/ 75 h 110"/>
                <a:gd name="T6" fmla="*/ 6 w 110"/>
                <a:gd name="T7" fmla="*/ 64 h 110"/>
                <a:gd name="T8" fmla="*/ 40 w 110"/>
                <a:gd name="T9" fmla="*/ 13 h 110"/>
                <a:gd name="T10" fmla="*/ 84 w 110"/>
                <a:gd name="T11" fmla="*/ 0 h 110"/>
                <a:gd name="T12" fmla="*/ 110 w 110"/>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0" h="110">
                  <a:moveTo>
                    <a:pt x="110" y="90"/>
                  </a:moveTo>
                  <a:cubicBezTo>
                    <a:pt x="66" y="103"/>
                    <a:pt x="66" y="103"/>
                    <a:pt x="66" y="103"/>
                  </a:cubicBezTo>
                  <a:cubicBezTo>
                    <a:pt x="40" y="110"/>
                    <a:pt x="15" y="96"/>
                    <a:pt x="9" y="75"/>
                  </a:cubicBezTo>
                  <a:cubicBezTo>
                    <a:pt x="6" y="64"/>
                    <a:pt x="6" y="64"/>
                    <a:pt x="6" y="64"/>
                  </a:cubicBezTo>
                  <a:cubicBezTo>
                    <a:pt x="0" y="44"/>
                    <a:pt x="13" y="21"/>
                    <a:pt x="40" y="13"/>
                  </a:cubicBezTo>
                  <a:cubicBezTo>
                    <a:pt x="84" y="0"/>
                    <a:pt x="84" y="0"/>
                    <a:pt x="84" y="0"/>
                  </a:cubicBezTo>
                  <a:lnTo>
                    <a:pt x="110"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5" name="Freeform 301"/>
            <p:cNvSpPr>
              <a:spLocks/>
            </p:cNvSpPr>
            <p:nvPr/>
          </p:nvSpPr>
          <p:spPr bwMode="auto">
            <a:xfrm rot="20454744" flipH="1">
              <a:off x="4846036" y="5735014"/>
              <a:ext cx="1412856" cy="867159"/>
            </a:xfrm>
            <a:custGeom>
              <a:avLst/>
              <a:gdLst>
                <a:gd name="T0" fmla="*/ 276 w 286"/>
                <a:gd name="T1" fmla="*/ 52 h 183"/>
                <a:gd name="T2" fmla="*/ 276 w 286"/>
                <a:gd name="T3" fmla="*/ 52 h 183"/>
                <a:gd name="T4" fmla="*/ 233 w 286"/>
                <a:gd name="T5" fmla="*/ 131 h 183"/>
                <a:gd name="T6" fmla="*/ 89 w 286"/>
                <a:gd name="T7" fmla="*/ 173 h 183"/>
                <a:gd name="T8" fmla="*/ 10 w 286"/>
                <a:gd name="T9" fmla="*/ 130 h 183"/>
                <a:gd name="T10" fmla="*/ 10 w 286"/>
                <a:gd name="T11" fmla="*/ 130 h 183"/>
                <a:gd name="T12" fmla="*/ 53 w 286"/>
                <a:gd name="T13" fmla="*/ 52 h 183"/>
                <a:gd name="T14" fmla="*/ 197 w 286"/>
                <a:gd name="T15" fmla="*/ 9 h 183"/>
                <a:gd name="T16" fmla="*/ 276 w 286"/>
                <a:gd name="T17" fmla="*/ 5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6" h="183">
                  <a:moveTo>
                    <a:pt x="276" y="52"/>
                  </a:moveTo>
                  <a:cubicBezTo>
                    <a:pt x="276" y="52"/>
                    <a:pt x="276" y="52"/>
                    <a:pt x="276" y="52"/>
                  </a:cubicBezTo>
                  <a:cubicBezTo>
                    <a:pt x="286" y="86"/>
                    <a:pt x="266" y="121"/>
                    <a:pt x="233" y="131"/>
                  </a:cubicBezTo>
                  <a:cubicBezTo>
                    <a:pt x="89" y="173"/>
                    <a:pt x="89" y="173"/>
                    <a:pt x="89" y="173"/>
                  </a:cubicBezTo>
                  <a:cubicBezTo>
                    <a:pt x="56" y="183"/>
                    <a:pt x="20" y="164"/>
                    <a:pt x="10" y="130"/>
                  </a:cubicBezTo>
                  <a:cubicBezTo>
                    <a:pt x="10" y="130"/>
                    <a:pt x="10" y="130"/>
                    <a:pt x="10" y="130"/>
                  </a:cubicBezTo>
                  <a:cubicBezTo>
                    <a:pt x="0" y="97"/>
                    <a:pt x="20" y="62"/>
                    <a:pt x="53" y="52"/>
                  </a:cubicBezTo>
                  <a:cubicBezTo>
                    <a:pt x="197" y="9"/>
                    <a:pt x="197" y="9"/>
                    <a:pt x="197" y="9"/>
                  </a:cubicBezTo>
                  <a:cubicBezTo>
                    <a:pt x="231" y="0"/>
                    <a:pt x="266" y="19"/>
                    <a:pt x="276" y="5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6" name="Freeform 302"/>
            <p:cNvSpPr>
              <a:spLocks/>
            </p:cNvSpPr>
            <p:nvPr/>
          </p:nvSpPr>
          <p:spPr bwMode="auto">
            <a:xfrm rot="20454744" flipH="1">
              <a:off x="5669799" y="5896888"/>
              <a:ext cx="538231" cy="513866"/>
            </a:xfrm>
            <a:custGeom>
              <a:avLst/>
              <a:gdLst>
                <a:gd name="T0" fmla="*/ 111 w 111"/>
                <a:gd name="T1" fmla="*/ 90 h 111"/>
                <a:gd name="T2" fmla="*/ 67 w 111"/>
                <a:gd name="T3" fmla="*/ 103 h 111"/>
                <a:gd name="T4" fmla="*/ 9 w 111"/>
                <a:gd name="T5" fmla="*/ 75 h 111"/>
                <a:gd name="T6" fmla="*/ 6 w 111"/>
                <a:gd name="T7" fmla="*/ 65 h 111"/>
                <a:gd name="T8" fmla="*/ 41 w 111"/>
                <a:gd name="T9" fmla="*/ 13 h 111"/>
                <a:gd name="T10" fmla="*/ 85 w 111"/>
                <a:gd name="T11" fmla="*/ 0 h 111"/>
                <a:gd name="T12" fmla="*/ 111 w 111"/>
                <a:gd name="T13" fmla="*/ 90 h 111"/>
              </a:gdLst>
              <a:ahLst/>
              <a:cxnLst>
                <a:cxn ang="0">
                  <a:pos x="T0" y="T1"/>
                </a:cxn>
                <a:cxn ang="0">
                  <a:pos x="T2" y="T3"/>
                </a:cxn>
                <a:cxn ang="0">
                  <a:pos x="T4" y="T5"/>
                </a:cxn>
                <a:cxn ang="0">
                  <a:pos x="T6" y="T7"/>
                </a:cxn>
                <a:cxn ang="0">
                  <a:pos x="T8" y="T9"/>
                </a:cxn>
                <a:cxn ang="0">
                  <a:pos x="T10" y="T11"/>
                </a:cxn>
                <a:cxn ang="0">
                  <a:pos x="T12" y="T13"/>
                </a:cxn>
              </a:cxnLst>
              <a:rect l="0" t="0" r="r" b="b"/>
              <a:pathLst>
                <a:path w="111" h="111">
                  <a:moveTo>
                    <a:pt x="111" y="90"/>
                  </a:moveTo>
                  <a:cubicBezTo>
                    <a:pt x="67" y="103"/>
                    <a:pt x="67" y="103"/>
                    <a:pt x="67" y="103"/>
                  </a:cubicBezTo>
                  <a:cubicBezTo>
                    <a:pt x="40" y="111"/>
                    <a:pt x="15" y="96"/>
                    <a:pt x="9"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7" name="Freeform 303"/>
            <p:cNvSpPr>
              <a:spLocks/>
            </p:cNvSpPr>
            <p:nvPr/>
          </p:nvSpPr>
          <p:spPr bwMode="auto">
            <a:xfrm rot="20454744" flipH="1">
              <a:off x="5075832" y="6323568"/>
              <a:ext cx="1278298" cy="835031"/>
            </a:xfrm>
            <a:custGeom>
              <a:avLst/>
              <a:gdLst>
                <a:gd name="T0" fmla="*/ 249 w 259"/>
                <a:gd name="T1" fmla="*/ 53 h 176"/>
                <a:gd name="T2" fmla="*/ 249 w 259"/>
                <a:gd name="T3" fmla="*/ 53 h 176"/>
                <a:gd name="T4" fmla="*/ 206 w 259"/>
                <a:gd name="T5" fmla="*/ 132 h 176"/>
                <a:gd name="T6" fmla="*/ 88 w 259"/>
                <a:gd name="T7" fmla="*/ 166 h 176"/>
                <a:gd name="T8" fmla="*/ 9 w 259"/>
                <a:gd name="T9" fmla="*/ 123 h 176"/>
                <a:gd name="T10" fmla="*/ 9 w 259"/>
                <a:gd name="T11" fmla="*/ 123 h 176"/>
                <a:gd name="T12" fmla="*/ 52 w 259"/>
                <a:gd name="T13" fmla="*/ 45 h 176"/>
                <a:gd name="T14" fmla="*/ 170 w 259"/>
                <a:gd name="T15" fmla="*/ 10 h 176"/>
                <a:gd name="T16" fmla="*/ 249 w 259"/>
                <a:gd name="T17" fmla="*/ 5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 h="176">
                  <a:moveTo>
                    <a:pt x="249" y="53"/>
                  </a:moveTo>
                  <a:cubicBezTo>
                    <a:pt x="249" y="53"/>
                    <a:pt x="249" y="53"/>
                    <a:pt x="249" y="53"/>
                  </a:cubicBezTo>
                  <a:cubicBezTo>
                    <a:pt x="259" y="86"/>
                    <a:pt x="239" y="122"/>
                    <a:pt x="206" y="132"/>
                  </a:cubicBezTo>
                  <a:cubicBezTo>
                    <a:pt x="88" y="166"/>
                    <a:pt x="88" y="166"/>
                    <a:pt x="88" y="166"/>
                  </a:cubicBezTo>
                  <a:cubicBezTo>
                    <a:pt x="55" y="176"/>
                    <a:pt x="19" y="157"/>
                    <a:pt x="9" y="123"/>
                  </a:cubicBezTo>
                  <a:cubicBezTo>
                    <a:pt x="9" y="123"/>
                    <a:pt x="9" y="123"/>
                    <a:pt x="9" y="123"/>
                  </a:cubicBezTo>
                  <a:cubicBezTo>
                    <a:pt x="0" y="90"/>
                    <a:pt x="19" y="55"/>
                    <a:pt x="52" y="45"/>
                  </a:cubicBezTo>
                  <a:cubicBezTo>
                    <a:pt x="170" y="10"/>
                    <a:pt x="170" y="10"/>
                    <a:pt x="170" y="10"/>
                  </a:cubicBezTo>
                  <a:cubicBezTo>
                    <a:pt x="204" y="0"/>
                    <a:pt x="239" y="20"/>
                    <a:pt x="249"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8" name="Freeform 304"/>
            <p:cNvSpPr>
              <a:spLocks/>
            </p:cNvSpPr>
            <p:nvPr/>
          </p:nvSpPr>
          <p:spPr bwMode="auto">
            <a:xfrm rot="20454744" flipH="1">
              <a:off x="5730759" y="6481702"/>
              <a:ext cx="571881" cy="513866"/>
            </a:xfrm>
            <a:custGeom>
              <a:avLst/>
              <a:gdLst>
                <a:gd name="T0" fmla="*/ 111 w 111"/>
                <a:gd name="T1" fmla="*/ 90 h 110"/>
                <a:gd name="T2" fmla="*/ 67 w 111"/>
                <a:gd name="T3" fmla="*/ 103 h 110"/>
                <a:gd name="T4" fmla="*/ 10 w 111"/>
                <a:gd name="T5" fmla="*/ 75 h 110"/>
                <a:gd name="T6" fmla="*/ 6 w 111"/>
                <a:gd name="T7" fmla="*/ 65 h 110"/>
                <a:gd name="T8" fmla="*/ 41 w 111"/>
                <a:gd name="T9" fmla="*/ 13 h 110"/>
                <a:gd name="T10" fmla="*/ 85 w 111"/>
                <a:gd name="T11" fmla="*/ 0 h 110"/>
                <a:gd name="T12" fmla="*/ 111 w 111"/>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90"/>
                  </a:moveTo>
                  <a:cubicBezTo>
                    <a:pt x="67" y="103"/>
                    <a:pt x="67" y="103"/>
                    <a:pt x="67" y="103"/>
                  </a:cubicBezTo>
                  <a:cubicBezTo>
                    <a:pt x="40" y="110"/>
                    <a:pt x="16" y="96"/>
                    <a:pt x="10"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9" name="Freeform 305"/>
            <p:cNvSpPr>
              <a:spLocks/>
            </p:cNvSpPr>
            <p:nvPr/>
          </p:nvSpPr>
          <p:spPr bwMode="auto">
            <a:xfrm rot="20454744" flipH="1">
              <a:off x="5110871" y="4217350"/>
              <a:ext cx="2186573" cy="1188324"/>
            </a:xfrm>
            <a:custGeom>
              <a:avLst/>
              <a:gdLst>
                <a:gd name="T0" fmla="*/ 0 w 447"/>
                <a:gd name="T1" fmla="*/ 240 h 250"/>
                <a:gd name="T2" fmla="*/ 44 w 447"/>
                <a:gd name="T3" fmla="*/ 146 h 250"/>
                <a:gd name="T4" fmla="*/ 164 w 447"/>
                <a:gd name="T5" fmla="*/ 25 h 250"/>
                <a:gd name="T6" fmla="*/ 224 w 447"/>
                <a:gd name="T7" fmla="*/ 0 h 250"/>
                <a:gd name="T8" fmla="*/ 389 w 447"/>
                <a:gd name="T9" fmla="*/ 1 h 250"/>
                <a:gd name="T10" fmla="*/ 441 w 447"/>
                <a:gd name="T11" fmla="*/ 76 h 250"/>
                <a:gd name="T12" fmla="*/ 367 w 447"/>
                <a:gd name="T13" fmla="*/ 128 h 250"/>
                <a:gd name="T14" fmla="*/ 258 w 447"/>
                <a:gd name="T15" fmla="*/ 127 h 250"/>
                <a:gd name="T16" fmla="*/ 194 w 447"/>
                <a:gd name="T17" fmla="*/ 206 h 250"/>
                <a:gd name="T18" fmla="*/ 167 w 447"/>
                <a:gd name="T19" fmla="*/ 232 h 250"/>
                <a:gd name="T20" fmla="*/ 104 w 447"/>
                <a:gd name="T21" fmla="*/ 250 h 250"/>
                <a:gd name="T22" fmla="*/ 0 w 447"/>
                <a:gd name="T23" fmla="*/ 24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7" h="250">
                  <a:moveTo>
                    <a:pt x="0" y="240"/>
                  </a:moveTo>
                  <a:cubicBezTo>
                    <a:pt x="0" y="205"/>
                    <a:pt x="18" y="171"/>
                    <a:pt x="44" y="146"/>
                  </a:cubicBezTo>
                  <a:cubicBezTo>
                    <a:pt x="164" y="25"/>
                    <a:pt x="164" y="25"/>
                    <a:pt x="164" y="25"/>
                  </a:cubicBezTo>
                  <a:cubicBezTo>
                    <a:pt x="180" y="9"/>
                    <a:pt x="202" y="0"/>
                    <a:pt x="224" y="0"/>
                  </a:cubicBezTo>
                  <a:cubicBezTo>
                    <a:pt x="389" y="1"/>
                    <a:pt x="389" y="1"/>
                    <a:pt x="389" y="1"/>
                  </a:cubicBezTo>
                  <a:cubicBezTo>
                    <a:pt x="424" y="7"/>
                    <a:pt x="447" y="41"/>
                    <a:pt x="441" y="76"/>
                  </a:cubicBezTo>
                  <a:cubicBezTo>
                    <a:pt x="435" y="111"/>
                    <a:pt x="402" y="134"/>
                    <a:pt x="367" y="128"/>
                  </a:cubicBezTo>
                  <a:cubicBezTo>
                    <a:pt x="258" y="127"/>
                    <a:pt x="258" y="127"/>
                    <a:pt x="258" y="127"/>
                  </a:cubicBezTo>
                  <a:cubicBezTo>
                    <a:pt x="194" y="206"/>
                    <a:pt x="194" y="206"/>
                    <a:pt x="194" y="206"/>
                  </a:cubicBezTo>
                  <a:cubicBezTo>
                    <a:pt x="185" y="216"/>
                    <a:pt x="153" y="237"/>
                    <a:pt x="167" y="232"/>
                  </a:cubicBezTo>
                  <a:cubicBezTo>
                    <a:pt x="104" y="250"/>
                    <a:pt x="104" y="250"/>
                    <a:pt x="104" y="250"/>
                  </a:cubicBezTo>
                  <a:lnTo>
                    <a:pt x="0" y="24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0" name="Freeform 306"/>
            <p:cNvSpPr>
              <a:spLocks/>
            </p:cNvSpPr>
            <p:nvPr/>
          </p:nvSpPr>
          <p:spPr bwMode="auto">
            <a:xfrm rot="20454744" flipH="1">
              <a:off x="7009736" y="6137181"/>
              <a:ext cx="1951087" cy="1573723"/>
            </a:xfrm>
            <a:custGeom>
              <a:avLst/>
              <a:gdLst>
                <a:gd name="T0" fmla="*/ 58 w 58"/>
                <a:gd name="T1" fmla="*/ 32 h 49"/>
                <a:gd name="T2" fmla="*/ 11 w 58"/>
                <a:gd name="T3" fmla="*/ 0 h 49"/>
                <a:gd name="T4" fmla="*/ 0 w 58"/>
                <a:gd name="T5" fmla="*/ 17 h 49"/>
                <a:gd name="T6" fmla="*/ 47 w 58"/>
                <a:gd name="T7" fmla="*/ 49 h 49"/>
                <a:gd name="T8" fmla="*/ 58 w 58"/>
                <a:gd name="T9" fmla="*/ 32 h 49"/>
              </a:gdLst>
              <a:ahLst/>
              <a:cxnLst>
                <a:cxn ang="0">
                  <a:pos x="T0" y="T1"/>
                </a:cxn>
                <a:cxn ang="0">
                  <a:pos x="T2" y="T3"/>
                </a:cxn>
                <a:cxn ang="0">
                  <a:pos x="T4" y="T5"/>
                </a:cxn>
                <a:cxn ang="0">
                  <a:pos x="T6" y="T7"/>
                </a:cxn>
                <a:cxn ang="0">
                  <a:pos x="T8" y="T9"/>
                </a:cxn>
              </a:cxnLst>
              <a:rect l="0" t="0" r="r" b="b"/>
              <a:pathLst>
                <a:path w="58" h="49">
                  <a:moveTo>
                    <a:pt x="58" y="32"/>
                  </a:moveTo>
                  <a:lnTo>
                    <a:pt x="11" y="0"/>
                  </a:lnTo>
                  <a:lnTo>
                    <a:pt x="0" y="17"/>
                  </a:lnTo>
                  <a:lnTo>
                    <a:pt x="47" y="49"/>
                  </a:lnTo>
                  <a:lnTo>
                    <a:pt x="58" y="32"/>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307"/>
            <p:cNvSpPr>
              <a:spLocks/>
            </p:cNvSpPr>
            <p:nvPr/>
          </p:nvSpPr>
          <p:spPr bwMode="auto">
            <a:xfrm rot="20454744" flipH="1">
              <a:off x="7389060" y="6144980"/>
              <a:ext cx="3941496" cy="3004505"/>
            </a:xfrm>
            <a:custGeom>
              <a:avLst/>
              <a:gdLst>
                <a:gd name="T0" fmla="*/ 89 w 89"/>
                <a:gd name="T1" fmla="*/ 38 h 51"/>
                <a:gd name="T2" fmla="*/ 34 w 89"/>
                <a:gd name="T3" fmla="*/ 0 h 51"/>
                <a:gd name="T4" fmla="*/ 0 w 89"/>
                <a:gd name="T5" fmla="*/ 51 h 51"/>
                <a:gd name="T6" fmla="*/ 80 w 89"/>
                <a:gd name="T7" fmla="*/ 51 h 51"/>
                <a:gd name="T8" fmla="*/ 89 w 89"/>
                <a:gd name="T9" fmla="*/ 38 h 51"/>
                <a:gd name="connsiteX0" fmla="*/ 13165 w 13165"/>
                <a:gd name="connsiteY0" fmla="*/ 7451 h 18343"/>
                <a:gd name="connsiteX1" fmla="*/ 6985 w 13165"/>
                <a:gd name="connsiteY1" fmla="*/ 0 h 18343"/>
                <a:gd name="connsiteX2" fmla="*/ 0 w 13165"/>
                <a:gd name="connsiteY2" fmla="*/ 18343 h 18343"/>
                <a:gd name="connsiteX3" fmla="*/ 12154 w 13165"/>
                <a:gd name="connsiteY3" fmla="*/ 10000 h 18343"/>
                <a:gd name="connsiteX4" fmla="*/ 13165 w 13165"/>
                <a:gd name="connsiteY4" fmla="*/ 7451 h 18343"/>
                <a:gd name="connsiteX0" fmla="*/ 13165 w 13165"/>
                <a:gd name="connsiteY0" fmla="*/ 7451 h 18343"/>
                <a:gd name="connsiteX1" fmla="*/ 6985 w 13165"/>
                <a:gd name="connsiteY1" fmla="*/ 0 h 18343"/>
                <a:gd name="connsiteX2" fmla="*/ 0 w 13165"/>
                <a:gd name="connsiteY2" fmla="*/ 18343 h 18343"/>
                <a:gd name="connsiteX3" fmla="*/ 9823 w 13165"/>
                <a:gd name="connsiteY3" fmla="*/ 15204 h 18343"/>
                <a:gd name="connsiteX4" fmla="*/ 13165 w 13165"/>
                <a:gd name="connsiteY4" fmla="*/ 7451 h 18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5" h="18343">
                  <a:moveTo>
                    <a:pt x="13165" y="7451"/>
                  </a:moveTo>
                  <a:lnTo>
                    <a:pt x="6985" y="0"/>
                  </a:lnTo>
                  <a:lnTo>
                    <a:pt x="0" y="18343"/>
                  </a:lnTo>
                  <a:lnTo>
                    <a:pt x="9823" y="15204"/>
                  </a:lnTo>
                  <a:lnTo>
                    <a:pt x="13165" y="7451"/>
                  </a:ln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2" name="Freeform 308"/>
            <p:cNvSpPr>
              <a:spLocks/>
            </p:cNvSpPr>
            <p:nvPr/>
          </p:nvSpPr>
          <p:spPr bwMode="auto">
            <a:xfrm rot="20454744" flipH="1">
              <a:off x="7781239" y="7875482"/>
              <a:ext cx="370045" cy="353293"/>
            </a:xfrm>
            <a:custGeom>
              <a:avLst/>
              <a:gdLst>
                <a:gd name="T0" fmla="*/ 62 w 72"/>
                <a:gd name="T1" fmla="*/ 54 h 72"/>
                <a:gd name="T2" fmla="*/ 19 w 72"/>
                <a:gd name="T3" fmla="*/ 62 h 72"/>
                <a:gd name="T4" fmla="*/ 10 w 72"/>
                <a:gd name="T5" fmla="*/ 18 h 72"/>
                <a:gd name="T6" fmla="*/ 54 w 72"/>
                <a:gd name="T7" fmla="*/ 10 h 72"/>
                <a:gd name="T8" fmla="*/ 62 w 72"/>
                <a:gd name="T9" fmla="*/ 54 h 72"/>
              </a:gdLst>
              <a:ahLst/>
              <a:cxnLst>
                <a:cxn ang="0">
                  <a:pos x="T0" y="T1"/>
                </a:cxn>
                <a:cxn ang="0">
                  <a:pos x="T2" y="T3"/>
                </a:cxn>
                <a:cxn ang="0">
                  <a:pos x="T4" y="T5"/>
                </a:cxn>
                <a:cxn ang="0">
                  <a:pos x="T6" y="T7"/>
                </a:cxn>
                <a:cxn ang="0">
                  <a:pos x="T8" y="T9"/>
                </a:cxn>
              </a:cxnLst>
              <a:rect l="0" t="0" r="r" b="b"/>
              <a:pathLst>
                <a:path w="72" h="72">
                  <a:moveTo>
                    <a:pt x="62" y="54"/>
                  </a:moveTo>
                  <a:cubicBezTo>
                    <a:pt x="53" y="68"/>
                    <a:pt x="33" y="72"/>
                    <a:pt x="19" y="62"/>
                  </a:cubicBezTo>
                  <a:cubicBezTo>
                    <a:pt x="4" y="52"/>
                    <a:pt x="0" y="33"/>
                    <a:pt x="10" y="18"/>
                  </a:cubicBezTo>
                  <a:cubicBezTo>
                    <a:pt x="20" y="4"/>
                    <a:pt x="40" y="0"/>
                    <a:pt x="54" y="10"/>
                  </a:cubicBezTo>
                  <a:cubicBezTo>
                    <a:pt x="68" y="20"/>
                    <a:pt x="72" y="39"/>
                    <a:pt x="62" y="54"/>
                  </a:cubicBezTo>
                  <a:close/>
                </a:path>
              </a:pathLst>
            </a:custGeom>
            <a:solidFill>
              <a:schemeClr val="accent3">
                <a:lumMod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47" name="Rectangle 46"/>
          <p:cNvSpPr/>
          <p:nvPr/>
        </p:nvSpPr>
        <p:spPr>
          <a:xfrm>
            <a:off x="-42041" y="-52552"/>
            <a:ext cx="9228081" cy="90980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p:cNvGrpSpPr/>
          <p:nvPr/>
        </p:nvGrpSpPr>
        <p:grpSpPr>
          <a:xfrm>
            <a:off x="-49131" y="-49014"/>
            <a:ext cx="9228081" cy="909803"/>
            <a:chOff x="-42041" y="-52552"/>
            <a:chExt cx="9228081" cy="909803"/>
          </a:xfrm>
        </p:grpSpPr>
        <p:sp>
          <p:nvSpPr>
            <p:cNvPr id="51" name="Rectangle 50"/>
            <p:cNvSpPr/>
            <p:nvPr/>
          </p:nvSpPr>
          <p:spPr>
            <a:xfrm>
              <a:off x="-42041" y="-52552"/>
              <a:ext cx="9228081" cy="909803"/>
            </a:xfrm>
            <a:prstGeom prst="rect">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3200" b="1" dirty="0">
                <a:solidFill>
                  <a:schemeClr val="tx1"/>
                </a:solidFill>
              </a:endParaRPr>
            </a:p>
          </p:txBody>
        </p:sp>
        <p:pic>
          <p:nvPicPr>
            <p:cNvPr id="52" name="Picture 11" descr="Formallogo(Colour)inPantone (Small)"/>
            <p:cNvPicPr>
              <a:picLocks noChangeAspect="1" noChangeArrowheads="1"/>
            </p:cNvPicPr>
            <p:nvPr/>
          </p:nvPicPr>
          <p:blipFill>
            <a:blip r:embed="rId4" cstate="print"/>
            <a:srcRect/>
            <a:stretch>
              <a:fillRect/>
            </a:stretch>
          </p:blipFill>
          <p:spPr bwMode="auto">
            <a:xfrm>
              <a:off x="7000168" y="142418"/>
              <a:ext cx="2091603" cy="684695"/>
            </a:xfrm>
            <a:prstGeom prst="rect">
              <a:avLst/>
            </a:prstGeom>
            <a:noFill/>
            <a:ln w="9525">
              <a:noFill/>
              <a:miter lim="800000"/>
              <a:headEnd/>
              <a:tailEnd/>
            </a:ln>
          </p:spPr>
        </p:pic>
      </p:grpSp>
    </p:spTree>
    <p:extLst>
      <p:ext uri="{BB962C8B-B14F-4D97-AF65-F5344CB8AC3E}">
        <p14:creationId xmlns:p14="http://schemas.microsoft.com/office/powerpoint/2010/main" val="362522832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44000">
                                          <p:cBhvr additive="base">
                                            <p:cTn id="7" dur="700" fill="hold"/>
                                            <p:tgtEl>
                                              <p:spTgt spid="7"/>
                                            </p:tgtEl>
                                            <p:attrNameLst>
                                              <p:attrName>ppt_x</p:attrName>
                                            </p:attrNameLst>
                                          </p:cBhvr>
                                          <p:tavLst>
                                            <p:tav tm="0">
                                              <p:val>
                                                <p:strVal val="#ppt_x"/>
                                              </p:val>
                                            </p:tav>
                                            <p:tav tm="100000">
                                              <p:val>
                                                <p:strVal val="#ppt_x"/>
                                              </p:val>
                                            </p:tav>
                                          </p:tavLst>
                                        </p:anim>
                                        <p:anim calcmode="lin" valueType="num" p14:bounceEnd="44000">
                                          <p:cBhvr additive="base">
                                            <p:cTn id="8" dur="700" fill="hold"/>
                                            <p:tgtEl>
                                              <p:spTgt spid="7"/>
                                            </p:tgtEl>
                                            <p:attrNameLst>
                                              <p:attrName>ppt_y</p:attrName>
                                            </p:attrNameLst>
                                          </p:cBhvr>
                                          <p:tavLst>
                                            <p:tav tm="0">
                                              <p:val>
                                                <p:strVal val="1+#ppt_h/2"/>
                                              </p:val>
                                            </p:tav>
                                            <p:tav tm="100000">
                                              <p:val>
                                                <p:strVal val="#ppt_y"/>
                                              </p:val>
                                            </p:tav>
                                          </p:tavLst>
                                        </p:anim>
                                      </p:childTnLst>
                                    </p:cTn>
                                  </p:par>
                                  <p:par>
                                    <p:cTn id="9" presetID="6" presetClass="emph" presetSubtype="0" fill="hold" grpId="0" nodeType="withEffect">
                                      <p:stCondLst>
                                        <p:cond delay="300"/>
                                      </p:stCondLst>
                                      <p:childTnLst>
                                        <p:animScale>
                                          <p:cBhvr>
                                            <p:cTn id="10" dur="300" fill="hold"/>
                                            <p:tgtEl>
                                              <p:spTgt spid="2"/>
                                            </p:tgtEl>
                                          </p:cBhvr>
                                          <p:by x="110000" y="110000"/>
                                        </p:animScale>
                                      </p:childTnLst>
                                    </p:cTn>
                                  </p:par>
                                </p:childTnLst>
                              </p:cTn>
                            </p:par>
                            <p:par>
                              <p:cTn id="11" fill="hold">
                                <p:stCondLst>
                                  <p:cond delay="700"/>
                                </p:stCondLst>
                                <p:childTnLst>
                                  <p:par>
                                    <p:cTn id="12" presetID="2" presetClass="entr" presetSubtype="1" decel="81000" fill="hold" grpId="0" nodeType="afterEffect">
                                      <p:stCondLst>
                                        <p:cond delay="200"/>
                                      </p:stCondLst>
                                      <p:childTnLst>
                                        <p:set>
                                          <p:cBhvr>
                                            <p:cTn id="13" dur="1" fill="hold">
                                              <p:stCondLst>
                                                <p:cond delay="0"/>
                                              </p:stCondLst>
                                            </p:cTn>
                                            <p:tgtEl>
                                              <p:spTgt spid="46"/>
                                            </p:tgtEl>
                                            <p:attrNameLst>
                                              <p:attrName>style.visibility</p:attrName>
                                            </p:attrNameLst>
                                          </p:cBhvr>
                                          <p:to>
                                            <p:strVal val="visible"/>
                                          </p:to>
                                        </p:set>
                                        <p:anim calcmode="lin" valueType="num">
                                          <p:cBhvr additive="base">
                                            <p:cTn id="14" dur="1300" fill="hold"/>
                                            <p:tgtEl>
                                              <p:spTgt spid="46"/>
                                            </p:tgtEl>
                                            <p:attrNameLst>
                                              <p:attrName>ppt_x</p:attrName>
                                            </p:attrNameLst>
                                          </p:cBhvr>
                                          <p:tavLst>
                                            <p:tav tm="0">
                                              <p:val>
                                                <p:strVal val="#ppt_x"/>
                                              </p:val>
                                            </p:tav>
                                            <p:tav tm="100000">
                                              <p:val>
                                                <p:strVal val="#ppt_x"/>
                                              </p:val>
                                            </p:tav>
                                          </p:tavLst>
                                        </p:anim>
                                        <p:anim calcmode="lin" valueType="num">
                                          <p:cBhvr additive="base">
                                            <p:cTn id="15" dur="13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00" fill="hold"/>
                                            <p:tgtEl>
                                              <p:spTgt spid="7"/>
                                            </p:tgtEl>
                                            <p:attrNameLst>
                                              <p:attrName>ppt_x</p:attrName>
                                            </p:attrNameLst>
                                          </p:cBhvr>
                                          <p:tavLst>
                                            <p:tav tm="0">
                                              <p:val>
                                                <p:strVal val="#ppt_x"/>
                                              </p:val>
                                            </p:tav>
                                            <p:tav tm="100000">
                                              <p:val>
                                                <p:strVal val="#ppt_x"/>
                                              </p:val>
                                            </p:tav>
                                          </p:tavLst>
                                        </p:anim>
                                        <p:anim calcmode="lin" valueType="num">
                                          <p:cBhvr additive="base">
                                            <p:cTn id="8" dur="700" fill="hold"/>
                                            <p:tgtEl>
                                              <p:spTgt spid="7"/>
                                            </p:tgtEl>
                                            <p:attrNameLst>
                                              <p:attrName>ppt_y</p:attrName>
                                            </p:attrNameLst>
                                          </p:cBhvr>
                                          <p:tavLst>
                                            <p:tav tm="0">
                                              <p:val>
                                                <p:strVal val="1+#ppt_h/2"/>
                                              </p:val>
                                            </p:tav>
                                            <p:tav tm="100000">
                                              <p:val>
                                                <p:strVal val="#ppt_y"/>
                                              </p:val>
                                            </p:tav>
                                          </p:tavLst>
                                        </p:anim>
                                      </p:childTnLst>
                                    </p:cTn>
                                  </p:par>
                                  <p:par>
                                    <p:cTn id="9" presetID="6" presetClass="emph" presetSubtype="0" fill="hold" grpId="0" nodeType="withEffect">
                                      <p:stCondLst>
                                        <p:cond delay="300"/>
                                      </p:stCondLst>
                                      <p:childTnLst>
                                        <p:animScale>
                                          <p:cBhvr>
                                            <p:cTn id="10" dur="300" fill="hold"/>
                                            <p:tgtEl>
                                              <p:spTgt spid="2"/>
                                            </p:tgtEl>
                                          </p:cBhvr>
                                          <p:by x="110000" y="110000"/>
                                        </p:animScale>
                                      </p:childTnLst>
                                    </p:cTn>
                                  </p:par>
                                </p:childTnLst>
                              </p:cTn>
                            </p:par>
                            <p:par>
                              <p:cTn id="11" fill="hold">
                                <p:stCondLst>
                                  <p:cond delay="700"/>
                                </p:stCondLst>
                                <p:childTnLst>
                                  <p:par>
                                    <p:cTn id="12" presetID="2" presetClass="entr" presetSubtype="1" decel="81000" fill="hold" grpId="0" nodeType="afterEffect">
                                      <p:stCondLst>
                                        <p:cond delay="200"/>
                                      </p:stCondLst>
                                      <p:childTnLst>
                                        <p:set>
                                          <p:cBhvr>
                                            <p:cTn id="13" dur="1" fill="hold">
                                              <p:stCondLst>
                                                <p:cond delay="0"/>
                                              </p:stCondLst>
                                            </p:cTn>
                                            <p:tgtEl>
                                              <p:spTgt spid="46"/>
                                            </p:tgtEl>
                                            <p:attrNameLst>
                                              <p:attrName>style.visibility</p:attrName>
                                            </p:attrNameLst>
                                          </p:cBhvr>
                                          <p:to>
                                            <p:strVal val="visible"/>
                                          </p:to>
                                        </p:set>
                                        <p:anim calcmode="lin" valueType="num">
                                          <p:cBhvr additive="base">
                                            <p:cTn id="14" dur="1300" fill="hold"/>
                                            <p:tgtEl>
                                              <p:spTgt spid="46"/>
                                            </p:tgtEl>
                                            <p:attrNameLst>
                                              <p:attrName>ppt_x</p:attrName>
                                            </p:attrNameLst>
                                          </p:cBhvr>
                                          <p:tavLst>
                                            <p:tav tm="0">
                                              <p:val>
                                                <p:strVal val="#ppt_x"/>
                                              </p:val>
                                            </p:tav>
                                            <p:tav tm="100000">
                                              <p:val>
                                                <p:strVal val="#ppt_x"/>
                                              </p:val>
                                            </p:tav>
                                          </p:tavLst>
                                        </p:anim>
                                        <p:anim calcmode="lin" valueType="num">
                                          <p:cBhvr additive="base">
                                            <p:cTn id="15" dur="13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6"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Rectangle 138"/>
          <p:cNvSpPr/>
          <p:nvPr/>
        </p:nvSpPr>
        <p:spPr>
          <a:xfrm>
            <a:off x="-63062" y="5979553"/>
            <a:ext cx="9259614" cy="925743"/>
          </a:xfrm>
          <a:prstGeom prst="rect">
            <a:avLst/>
          </a:prstGeom>
          <a:solidFill>
            <a:schemeClr val="tx1">
              <a:lumMod val="85000"/>
              <a:lumOff val="15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38"/>
          <p:cNvSpPr>
            <a:spLocks noChangeArrowheads="1"/>
          </p:cNvSpPr>
          <p:nvPr/>
        </p:nvSpPr>
        <p:spPr bwMode="auto">
          <a:xfrm>
            <a:off x="0" y="857251"/>
            <a:ext cx="9144000" cy="5143499"/>
          </a:xfrm>
          <a:prstGeom prst="rect">
            <a:avLst/>
          </a:prstGeom>
          <a:gradFill>
            <a:gsLst>
              <a:gs pos="0">
                <a:schemeClr val="tx1">
                  <a:lumMod val="50000"/>
                  <a:lumOff val="50000"/>
                </a:schemeClr>
              </a:gs>
              <a:gs pos="100000">
                <a:schemeClr val="tx1">
                  <a:lumMod val="75000"/>
                  <a:lumOff val="25000"/>
                </a:schemeClr>
              </a:gs>
            </a:gsLst>
            <a:lin ang="5400000" scaled="0"/>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7" name="Rectangle 5"/>
          <p:cNvSpPr>
            <a:spLocks noChangeArrowheads="1"/>
          </p:cNvSpPr>
          <p:nvPr/>
        </p:nvSpPr>
        <p:spPr bwMode="auto">
          <a:xfrm>
            <a:off x="-3258" y="857250"/>
            <a:ext cx="9157805" cy="5147447"/>
          </a:xfrm>
          <a:prstGeom prst="rect">
            <a:avLst/>
          </a:prstGeom>
          <a:blipFill dpi="0" rotWithShape="1">
            <a:blip r:embed="rId2">
              <a:alphaModFix amt="4000"/>
              <a:extLst>
                <a:ext uri="{BEBA8EAE-BF5A-486C-A8C5-ECC9F3942E4B}">
                  <a14:imgProps xmlns:a14="http://schemas.microsoft.com/office/drawing/2010/main">
                    <a14:imgLayer r:embed="rId3">
                      <a14:imgEffect>
                        <a14:brightnessContrast bright="-64000"/>
                      </a14:imgEffect>
                    </a14:imgLayer>
                  </a14:imgProps>
                </a:ext>
              </a:extLst>
            </a:blip>
            <a:srcRect/>
            <a:stretch>
              <a:fillRect/>
            </a:stretch>
          </a:blipFill>
          <a:ln>
            <a:noFill/>
          </a:ln>
        </p:spPr>
        <p:txBody>
          <a:bodyPr vert="horz" wrap="square" lIns="68580" tIns="34290" rIns="68580" bIns="34290" numCol="1" anchor="t" anchorCtr="0" compatLnSpc="1">
            <a:prstTxWarp prst="textNoShape">
              <a:avLst/>
            </a:prstTxWarp>
          </a:bodyPr>
          <a:lstStyle/>
          <a:p>
            <a:endParaRPr lang="en-US" sz="1350"/>
          </a:p>
        </p:txBody>
      </p:sp>
      <p:sp>
        <p:nvSpPr>
          <p:cNvPr id="91" name="Freeform 439"/>
          <p:cNvSpPr>
            <a:spLocks/>
          </p:cNvSpPr>
          <p:nvPr/>
        </p:nvSpPr>
        <p:spPr bwMode="auto">
          <a:xfrm>
            <a:off x="244166" y="1679803"/>
            <a:ext cx="2929985" cy="989608"/>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tx2">
                  <a:lumMod val="40000"/>
                  <a:lumOff val="60000"/>
                </a:schemeClr>
              </a:solidFill>
            </a:endParaRPr>
          </a:p>
        </p:txBody>
      </p:sp>
      <p:sp>
        <p:nvSpPr>
          <p:cNvPr id="92" name="Freeform 440"/>
          <p:cNvSpPr>
            <a:spLocks/>
          </p:cNvSpPr>
          <p:nvPr/>
        </p:nvSpPr>
        <p:spPr bwMode="auto">
          <a:xfrm>
            <a:off x="244166" y="2925970"/>
            <a:ext cx="2929985" cy="1001822"/>
          </a:xfrm>
          <a:custGeom>
            <a:avLst/>
            <a:gdLst>
              <a:gd name="T0" fmla="*/ 1603 w 1635"/>
              <a:gd name="T1" fmla="*/ 561 h 561"/>
              <a:gd name="T2" fmla="*/ 32 w 1635"/>
              <a:gd name="T3" fmla="*/ 561 h 561"/>
              <a:gd name="T4" fmla="*/ 0 w 1635"/>
              <a:gd name="T5" fmla="*/ 529 h 561"/>
              <a:gd name="T6" fmla="*/ 0 w 1635"/>
              <a:gd name="T7" fmla="*/ 32 h 561"/>
              <a:gd name="T8" fmla="*/ 32 w 1635"/>
              <a:gd name="T9" fmla="*/ 0 h 561"/>
              <a:gd name="T10" fmla="*/ 1603 w 1635"/>
              <a:gd name="T11" fmla="*/ 0 h 561"/>
              <a:gd name="T12" fmla="*/ 1635 w 1635"/>
              <a:gd name="T13" fmla="*/ 32 h 561"/>
              <a:gd name="T14" fmla="*/ 1635 w 1635"/>
              <a:gd name="T15" fmla="*/ 529 h 561"/>
              <a:gd name="T16" fmla="*/ 1603 w 1635"/>
              <a:gd name="T17" fmla="*/ 561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1">
                <a:moveTo>
                  <a:pt x="1603" y="561"/>
                </a:moveTo>
                <a:cubicBezTo>
                  <a:pt x="32" y="561"/>
                  <a:pt x="32" y="561"/>
                  <a:pt x="32" y="561"/>
                </a:cubicBezTo>
                <a:cubicBezTo>
                  <a:pt x="14" y="561"/>
                  <a:pt x="0" y="546"/>
                  <a:pt x="0" y="529"/>
                </a:cubicBezTo>
                <a:cubicBezTo>
                  <a:pt x="0" y="32"/>
                  <a:pt x="0" y="32"/>
                  <a:pt x="0" y="32"/>
                </a:cubicBezTo>
                <a:cubicBezTo>
                  <a:pt x="0" y="15"/>
                  <a:pt x="14" y="0"/>
                  <a:pt x="32" y="0"/>
                </a:cubicBezTo>
                <a:cubicBezTo>
                  <a:pt x="1603" y="0"/>
                  <a:pt x="1603" y="0"/>
                  <a:pt x="1603" y="0"/>
                </a:cubicBezTo>
                <a:cubicBezTo>
                  <a:pt x="1620" y="0"/>
                  <a:pt x="1635" y="15"/>
                  <a:pt x="1635" y="32"/>
                </a:cubicBezTo>
                <a:cubicBezTo>
                  <a:pt x="1635" y="529"/>
                  <a:pt x="1635" y="529"/>
                  <a:pt x="1635" y="529"/>
                </a:cubicBezTo>
                <a:cubicBezTo>
                  <a:pt x="1635" y="546"/>
                  <a:pt x="1620" y="561"/>
                  <a:pt x="1603" y="561"/>
                </a:cubicBez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3" name="Freeform 441"/>
          <p:cNvSpPr>
            <a:spLocks/>
          </p:cNvSpPr>
          <p:nvPr/>
        </p:nvSpPr>
        <p:spPr bwMode="auto">
          <a:xfrm>
            <a:off x="244166" y="4172138"/>
            <a:ext cx="2929985"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accent4">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4" name="Freeform 442"/>
          <p:cNvSpPr>
            <a:spLocks/>
          </p:cNvSpPr>
          <p:nvPr/>
        </p:nvSpPr>
        <p:spPr bwMode="auto">
          <a:xfrm>
            <a:off x="244166" y="5418306"/>
            <a:ext cx="2929985"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0" y="0"/>
                  <a:pt x="1635" y="14"/>
                  <a:pt x="1635" y="32"/>
                </a:cubicBezTo>
                <a:cubicBezTo>
                  <a:pt x="1635" y="528"/>
                  <a:pt x="1635" y="528"/>
                  <a:pt x="1635" y="528"/>
                </a:cubicBezTo>
                <a:cubicBezTo>
                  <a:pt x="1635" y="546"/>
                  <a:pt x="1620" y="560"/>
                  <a:pt x="1603" y="560"/>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5" name="Freeform 443"/>
          <p:cNvSpPr>
            <a:spLocks/>
          </p:cNvSpPr>
          <p:nvPr/>
        </p:nvSpPr>
        <p:spPr bwMode="auto">
          <a:xfrm>
            <a:off x="5969841" y="1651523"/>
            <a:ext cx="2917781" cy="989608"/>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tx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Freeform 444"/>
          <p:cNvSpPr>
            <a:spLocks/>
          </p:cNvSpPr>
          <p:nvPr/>
        </p:nvSpPr>
        <p:spPr bwMode="auto">
          <a:xfrm>
            <a:off x="5969841" y="2897690"/>
            <a:ext cx="2917781" cy="1001822"/>
          </a:xfrm>
          <a:custGeom>
            <a:avLst/>
            <a:gdLst>
              <a:gd name="T0" fmla="*/ 1603 w 1635"/>
              <a:gd name="T1" fmla="*/ 561 h 561"/>
              <a:gd name="T2" fmla="*/ 32 w 1635"/>
              <a:gd name="T3" fmla="*/ 561 h 561"/>
              <a:gd name="T4" fmla="*/ 0 w 1635"/>
              <a:gd name="T5" fmla="*/ 529 h 561"/>
              <a:gd name="T6" fmla="*/ 0 w 1635"/>
              <a:gd name="T7" fmla="*/ 32 h 561"/>
              <a:gd name="T8" fmla="*/ 32 w 1635"/>
              <a:gd name="T9" fmla="*/ 0 h 561"/>
              <a:gd name="T10" fmla="*/ 1603 w 1635"/>
              <a:gd name="T11" fmla="*/ 0 h 561"/>
              <a:gd name="T12" fmla="*/ 1635 w 1635"/>
              <a:gd name="T13" fmla="*/ 32 h 561"/>
              <a:gd name="T14" fmla="*/ 1635 w 1635"/>
              <a:gd name="T15" fmla="*/ 529 h 561"/>
              <a:gd name="T16" fmla="*/ 1603 w 1635"/>
              <a:gd name="T17" fmla="*/ 561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1">
                <a:moveTo>
                  <a:pt x="1603" y="561"/>
                </a:moveTo>
                <a:cubicBezTo>
                  <a:pt x="32" y="561"/>
                  <a:pt x="32" y="561"/>
                  <a:pt x="32" y="561"/>
                </a:cubicBezTo>
                <a:cubicBezTo>
                  <a:pt x="14" y="561"/>
                  <a:pt x="0" y="546"/>
                  <a:pt x="0" y="529"/>
                </a:cubicBezTo>
                <a:cubicBezTo>
                  <a:pt x="0" y="32"/>
                  <a:pt x="0" y="32"/>
                  <a:pt x="0" y="32"/>
                </a:cubicBezTo>
                <a:cubicBezTo>
                  <a:pt x="0" y="15"/>
                  <a:pt x="14" y="0"/>
                  <a:pt x="32" y="0"/>
                </a:cubicBezTo>
                <a:cubicBezTo>
                  <a:pt x="1603" y="0"/>
                  <a:pt x="1603" y="0"/>
                  <a:pt x="1603" y="0"/>
                </a:cubicBezTo>
                <a:cubicBezTo>
                  <a:pt x="1621" y="0"/>
                  <a:pt x="1635" y="15"/>
                  <a:pt x="1635" y="32"/>
                </a:cubicBezTo>
                <a:cubicBezTo>
                  <a:pt x="1635" y="529"/>
                  <a:pt x="1635" y="529"/>
                  <a:pt x="1635" y="529"/>
                </a:cubicBezTo>
                <a:cubicBezTo>
                  <a:pt x="1635" y="546"/>
                  <a:pt x="1621" y="561"/>
                  <a:pt x="1603" y="561"/>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445"/>
          <p:cNvSpPr>
            <a:spLocks/>
          </p:cNvSpPr>
          <p:nvPr/>
        </p:nvSpPr>
        <p:spPr bwMode="auto">
          <a:xfrm>
            <a:off x="5969841" y="4143858"/>
            <a:ext cx="2917781"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8" name="Freeform 446"/>
          <p:cNvSpPr>
            <a:spLocks/>
          </p:cNvSpPr>
          <p:nvPr/>
        </p:nvSpPr>
        <p:spPr bwMode="auto">
          <a:xfrm>
            <a:off x="5969841" y="5390026"/>
            <a:ext cx="2917781" cy="1001822"/>
          </a:xfrm>
          <a:custGeom>
            <a:avLst/>
            <a:gdLst>
              <a:gd name="T0" fmla="*/ 1603 w 1635"/>
              <a:gd name="T1" fmla="*/ 560 h 560"/>
              <a:gd name="T2" fmla="*/ 32 w 1635"/>
              <a:gd name="T3" fmla="*/ 560 h 560"/>
              <a:gd name="T4" fmla="*/ 0 w 1635"/>
              <a:gd name="T5" fmla="*/ 528 h 560"/>
              <a:gd name="T6" fmla="*/ 0 w 1635"/>
              <a:gd name="T7" fmla="*/ 32 h 560"/>
              <a:gd name="T8" fmla="*/ 32 w 1635"/>
              <a:gd name="T9" fmla="*/ 0 h 560"/>
              <a:gd name="T10" fmla="*/ 1603 w 1635"/>
              <a:gd name="T11" fmla="*/ 0 h 560"/>
              <a:gd name="T12" fmla="*/ 1635 w 1635"/>
              <a:gd name="T13" fmla="*/ 32 h 560"/>
              <a:gd name="T14" fmla="*/ 1635 w 1635"/>
              <a:gd name="T15" fmla="*/ 528 h 560"/>
              <a:gd name="T16" fmla="*/ 1603 w 1635"/>
              <a:gd name="T17"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5" h="560">
                <a:moveTo>
                  <a:pt x="1603" y="560"/>
                </a:moveTo>
                <a:cubicBezTo>
                  <a:pt x="32" y="560"/>
                  <a:pt x="32" y="560"/>
                  <a:pt x="32" y="560"/>
                </a:cubicBezTo>
                <a:cubicBezTo>
                  <a:pt x="14" y="560"/>
                  <a:pt x="0" y="546"/>
                  <a:pt x="0" y="528"/>
                </a:cubicBezTo>
                <a:cubicBezTo>
                  <a:pt x="0" y="32"/>
                  <a:pt x="0" y="32"/>
                  <a:pt x="0" y="32"/>
                </a:cubicBezTo>
                <a:cubicBezTo>
                  <a:pt x="0" y="14"/>
                  <a:pt x="14" y="0"/>
                  <a:pt x="32" y="0"/>
                </a:cubicBezTo>
                <a:cubicBezTo>
                  <a:pt x="1603" y="0"/>
                  <a:pt x="1603" y="0"/>
                  <a:pt x="1603" y="0"/>
                </a:cubicBezTo>
                <a:cubicBezTo>
                  <a:pt x="1621" y="0"/>
                  <a:pt x="1635" y="14"/>
                  <a:pt x="1635" y="32"/>
                </a:cubicBezTo>
                <a:cubicBezTo>
                  <a:pt x="1635" y="528"/>
                  <a:pt x="1635" y="528"/>
                  <a:pt x="1635" y="528"/>
                </a:cubicBezTo>
                <a:cubicBezTo>
                  <a:pt x="1635" y="546"/>
                  <a:pt x="1621" y="560"/>
                  <a:pt x="1603" y="560"/>
                </a:cubicBezTo>
                <a:close/>
              </a:path>
            </a:pathLst>
          </a:custGeom>
          <a:solidFill>
            <a:schemeClr val="accent6">
              <a:lumMod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8" name="TextBox 127"/>
          <p:cNvSpPr txBox="1"/>
          <p:nvPr/>
        </p:nvSpPr>
        <p:spPr>
          <a:xfrm>
            <a:off x="1028700" y="1655542"/>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Conduct of Role/Job-Task-Analysis</a:t>
            </a:r>
          </a:p>
        </p:txBody>
      </p:sp>
      <p:sp>
        <p:nvSpPr>
          <p:cNvPr id="129" name="TextBox 128"/>
          <p:cNvSpPr txBox="1"/>
          <p:nvPr/>
        </p:nvSpPr>
        <p:spPr>
          <a:xfrm>
            <a:off x="1028700" y="2912341"/>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Involvement of key stakeholders in development</a:t>
            </a:r>
          </a:p>
        </p:txBody>
      </p:sp>
      <p:sp>
        <p:nvSpPr>
          <p:cNvPr id="130" name="TextBox 129"/>
          <p:cNvSpPr txBox="1"/>
          <p:nvPr/>
        </p:nvSpPr>
        <p:spPr>
          <a:xfrm>
            <a:off x="1026304" y="4161507"/>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Benchmarking </a:t>
            </a:r>
            <a:r>
              <a:rPr lang="en-US" dirty="0" smtClean="0">
                <a:solidFill>
                  <a:schemeClr val="tx2"/>
                </a:solidFill>
                <a:latin typeface="Minion Pro SmBd" panose="02040603060306020203" pitchFamily="18" charset="0"/>
                <a:cs typeface="Courier New" panose="02070309020205020404" pitchFamily="49" charset="0"/>
              </a:rPr>
              <a:t>best </a:t>
            </a:r>
            <a:r>
              <a:rPr lang="en-US" dirty="0">
                <a:solidFill>
                  <a:schemeClr val="tx2"/>
                </a:solidFill>
                <a:latin typeface="Minion Pro SmBd" panose="02040603060306020203" pitchFamily="18" charset="0"/>
                <a:cs typeface="Courier New" panose="02070309020205020404" pitchFamily="49" charset="0"/>
              </a:rPr>
              <a:t>practices</a:t>
            </a:r>
          </a:p>
        </p:txBody>
      </p:sp>
      <p:sp>
        <p:nvSpPr>
          <p:cNvPr id="131" name="TextBox 130"/>
          <p:cNvSpPr txBox="1"/>
          <p:nvPr/>
        </p:nvSpPr>
        <p:spPr>
          <a:xfrm>
            <a:off x="1026304" y="5418307"/>
            <a:ext cx="2131306" cy="1001822"/>
          </a:xfrm>
          <a:prstGeom prst="rect">
            <a:avLst/>
          </a:prstGeom>
          <a:noFill/>
        </p:spPr>
        <p:txBody>
          <a:bodyPr wrap="square" rtlCol="0" anchor="ctr" anchorCtr="0">
            <a:normAutofit/>
          </a:bodyPr>
          <a:lstStyle/>
          <a:p>
            <a:r>
              <a:rPr lang="en-US" dirty="0">
                <a:solidFill>
                  <a:schemeClr val="tx2"/>
                </a:solidFill>
                <a:latin typeface="Minion Pro SmBd" panose="02040603060306020203" pitchFamily="18" charset="0"/>
                <a:cs typeface="Courier New" panose="02070309020205020404" pitchFamily="49" charset="0"/>
              </a:rPr>
              <a:t>Validation with industry</a:t>
            </a:r>
          </a:p>
        </p:txBody>
      </p:sp>
      <p:sp>
        <p:nvSpPr>
          <p:cNvPr id="132" name="TextBox 131"/>
          <p:cNvSpPr txBox="1"/>
          <p:nvPr/>
        </p:nvSpPr>
        <p:spPr>
          <a:xfrm>
            <a:off x="6709803" y="1625468"/>
            <a:ext cx="2131306" cy="1001822"/>
          </a:xfrm>
          <a:prstGeom prst="rect">
            <a:avLst/>
          </a:prstGeom>
          <a:noFill/>
        </p:spPr>
        <p:txBody>
          <a:bodyPr wrap="square" rtlCol="0" anchor="ctr" anchorCtr="0">
            <a:normAutofit/>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At which NQF or occupation level?</a:t>
            </a:r>
          </a:p>
        </p:txBody>
      </p:sp>
      <p:sp>
        <p:nvSpPr>
          <p:cNvPr id="133" name="TextBox 132"/>
          <p:cNvSpPr txBox="1"/>
          <p:nvPr/>
        </p:nvSpPr>
        <p:spPr>
          <a:xfrm>
            <a:off x="6709803" y="2882268"/>
            <a:ext cx="2131306" cy="1001822"/>
          </a:xfrm>
          <a:prstGeom prst="rect">
            <a:avLst/>
          </a:prstGeom>
          <a:noFill/>
        </p:spPr>
        <p:txBody>
          <a:bodyPr wrap="square" rtlCol="0" anchor="ctr" anchorCtr="0">
            <a:normAutofit/>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A Mega task or Micro Task?</a:t>
            </a:r>
          </a:p>
        </p:txBody>
      </p:sp>
      <p:sp>
        <p:nvSpPr>
          <p:cNvPr id="134" name="TextBox 133"/>
          <p:cNvSpPr txBox="1"/>
          <p:nvPr/>
        </p:nvSpPr>
        <p:spPr>
          <a:xfrm>
            <a:off x="6707406" y="4131434"/>
            <a:ext cx="2131306" cy="1001822"/>
          </a:xfrm>
          <a:prstGeom prst="rect">
            <a:avLst/>
          </a:prstGeom>
          <a:noFill/>
        </p:spPr>
        <p:txBody>
          <a:bodyPr wrap="square" rtlCol="0" anchor="ctr" anchorCtr="0">
            <a:normAutofit fontScale="85000" lnSpcReduction="10000"/>
          </a:bodyPr>
          <a:lstStyle/>
          <a:p>
            <a:r>
              <a:rPr lang="en-GB" dirty="0">
                <a:solidFill>
                  <a:schemeClr val="tx2">
                    <a:lumMod val="20000"/>
                    <a:lumOff val="80000"/>
                  </a:schemeClr>
                </a:solidFill>
                <a:latin typeface="Minion Pro SmBd" panose="02040603060306020203" pitchFamily="18" charset="0"/>
                <a:cs typeface="Courier New" panose="02070309020205020404" pitchFamily="49" charset="0"/>
              </a:rPr>
              <a:t>Level of taxonomy, for Cognitive, Affective and Psychomotor </a:t>
            </a:r>
            <a:r>
              <a:rPr lang="en-GB" dirty="0" smtClean="0">
                <a:solidFill>
                  <a:schemeClr val="tx2">
                    <a:lumMod val="20000"/>
                    <a:lumOff val="80000"/>
                  </a:schemeClr>
                </a:solidFill>
                <a:latin typeface="Minion Pro SmBd" panose="02040603060306020203" pitchFamily="18" charset="0"/>
                <a:cs typeface="Courier New" panose="02070309020205020404" pitchFamily="49" charset="0"/>
              </a:rPr>
              <a:t>Domain</a:t>
            </a:r>
            <a:endParaRPr lang="en-GB" dirty="0">
              <a:solidFill>
                <a:schemeClr val="tx2">
                  <a:lumMod val="20000"/>
                  <a:lumOff val="80000"/>
                </a:schemeClr>
              </a:solidFill>
              <a:latin typeface="Minion Pro SmBd" panose="02040603060306020203" pitchFamily="18" charset="0"/>
              <a:cs typeface="Courier New" panose="02070309020205020404" pitchFamily="49" charset="0"/>
            </a:endParaRPr>
          </a:p>
        </p:txBody>
      </p:sp>
      <p:sp>
        <p:nvSpPr>
          <p:cNvPr id="135" name="TextBox 134"/>
          <p:cNvSpPr txBox="1"/>
          <p:nvPr/>
        </p:nvSpPr>
        <p:spPr>
          <a:xfrm>
            <a:off x="6707406" y="5388233"/>
            <a:ext cx="2131306" cy="1001822"/>
          </a:xfrm>
          <a:prstGeom prst="rect">
            <a:avLst/>
          </a:prstGeom>
          <a:noFill/>
        </p:spPr>
        <p:txBody>
          <a:bodyPr wrap="square" rtlCol="0" anchor="ctr" anchorCtr="0">
            <a:normAutofit/>
          </a:bodyPr>
          <a:lstStyle/>
          <a:p>
            <a:r>
              <a:rPr lang="en-US" dirty="0" smtClean="0">
                <a:solidFill>
                  <a:schemeClr val="tx2">
                    <a:lumMod val="20000"/>
                    <a:lumOff val="80000"/>
                  </a:schemeClr>
                </a:solidFill>
                <a:latin typeface="Minion Pro SmBd" panose="02040603060306020203" pitchFamily="18" charset="0"/>
                <a:cs typeface="Courier New" panose="02070309020205020404" pitchFamily="49" charset="0"/>
              </a:rPr>
              <a:t>Assessable </a:t>
            </a:r>
            <a:r>
              <a:rPr lang="en-US" dirty="0">
                <a:solidFill>
                  <a:schemeClr val="tx2">
                    <a:lumMod val="20000"/>
                    <a:lumOff val="80000"/>
                  </a:schemeClr>
                </a:solidFill>
                <a:latin typeface="Minion Pro SmBd" panose="02040603060306020203" pitchFamily="18" charset="0"/>
                <a:cs typeface="Courier New" panose="02070309020205020404" pitchFamily="49" charset="0"/>
              </a:rPr>
              <a:t>p</a:t>
            </a:r>
            <a:r>
              <a:rPr lang="en-US" dirty="0" smtClean="0">
                <a:solidFill>
                  <a:schemeClr val="tx2">
                    <a:lumMod val="20000"/>
                    <a:lumOff val="80000"/>
                  </a:schemeClr>
                </a:solidFill>
                <a:latin typeface="Minion Pro SmBd" panose="02040603060306020203" pitchFamily="18" charset="0"/>
                <a:cs typeface="Courier New" panose="02070309020205020404" pitchFamily="49" charset="0"/>
              </a:rPr>
              <a:t>erformance requirements</a:t>
            </a:r>
            <a:endParaRPr lang="en-US" dirty="0">
              <a:solidFill>
                <a:schemeClr val="tx2">
                  <a:lumMod val="20000"/>
                  <a:lumOff val="80000"/>
                </a:schemeClr>
              </a:solidFill>
              <a:latin typeface="Minion Pro SmBd" panose="02040603060306020203" pitchFamily="18" charset="0"/>
              <a:cs typeface="Courier New" panose="02070309020205020404" pitchFamily="49" charset="0"/>
            </a:endParaRPr>
          </a:p>
        </p:txBody>
      </p:sp>
      <p:sp>
        <p:nvSpPr>
          <p:cNvPr id="14" name="Freeform 447"/>
          <p:cNvSpPr>
            <a:spLocks/>
          </p:cNvSpPr>
          <p:nvPr/>
        </p:nvSpPr>
        <p:spPr bwMode="auto">
          <a:xfrm>
            <a:off x="3814047" y="3070433"/>
            <a:ext cx="793541" cy="586668"/>
          </a:xfrm>
          <a:custGeom>
            <a:avLst/>
            <a:gdLst>
              <a:gd name="T0" fmla="*/ 0 w 455"/>
              <a:gd name="T1" fmla="*/ 48 h 336"/>
              <a:gd name="T2" fmla="*/ 0 w 455"/>
              <a:gd name="T3" fmla="*/ 48 h 336"/>
              <a:gd name="T4" fmla="*/ 3 w 455"/>
              <a:gd name="T5" fmla="*/ 78 h 336"/>
              <a:gd name="T6" fmla="*/ 9 w 455"/>
              <a:gd name="T7" fmla="*/ 106 h 336"/>
              <a:gd name="T8" fmla="*/ 18 w 455"/>
              <a:gd name="T9" fmla="*/ 136 h 336"/>
              <a:gd name="T10" fmla="*/ 27 w 455"/>
              <a:gd name="T11" fmla="*/ 164 h 336"/>
              <a:gd name="T12" fmla="*/ 39 w 455"/>
              <a:gd name="T13" fmla="*/ 192 h 336"/>
              <a:gd name="T14" fmla="*/ 52 w 455"/>
              <a:gd name="T15" fmla="*/ 220 h 336"/>
              <a:gd name="T16" fmla="*/ 69 w 455"/>
              <a:gd name="T17" fmla="*/ 247 h 336"/>
              <a:gd name="T18" fmla="*/ 86 w 455"/>
              <a:gd name="T19" fmla="*/ 272 h 336"/>
              <a:gd name="T20" fmla="*/ 86 w 455"/>
              <a:gd name="T21" fmla="*/ 272 h 336"/>
              <a:gd name="T22" fmla="*/ 100 w 455"/>
              <a:gd name="T23" fmla="*/ 290 h 336"/>
              <a:gd name="T24" fmla="*/ 114 w 455"/>
              <a:gd name="T25" fmla="*/ 306 h 336"/>
              <a:gd name="T26" fmla="*/ 128 w 455"/>
              <a:gd name="T27" fmla="*/ 322 h 336"/>
              <a:gd name="T28" fmla="*/ 144 w 455"/>
              <a:gd name="T29" fmla="*/ 336 h 336"/>
              <a:gd name="T30" fmla="*/ 455 w 455"/>
              <a:gd name="T31" fmla="*/ 0 h 336"/>
              <a:gd name="T32" fmla="*/ 0 w 455"/>
              <a:gd name="T33" fmla="*/ 48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5" h="336">
                <a:moveTo>
                  <a:pt x="0" y="48"/>
                </a:moveTo>
                <a:lnTo>
                  <a:pt x="0" y="48"/>
                </a:lnTo>
                <a:lnTo>
                  <a:pt x="3" y="78"/>
                </a:lnTo>
                <a:lnTo>
                  <a:pt x="9" y="106"/>
                </a:lnTo>
                <a:lnTo>
                  <a:pt x="18" y="136"/>
                </a:lnTo>
                <a:lnTo>
                  <a:pt x="27" y="164"/>
                </a:lnTo>
                <a:lnTo>
                  <a:pt x="39" y="192"/>
                </a:lnTo>
                <a:lnTo>
                  <a:pt x="52" y="220"/>
                </a:lnTo>
                <a:lnTo>
                  <a:pt x="69" y="247"/>
                </a:lnTo>
                <a:lnTo>
                  <a:pt x="86" y="272"/>
                </a:lnTo>
                <a:lnTo>
                  <a:pt x="86" y="272"/>
                </a:lnTo>
                <a:lnTo>
                  <a:pt x="100" y="290"/>
                </a:lnTo>
                <a:lnTo>
                  <a:pt x="114" y="306"/>
                </a:lnTo>
                <a:lnTo>
                  <a:pt x="128" y="322"/>
                </a:lnTo>
                <a:lnTo>
                  <a:pt x="144" y="336"/>
                </a:lnTo>
                <a:lnTo>
                  <a:pt x="455" y="0"/>
                </a:lnTo>
                <a:lnTo>
                  <a:pt x="0" y="48"/>
                </a:lnTo>
                <a:close/>
              </a:path>
            </a:pathLst>
          </a:custGeom>
          <a:solidFill>
            <a:schemeClr val="tx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448"/>
          <p:cNvSpPr>
            <a:spLocks/>
          </p:cNvSpPr>
          <p:nvPr/>
        </p:nvSpPr>
        <p:spPr bwMode="auto">
          <a:xfrm>
            <a:off x="4607588" y="3070433"/>
            <a:ext cx="793541" cy="782224"/>
          </a:xfrm>
          <a:custGeom>
            <a:avLst/>
            <a:gdLst>
              <a:gd name="T0" fmla="*/ 102 w 453"/>
              <a:gd name="T1" fmla="*/ 444 h 444"/>
              <a:gd name="T2" fmla="*/ 102 w 453"/>
              <a:gd name="T3" fmla="*/ 444 h 444"/>
              <a:gd name="T4" fmla="*/ 124 w 453"/>
              <a:gd name="T5" fmla="*/ 438 h 444"/>
              <a:gd name="T6" fmla="*/ 146 w 453"/>
              <a:gd name="T7" fmla="*/ 431 h 444"/>
              <a:gd name="T8" fmla="*/ 168 w 453"/>
              <a:gd name="T9" fmla="*/ 423 h 444"/>
              <a:gd name="T10" fmla="*/ 189 w 453"/>
              <a:gd name="T11" fmla="*/ 414 h 444"/>
              <a:gd name="T12" fmla="*/ 210 w 453"/>
              <a:gd name="T13" fmla="*/ 403 h 444"/>
              <a:gd name="T14" fmla="*/ 230 w 453"/>
              <a:gd name="T15" fmla="*/ 392 h 444"/>
              <a:gd name="T16" fmla="*/ 251 w 453"/>
              <a:gd name="T17" fmla="*/ 380 h 444"/>
              <a:gd name="T18" fmla="*/ 270 w 453"/>
              <a:gd name="T19" fmla="*/ 366 h 444"/>
              <a:gd name="T20" fmla="*/ 270 w 453"/>
              <a:gd name="T21" fmla="*/ 366 h 444"/>
              <a:gd name="T22" fmla="*/ 290 w 453"/>
              <a:gd name="T23" fmla="*/ 351 h 444"/>
              <a:gd name="T24" fmla="*/ 308 w 453"/>
              <a:gd name="T25" fmla="*/ 335 h 444"/>
              <a:gd name="T26" fmla="*/ 325 w 453"/>
              <a:gd name="T27" fmla="*/ 318 h 444"/>
              <a:gd name="T28" fmla="*/ 341 w 453"/>
              <a:gd name="T29" fmla="*/ 301 h 444"/>
              <a:gd name="T30" fmla="*/ 356 w 453"/>
              <a:gd name="T31" fmla="*/ 284 h 444"/>
              <a:gd name="T32" fmla="*/ 371 w 453"/>
              <a:gd name="T33" fmla="*/ 264 h 444"/>
              <a:gd name="T34" fmla="*/ 383 w 453"/>
              <a:gd name="T35" fmla="*/ 246 h 444"/>
              <a:gd name="T36" fmla="*/ 395 w 453"/>
              <a:gd name="T37" fmla="*/ 226 h 444"/>
              <a:gd name="T38" fmla="*/ 407 w 453"/>
              <a:gd name="T39" fmla="*/ 206 h 444"/>
              <a:gd name="T40" fmla="*/ 416 w 453"/>
              <a:gd name="T41" fmla="*/ 185 h 444"/>
              <a:gd name="T42" fmla="*/ 425 w 453"/>
              <a:gd name="T43" fmla="*/ 164 h 444"/>
              <a:gd name="T44" fmla="*/ 433 w 453"/>
              <a:gd name="T45" fmla="*/ 142 h 444"/>
              <a:gd name="T46" fmla="*/ 439 w 453"/>
              <a:gd name="T47" fmla="*/ 121 h 444"/>
              <a:gd name="T48" fmla="*/ 445 w 453"/>
              <a:gd name="T49" fmla="*/ 99 h 444"/>
              <a:gd name="T50" fmla="*/ 450 w 453"/>
              <a:gd name="T51" fmla="*/ 77 h 444"/>
              <a:gd name="T52" fmla="*/ 453 w 453"/>
              <a:gd name="T53" fmla="*/ 54 h 444"/>
              <a:gd name="T54" fmla="*/ 0 w 453"/>
              <a:gd name="T55" fmla="*/ 0 h 444"/>
              <a:gd name="T56" fmla="*/ 102 w 453"/>
              <a:gd name="T57"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53" h="444">
                <a:moveTo>
                  <a:pt x="102" y="444"/>
                </a:moveTo>
                <a:lnTo>
                  <a:pt x="102" y="444"/>
                </a:lnTo>
                <a:lnTo>
                  <a:pt x="124" y="438"/>
                </a:lnTo>
                <a:lnTo>
                  <a:pt x="146" y="431"/>
                </a:lnTo>
                <a:lnTo>
                  <a:pt x="168" y="423"/>
                </a:lnTo>
                <a:lnTo>
                  <a:pt x="189" y="414"/>
                </a:lnTo>
                <a:lnTo>
                  <a:pt x="210" y="403"/>
                </a:lnTo>
                <a:lnTo>
                  <a:pt x="230" y="392"/>
                </a:lnTo>
                <a:lnTo>
                  <a:pt x="251" y="380"/>
                </a:lnTo>
                <a:lnTo>
                  <a:pt x="270" y="366"/>
                </a:lnTo>
                <a:lnTo>
                  <a:pt x="270" y="366"/>
                </a:lnTo>
                <a:lnTo>
                  <a:pt x="290" y="351"/>
                </a:lnTo>
                <a:lnTo>
                  <a:pt x="308" y="335"/>
                </a:lnTo>
                <a:lnTo>
                  <a:pt x="325" y="318"/>
                </a:lnTo>
                <a:lnTo>
                  <a:pt x="341" y="301"/>
                </a:lnTo>
                <a:lnTo>
                  <a:pt x="356" y="284"/>
                </a:lnTo>
                <a:lnTo>
                  <a:pt x="371" y="264"/>
                </a:lnTo>
                <a:lnTo>
                  <a:pt x="383" y="246"/>
                </a:lnTo>
                <a:lnTo>
                  <a:pt x="395" y="226"/>
                </a:lnTo>
                <a:lnTo>
                  <a:pt x="407" y="206"/>
                </a:lnTo>
                <a:lnTo>
                  <a:pt x="416" y="185"/>
                </a:lnTo>
                <a:lnTo>
                  <a:pt x="425" y="164"/>
                </a:lnTo>
                <a:lnTo>
                  <a:pt x="433" y="142"/>
                </a:lnTo>
                <a:lnTo>
                  <a:pt x="439" y="121"/>
                </a:lnTo>
                <a:lnTo>
                  <a:pt x="445" y="99"/>
                </a:lnTo>
                <a:lnTo>
                  <a:pt x="450" y="77"/>
                </a:lnTo>
                <a:lnTo>
                  <a:pt x="453" y="54"/>
                </a:lnTo>
                <a:lnTo>
                  <a:pt x="0" y="0"/>
                </a:lnTo>
                <a:lnTo>
                  <a:pt x="102" y="444"/>
                </a:ln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449"/>
          <p:cNvSpPr>
            <a:spLocks/>
          </p:cNvSpPr>
          <p:nvPr/>
        </p:nvSpPr>
        <p:spPr bwMode="auto">
          <a:xfrm>
            <a:off x="4070424" y="3070432"/>
            <a:ext cx="720292" cy="794450"/>
          </a:xfrm>
          <a:custGeom>
            <a:avLst/>
            <a:gdLst>
              <a:gd name="T0" fmla="*/ 0 w 413"/>
              <a:gd name="T1" fmla="*/ 336 h 456"/>
              <a:gd name="T2" fmla="*/ 0 w 413"/>
              <a:gd name="T3" fmla="*/ 336 h 456"/>
              <a:gd name="T4" fmla="*/ 21 w 413"/>
              <a:gd name="T5" fmla="*/ 354 h 456"/>
              <a:gd name="T6" fmla="*/ 44 w 413"/>
              <a:gd name="T7" fmla="*/ 372 h 456"/>
              <a:gd name="T8" fmla="*/ 66 w 413"/>
              <a:gd name="T9" fmla="*/ 387 h 456"/>
              <a:gd name="T10" fmla="*/ 91 w 413"/>
              <a:gd name="T11" fmla="*/ 401 h 456"/>
              <a:gd name="T12" fmla="*/ 115 w 413"/>
              <a:gd name="T13" fmla="*/ 414 h 456"/>
              <a:gd name="T14" fmla="*/ 141 w 413"/>
              <a:gd name="T15" fmla="*/ 425 h 456"/>
              <a:gd name="T16" fmla="*/ 167 w 413"/>
              <a:gd name="T17" fmla="*/ 434 h 456"/>
              <a:gd name="T18" fmla="*/ 193 w 413"/>
              <a:gd name="T19" fmla="*/ 441 h 456"/>
              <a:gd name="T20" fmla="*/ 221 w 413"/>
              <a:gd name="T21" fmla="*/ 448 h 456"/>
              <a:gd name="T22" fmla="*/ 247 w 413"/>
              <a:gd name="T23" fmla="*/ 453 h 456"/>
              <a:gd name="T24" fmla="*/ 275 w 413"/>
              <a:gd name="T25" fmla="*/ 455 h 456"/>
              <a:gd name="T26" fmla="*/ 303 w 413"/>
              <a:gd name="T27" fmla="*/ 456 h 456"/>
              <a:gd name="T28" fmla="*/ 330 w 413"/>
              <a:gd name="T29" fmla="*/ 456 h 456"/>
              <a:gd name="T30" fmla="*/ 358 w 413"/>
              <a:gd name="T31" fmla="*/ 454 h 456"/>
              <a:gd name="T32" fmla="*/ 386 w 413"/>
              <a:gd name="T33" fmla="*/ 450 h 456"/>
              <a:gd name="T34" fmla="*/ 413 w 413"/>
              <a:gd name="T35" fmla="*/ 444 h 456"/>
              <a:gd name="T36" fmla="*/ 311 w 413"/>
              <a:gd name="T37" fmla="*/ 0 h 456"/>
              <a:gd name="T38" fmla="*/ 0 w 413"/>
              <a:gd name="T39" fmla="*/ 33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3" h="456">
                <a:moveTo>
                  <a:pt x="0" y="336"/>
                </a:moveTo>
                <a:lnTo>
                  <a:pt x="0" y="336"/>
                </a:lnTo>
                <a:lnTo>
                  <a:pt x="21" y="354"/>
                </a:lnTo>
                <a:lnTo>
                  <a:pt x="44" y="372"/>
                </a:lnTo>
                <a:lnTo>
                  <a:pt x="66" y="387"/>
                </a:lnTo>
                <a:lnTo>
                  <a:pt x="91" y="401"/>
                </a:lnTo>
                <a:lnTo>
                  <a:pt x="115" y="414"/>
                </a:lnTo>
                <a:lnTo>
                  <a:pt x="141" y="425"/>
                </a:lnTo>
                <a:lnTo>
                  <a:pt x="167" y="434"/>
                </a:lnTo>
                <a:lnTo>
                  <a:pt x="193" y="441"/>
                </a:lnTo>
                <a:lnTo>
                  <a:pt x="221" y="448"/>
                </a:lnTo>
                <a:lnTo>
                  <a:pt x="247" y="453"/>
                </a:lnTo>
                <a:lnTo>
                  <a:pt x="275" y="455"/>
                </a:lnTo>
                <a:lnTo>
                  <a:pt x="303" y="456"/>
                </a:lnTo>
                <a:lnTo>
                  <a:pt x="330" y="456"/>
                </a:lnTo>
                <a:lnTo>
                  <a:pt x="358" y="454"/>
                </a:lnTo>
                <a:lnTo>
                  <a:pt x="386" y="450"/>
                </a:lnTo>
                <a:lnTo>
                  <a:pt x="413" y="444"/>
                </a:lnTo>
                <a:lnTo>
                  <a:pt x="311" y="0"/>
                </a:lnTo>
                <a:lnTo>
                  <a:pt x="0" y="336"/>
                </a:lnTo>
                <a:close/>
              </a:path>
            </a:pathLst>
          </a:custGeom>
          <a:solidFill>
            <a:schemeClr val="accent6"/>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7" name="Freeform 450"/>
          <p:cNvSpPr>
            <a:spLocks/>
          </p:cNvSpPr>
          <p:nvPr/>
        </p:nvSpPr>
        <p:spPr bwMode="auto">
          <a:xfrm>
            <a:off x="4607588" y="2288209"/>
            <a:ext cx="573793" cy="782224"/>
          </a:xfrm>
          <a:custGeom>
            <a:avLst/>
            <a:gdLst>
              <a:gd name="T0" fmla="*/ 324 w 324"/>
              <a:gd name="T1" fmla="*/ 123 h 447"/>
              <a:gd name="T2" fmla="*/ 324 w 324"/>
              <a:gd name="T3" fmla="*/ 123 h 447"/>
              <a:gd name="T4" fmla="*/ 311 w 324"/>
              <a:gd name="T5" fmla="*/ 111 h 447"/>
              <a:gd name="T6" fmla="*/ 298 w 324"/>
              <a:gd name="T7" fmla="*/ 100 h 447"/>
              <a:gd name="T8" fmla="*/ 286 w 324"/>
              <a:gd name="T9" fmla="*/ 89 h 447"/>
              <a:gd name="T10" fmla="*/ 272 w 324"/>
              <a:gd name="T11" fmla="*/ 79 h 447"/>
              <a:gd name="T12" fmla="*/ 259 w 324"/>
              <a:gd name="T13" fmla="*/ 70 h 447"/>
              <a:gd name="T14" fmla="*/ 245 w 324"/>
              <a:gd name="T15" fmla="*/ 61 h 447"/>
              <a:gd name="T16" fmla="*/ 216 w 324"/>
              <a:gd name="T17" fmla="*/ 44 h 447"/>
              <a:gd name="T18" fmla="*/ 186 w 324"/>
              <a:gd name="T19" fmla="*/ 30 h 447"/>
              <a:gd name="T20" fmla="*/ 157 w 324"/>
              <a:gd name="T21" fmla="*/ 18 h 447"/>
              <a:gd name="T22" fmla="*/ 125 w 324"/>
              <a:gd name="T23" fmla="*/ 7 h 447"/>
              <a:gd name="T24" fmla="*/ 93 w 324"/>
              <a:gd name="T25" fmla="*/ 0 h 447"/>
              <a:gd name="T26" fmla="*/ 0 w 324"/>
              <a:gd name="T27" fmla="*/ 447 h 447"/>
              <a:gd name="T28" fmla="*/ 324 w 324"/>
              <a:gd name="T29" fmla="*/ 123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4" h="447">
                <a:moveTo>
                  <a:pt x="324" y="123"/>
                </a:moveTo>
                <a:lnTo>
                  <a:pt x="324" y="123"/>
                </a:lnTo>
                <a:lnTo>
                  <a:pt x="311" y="111"/>
                </a:lnTo>
                <a:lnTo>
                  <a:pt x="298" y="100"/>
                </a:lnTo>
                <a:lnTo>
                  <a:pt x="286" y="89"/>
                </a:lnTo>
                <a:lnTo>
                  <a:pt x="272" y="79"/>
                </a:lnTo>
                <a:lnTo>
                  <a:pt x="259" y="70"/>
                </a:lnTo>
                <a:lnTo>
                  <a:pt x="245" y="61"/>
                </a:lnTo>
                <a:lnTo>
                  <a:pt x="216" y="44"/>
                </a:lnTo>
                <a:lnTo>
                  <a:pt x="186" y="30"/>
                </a:lnTo>
                <a:lnTo>
                  <a:pt x="157" y="18"/>
                </a:lnTo>
                <a:lnTo>
                  <a:pt x="125" y="7"/>
                </a:lnTo>
                <a:lnTo>
                  <a:pt x="93" y="0"/>
                </a:lnTo>
                <a:lnTo>
                  <a:pt x="0" y="447"/>
                </a:lnTo>
                <a:lnTo>
                  <a:pt x="324" y="123"/>
                </a:lnTo>
                <a:close/>
              </a:path>
            </a:pathLst>
          </a:custGeom>
          <a:solidFill>
            <a:schemeClr val="accent4">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451"/>
          <p:cNvSpPr>
            <a:spLocks/>
          </p:cNvSpPr>
          <p:nvPr/>
        </p:nvSpPr>
        <p:spPr bwMode="auto">
          <a:xfrm>
            <a:off x="4607588" y="2508209"/>
            <a:ext cx="805746" cy="660002"/>
          </a:xfrm>
          <a:custGeom>
            <a:avLst/>
            <a:gdLst>
              <a:gd name="T0" fmla="*/ 453 w 457"/>
              <a:gd name="T1" fmla="*/ 378 h 378"/>
              <a:gd name="T2" fmla="*/ 453 w 457"/>
              <a:gd name="T3" fmla="*/ 378 h 378"/>
              <a:gd name="T4" fmla="*/ 455 w 457"/>
              <a:gd name="T5" fmla="*/ 358 h 378"/>
              <a:gd name="T6" fmla="*/ 457 w 457"/>
              <a:gd name="T7" fmla="*/ 336 h 378"/>
              <a:gd name="T8" fmla="*/ 457 w 457"/>
              <a:gd name="T9" fmla="*/ 315 h 378"/>
              <a:gd name="T10" fmla="*/ 456 w 457"/>
              <a:gd name="T11" fmla="*/ 294 h 378"/>
              <a:gd name="T12" fmla="*/ 454 w 457"/>
              <a:gd name="T13" fmla="*/ 273 h 378"/>
              <a:gd name="T14" fmla="*/ 452 w 457"/>
              <a:gd name="T15" fmla="*/ 251 h 378"/>
              <a:gd name="T16" fmla="*/ 448 w 457"/>
              <a:gd name="T17" fmla="*/ 231 h 378"/>
              <a:gd name="T18" fmla="*/ 442 w 457"/>
              <a:gd name="T19" fmla="*/ 209 h 378"/>
              <a:gd name="T20" fmla="*/ 437 w 457"/>
              <a:gd name="T21" fmla="*/ 189 h 378"/>
              <a:gd name="T22" fmla="*/ 430 w 457"/>
              <a:gd name="T23" fmla="*/ 168 h 378"/>
              <a:gd name="T24" fmla="*/ 422 w 457"/>
              <a:gd name="T25" fmla="*/ 148 h 378"/>
              <a:gd name="T26" fmla="*/ 414 w 457"/>
              <a:gd name="T27" fmla="*/ 128 h 378"/>
              <a:gd name="T28" fmla="*/ 403 w 457"/>
              <a:gd name="T29" fmla="*/ 108 h 378"/>
              <a:gd name="T30" fmla="*/ 392 w 457"/>
              <a:gd name="T31" fmla="*/ 89 h 378"/>
              <a:gd name="T32" fmla="*/ 381 w 457"/>
              <a:gd name="T33" fmla="*/ 70 h 378"/>
              <a:gd name="T34" fmla="*/ 368 w 457"/>
              <a:gd name="T35" fmla="*/ 51 h 378"/>
              <a:gd name="T36" fmla="*/ 368 w 457"/>
              <a:gd name="T37" fmla="*/ 51 h 378"/>
              <a:gd name="T38" fmla="*/ 357 w 457"/>
              <a:gd name="T39" fmla="*/ 38 h 378"/>
              <a:gd name="T40" fmla="*/ 346 w 457"/>
              <a:gd name="T41" fmla="*/ 25 h 378"/>
              <a:gd name="T42" fmla="*/ 335 w 457"/>
              <a:gd name="T43" fmla="*/ 12 h 378"/>
              <a:gd name="T44" fmla="*/ 324 w 457"/>
              <a:gd name="T45" fmla="*/ 0 h 378"/>
              <a:gd name="T46" fmla="*/ 0 w 457"/>
              <a:gd name="T47" fmla="*/ 324 h 378"/>
              <a:gd name="T48" fmla="*/ 453 w 457"/>
              <a:gd name="T49"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7" h="378">
                <a:moveTo>
                  <a:pt x="453" y="378"/>
                </a:moveTo>
                <a:lnTo>
                  <a:pt x="453" y="378"/>
                </a:lnTo>
                <a:lnTo>
                  <a:pt x="455" y="358"/>
                </a:lnTo>
                <a:lnTo>
                  <a:pt x="457" y="336"/>
                </a:lnTo>
                <a:lnTo>
                  <a:pt x="457" y="315"/>
                </a:lnTo>
                <a:lnTo>
                  <a:pt x="456" y="294"/>
                </a:lnTo>
                <a:lnTo>
                  <a:pt x="454" y="273"/>
                </a:lnTo>
                <a:lnTo>
                  <a:pt x="452" y="251"/>
                </a:lnTo>
                <a:lnTo>
                  <a:pt x="448" y="231"/>
                </a:lnTo>
                <a:lnTo>
                  <a:pt x="442" y="209"/>
                </a:lnTo>
                <a:lnTo>
                  <a:pt x="437" y="189"/>
                </a:lnTo>
                <a:lnTo>
                  <a:pt x="430" y="168"/>
                </a:lnTo>
                <a:lnTo>
                  <a:pt x="422" y="148"/>
                </a:lnTo>
                <a:lnTo>
                  <a:pt x="414" y="128"/>
                </a:lnTo>
                <a:lnTo>
                  <a:pt x="403" y="108"/>
                </a:lnTo>
                <a:lnTo>
                  <a:pt x="392" y="89"/>
                </a:lnTo>
                <a:lnTo>
                  <a:pt x="381" y="70"/>
                </a:lnTo>
                <a:lnTo>
                  <a:pt x="368" y="51"/>
                </a:lnTo>
                <a:lnTo>
                  <a:pt x="368" y="51"/>
                </a:lnTo>
                <a:lnTo>
                  <a:pt x="357" y="38"/>
                </a:lnTo>
                <a:lnTo>
                  <a:pt x="346" y="25"/>
                </a:lnTo>
                <a:lnTo>
                  <a:pt x="335" y="12"/>
                </a:lnTo>
                <a:lnTo>
                  <a:pt x="324" y="0"/>
                </a:lnTo>
                <a:lnTo>
                  <a:pt x="0" y="324"/>
                </a:lnTo>
                <a:lnTo>
                  <a:pt x="453" y="378"/>
                </a:lnTo>
                <a:close/>
              </a:path>
            </a:pathLst>
          </a:custGeom>
          <a:solidFill>
            <a:schemeClr val="accent6">
              <a:lumMod val="50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9" name="Freeform 452"/>
          <p:cNvSpPr>
            <a:spLocks/>
          </p:cNvSpPr>
          <p:nvPr/>
        </p:nvSpPr>
        <p:spPr bwMode="auto">
          <a:xfrm>
            <a:off x="3814047" y="2874876"/>
            <a:ext cx="793541" cy="281116"/>
          </a:xfrm>
          <a:custGeom>
            <a:avLst/>
            <a:gdLst>
              <a:gd name="T0" fmla="*/ 17 w 458"/>
              <a:gd name="T1" fmla="*/ 0 h 164"/>
              <a:gd name="T2" fmla="*/ 17 w 458"/>
              <a:gd name="T3" fmla="*/ 0 h 164"/>
              <a:gd name="T4" fmla="*/ 11 w 458"/>
              <a:gd name="T5" fmla="*/ 21 h 164"/>
              <a:gd name="T6" fmla="*/ 7 w 458"/>
              <a:gd name="T7" fmla="*/ 40 h 164"/>
              <a:gd name="T8" fmla="*/ 4 w 458"/>
              <a:gd name="T9" fmla="*/ 61 h 164"/>
              <a:gd name="T10" fmla="*/ 2 w 458"/>
              <a:gd name="T11" fmla="*/ 81 h 164"/>
              <a:gd name="T12" fmla="*/ 1 w 458"/>
              <a:gd name="T13" fmla="*/ 102 h 164"/>
              <a:gd name="T14" fmla="*/ 0 w 458"/>
              <a:gd name="T15" fmla="*/ 122 h 164"/>
              <a:gd name="T16" fmla="*/ 1 w 458"/>
              <a:gd name="T17" fmla="*/ 144 h 164"/>
              <a:gd name="T18" fmla="*/ 3 w 458"/>
              <a:gd name="T19" fmla="*/ 164 h 164"/>
              <a:gd name="T20" fmla="*/ 458 w 458"/>
              <a:gd name="T21" fmla="*/ 116 h 164"/>
              <a:gd name="T22" fmla="*/ 17 w 458"/>
              <a:gd name="T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8" h="164">
                <a:moveTo>
                  <a:pt x="17" y="0"/>
                </a:moveTo>
                <a:lnTo>
                  <a:pt x="17" y="0"/>
                </a:lnTo>
                <a:lnTo>
                  <a:pt x="11" y="21"/>
                </a:lnTo>
                <a:lnTo>
                  <a:pt x="7" y="40"/>
                </a:lnTo>
                <a:lnTo>
                  <a:pt x="4" y="61"/>
                </a:lnTo>
                <a:lnTo>
                  <a:pt x="2" y="81"/>
                </a:lnTo>
                <a:lnTo>
                  <a:pt x="1" y="102"/>
                </a:lnTo>
                <a:lnTo>
                  <a:pt x="0" y="122"/>
                </a:lnTo>
                <a:lnTo>
                  <a:pt x="1" y="144"/>
                </a:lnTo>
                <a:lnTo>
                  <a:pt x="3" y="164"/>
                </a:lnTo>
                <a:lnTo>
                  <a:pt x="458" y="116"/>
                </a:lnTo>
                <a:lnTo>
                  <a:pt x="17" y="0"/>
                </a:lnTo>
                <a:close/>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0" name="Freeform 453"/>
          <p:cNvSpPr>
            <a:spLocks/>
          </p:cNvSpPr>
          <p:nvPr/>
        </p:nvSpPr>
        <p:spPr bwMode="auto">
          <a:xfrm>
            <a:off x="3838463" y="2337098"/>
            <a:ext cx="769125" cy="733335"/>
          </a:xfrm>
          <a:custGeom>
            <a:avLst/>
            <a:gdLst>
              <a:gd name="T0" fmla="*/ 267 w 441"/>
              <a:gd name="T1" fmla="*/ 0 h 421"/>
              <a:gd name="T2" fmla="*/ 267 w 441"/>
              <a:gd name="T3" fmla="*/ 0 h 421"/>
              <a:gd name="T4" fmla="*/ 242 w 441"/>
              <a:gd name="T5" fmla="*/ 11 h 421"/>
              <a:gd name="T6" fmla="*/ 217 w 441"/>
              <a:gd name="T7" fmla="*/ 24 h 421"/>
              <a:gd name="T8" fmla="*/ 193 w 441"/>
              <a:gd name="T9" fmla="*/ 39 h 421"/>
              <a:gd name="T10" fmla="*/ 170 w 441"/>
              <a:gd name="T11" fmla="*/ 55 h 421"/>
              <a:gd name="T12" fmla="*/ 170 w 441"/>
              <a:gd name="T13" fmla="*/ 55 h 421"/>
              <a:gd name="T14" fmla="*/ 153 w 441"/>
              <a:gd name="T15" fmla="*/ 67 h 421"/>
              <a:gd name="T16" fmla="*/ 139 w 441"/>
              <a:gd name="T17" fmla="*/ 81 h 421"/>
              <a:gd name="T18" fmla="*/ 123 w 441"/>
              <a:gd name="T19" fmla="*/ 94 h 421"/>
              <a:gd name="T20" fmla="*/ 110 w 441"/>
              <a:gd name="T21" fmla="*/ 108 h 421"/>
              <a:gd name="T22" fmla="*/ 97 w 441"/>
              <a:gd name="T23" fmla="*/ 123 h 421"/>
              <a:gd name="T24" fmla="*/ 85 w 441"/>
              <a:gd name="T25" fmla="*/ 137 h 421"/>
              <a:gd name="T26" fmla="*/ 72 w 441"/>
              <a:gd name="T27" fmla="*/ 152 h 421"/>
              <a:gd name="T28" fmla="*/ 62 w 441"/>
              <a:gd name="T29" fmla="*/ 168 h 421"/>
              <a:gd name="T30" fmla="*/ 52 w 441"/>
              <a:gd name="T31" fmla="*/ 184 h 421"/>
              <a:gd name="T32" fmla="*/ 41 w 441"/>
              <a:gd name="T33" fmla="*/ 201 h 421"/>
              <a:gd name="T34" fmla="*/ 32 w 441"/>
              <a:gd name="T35" fmla="*/ 217 h 421"/>
              <a:gd name="T36" fmla="*/ 25 w 441"/>
              <a:gd name="T37" fmla="*/ 234 h 421"/>
              <a:gd name="T38" fmla="*/ 17 w 441"/>
              <a:gd name="T39" fmla="*/ 252 h 421"/>
              <a:gd name="T40" fmla="*/ 11 w 441"/>
              <a:gd name="T41" fmla="*/ 269 h 421"/>
              <a:gd name="T42" fmla="*/ 5 w 441"/>
              <a:gd name="T43" fmla="*/ 287 h 421"/>
              <a:gd name="T44" fmla="*/ 0 w 441"/>
              <a:gd name="T45" fmla="*/ 305 h 421"/>
              <a:gd name="T46" fmla="*/ 441 w 441"/>
              <a:gd name="T47" fmla="*/ 421 h 421"/>
              <a:gd name="T48" fmla="*/ 267 w 441"/>
              <a:gd name="T49"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1" h="421">
                <a:moveTo>
                  <a:pt x="267" y="0"/>
                </a:moveTo>
                <a:lnTo>
                  <a:pt x="267" y="0"/>
                </a:lnTo>
                <a:lnTo>
                  <a:pt x="242" y="11"/>
                </a:lnTo>
                <a:lnTo>
                  <a:pt x="217" y="24"/>
                </a:lnTo>
                <a:lnTo>
                  <a:pt x="193" y="39"/>
                </a:lnTo>
                <a:lnTo>
                  <a:pt x="170" y="55"/>
                </a:lnTo>
                <a:lnTo>
                  <a:pt x="170" y="55"/>
                </a:lnTo>
                <a:lnTo>
                  <a:pt x="153" y="67"/>
                </a:lnTo>
                <a:lnTo>
                  <a:pt x="139" y="81"/>
                </a:lnTo>
                <a:lnTo>
                  <a:pt x="123" y="94"/>
                </a:lnTo>
                <a:lnTo>
                  <a:pt x="110" y="108"/>
                </a:lnTo>
                <a:lnTo>
                  <a:pt x="97" y="123"/>
                </a:lnTo>
                <a:lnTo>
                  <a:pt x="85" y="137"/>
                </a:lnTo>
                <a:lnTo>
                  <a:pt x="72" y="152"/>
                </a:lnTo>
                <a:lnTo>
                  <a:pt x="62" y="168"/>
                </a:lnTo>
                <a:lnTo>
                  <a:pt x="52" y="184"/>
                </a:lnTo>
                <a:lnTo>
                  <a:pt x="41" y="201"/>
                </a:lnTo>
                <a:lnTo>
                  <a:pt x="32" y="217"/>
                </a:lnTo>
                <a:lnTo>
                  <a:pt x="25" y="234"/>
                </a:lnTo>
                <a:lnTo>
                  <a:pt x="17" y="252"/>
                </a:lnTo>
                <a:lnTo>
                  <a:pt x="11" y="269"/>
                </a:lnTo>
                <a:lnTo>
                  <a:pt x="5" y="287"/>
                </a:lnTo>
                <a:lnTo>
                  <a:pt x="0" y="305"/>
                </a:lnTo>
                <a:lnTo>
                  <a:pt x="441" y="421"/>
                </a:lnTo>
                <a:lnTo>
                  <a:pt x="267" y="0"/>
                </a:ln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solidFill>
                <a:schemeClr val="tx2">
                  <a:lumMod val="40000"/>
                  <a:lumOff val="60000"/>
                </a:schemeClr>
              </a:solidFill>
            </a:endParaRPr>
          </a:p>
        </p:txBody>
      </p:sp>
      <p:sp>
        <p:nvSpPr>
          <p:cNvPr id="21" name="Freeform 454"/>
          <p:cNvSpPr>
            <a:spLocks/>
          </p:cNvSpPr>
          <p:nvPr/>
        </p:nvSpPr>
        <p:spPr bwMode="auto">
          <a:xfrm>
            <a:off x="4302377" y="2275982"/>
            <a:ext cx="476126" cy="794450"/>
          </a:xfrm>
          <a:custGeom>
            <a:avLst/>
            <a:gdLst>
              <a:gd name="T0" fmla="*/ 0 w 267"/>
              <a:gd name="T1" fmla="*/ 35 h 456"/>
              <a:gd name="T2" fmla="*/ 174 w 267"/>
              <a:gd name="T3" fmla="*/ 456 h 456"/>
              <a:gd name="T4" fmla="*/ 267 w 267"/>
              <a:gd name="T5" fmla="*/ 9 h 456"/>
              <a:gd name="T6" fmla="*/ 267 w 267"/>
              <a:gd name="T7" fmla="*/ 9 h 456"/>
              <a:gd name="T8" fmla="*/ 251 w 267"/>
              <a:gd name="T9" fmla="*/ 6 h 456"/>
              <a:gd name="T10" fmla="*/ 234 w 267"/>
              <a:gd name="T11" fmla="*/ 3 h 456"/>
              <a:gd name="T12" fmla="*/ 217 w 267"/>
              <a:gd name="T13" fmla="*/ 2 h 456"/>
              <a:gd name="T14" fmla="*/ 201 w 267"/>
              <a:gd name="T15" fmla="*/ 0 h 456"/>
              <a:gd name="T16" fmla="*/ 184 w 267"/>
              <a:gd name="T17" fmla="*/ 0 h 456"/>
              <a:gd name="T18" fmla="*/ 167 w 267"/>
              <a:gd name="T19" fmla="*/ 0 h 456"/>
              <a:gd name="T20" fmla="*/ 149 w 267"/>
              <a:gd name="T21" fmla="*/ 1 h 456"/>
              <a:gd name="T22" fmla="*/ 133 w 267"/>
              <a:gd name="T23" fmla="*/ 2 h 456"/>
              <a:gd name="T24" fmla="*/ 116 w 267"/>
              <a:gd name="T25" fmla="*/ 4 h 456"/>
              <a:gd name="T26" fmla="*/ 99 w 267"/>
              <a:gd name="T27" fmla="*/ 6 h 456"/>
              <a:gd name="T28" fmla="*/ 83 w 267"/>
              <a:gd name="T29" fmla="*/ 9 h 456"/>
              <a:gd name="T30" fmla="*/ 65 w 267"/>
              <a:gd name="T31" fmla="*/ 13 h 456"/>
              <a:gd name="T32" fmla="*/ 49 w 267"/>
              <a:gd name="T33" fmla="*/ 17 h 456"/>
              <a:gd name="T34" fmla="*/ 33 w 267"/>
              <a:gd name="T35" fmla="*/ 23 h 456"/>
              <a:gd name="T36" fmla="*/ 16 w 267"/>
              <a:gd name="T37" fmla="*/ 29 h 456"/>
              <a:gd name="T38" fmla="*/ 0 w 267"/>
              <a:gd name="T39" fmla="*/ 35 h 456"/>
              <a:gd name="T40" fmla="*/ 0 w 267"/>
              <a:gd name="T41" fmla="*/ 35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456">
                <a:moveTo>
                  <a:pt x="0" y="35"/>
                </a:moveTo>
                <a:lnTo>
                  <a:pt x="174" y="456"/>
                </a:lnTo>
                <a:lnTo>
                  <a:pt x="267" y="9"/>
                </a:lnTo>
                <a:lnTo>
                  <a:pt x="267" y="9"/>
                </a:lnTo>
                <a:lnTo>
                  <a:pt x="251" y="6"/>
                </a:lnTo>
                <a:lnTo>
                  <a:pt x="234" y="3"/>
                </a:lnTo>
                <a:lnTo>
                  <a:pt x="217" y="2"/>
                </a:lnTo>
                <a:lnTo>
                  <a:pt x="201" y="0"/>
                </a:lnTo>
                <a:lnTo>
                  <a:pt x="184" y="0"/>
                </a:lnTo>
                <a:lnTo>
                  <a:pt x="167" y="0"/>
                </a:lnTo>
                <a:lnTo>
                  <a:pt x="149" y="1"/>
                </a:lnTo>
                <a:lnTo>
                  <a:pt x="133" y="2"/>
                </a:lnTo>
                <a:lnTo>
                  <a:pt x="116" y="4"/>
                </a:lnTo>
                <a:lnTo>
                  <a:pt x="99" y="6"/>
                </a:lnTo>
                <a:lnTo>
                  <a:pt x="83" y="9"/>
                </a:lnTo>
                <a:lnTo>
                  <a:pt x="65" y="13"/>
                </a:lnTo>
                <a:lnTo>
                  <a:pt x="49" y="17"/>
                </a:lnTo>
                <a:lnTo>
                  <a:pt x="33" y="23"/>
                </a:lnTo>
                <a:lnTo>
                  <a:pt x="16" y="29"/>
                </a:lnTo>
                <a:lnTo>
                  <a:pt x="0" y="35"/>
                </a:lnTo>
                <a:lnTo>
                  <a:pt x="0" y="35"/>
                </a:lnTo>
                <a:close/>
              </a:path>
            </a:pathLst>
          </a:custGeom>
          <a:solidFill>
            <a:schemeClr val="accent3">
              <a:lumMod val="60000"/>
              <a:lumOff val="40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grpSp>
        <p:nvGrpSpPr>
          <p:cNvPr id="75" name="Group 74"/>
          <p:cNvGrpSpPr/>
          <p:nvPr/>
        </p:nvGrpSpPr>
        <p:grpSpPr>
          <a:xfrm>
            <a:off x="2275508" y="2080471"/>
            <a:ext cx="3358320" cy="4562756"/>
            <a:chOff x="3341832" y="1959747"/>
            <a:chExt cx="3909453" cy="5311548"/>
          </a:xfrm>
          <a:effectLst>
            <a:outerShdw blurRad="114300" dist="76200" dir="2700000" algn="tl" rotWithShape="0">
              <a:prstClr val="black">
                <a:alpha val="40000"/>
              </a:prstClr>
            </a:outerShdw>
          </a:effectLst>
        </p:grpSpPr>
        <p:sp>
          <p:nvSpPr>
            <p:cNvPr id="76" name="Freeform 295"/>
            <p:cNvSpPr>
              <a:spLocks/>
            </p:cNvSpPr>
            <p:nvPr/>
          </p:nvSpPr>
          <p:spPr bwMode="auto">
            <a:xfrm rot="150101">
              <a:off x="3890595" y="4533841"/>
              <a:ext cx="2584981" cy="2234155"/>
            </a:xfrm>
            <a:custGeom>
              <a:avLst/>
              <a:gdLst>
                <a:gd name="T0" fmla="*/ 601 w 884"/>
                <a:gd name="T1" fmla="*/ 545 h 828"/>
                <a:gd name="T2" fmla="*/ 416 w 884"/>
                <a:gd name="T3" fmla="*/ 828 h 828"/>
                <a:gd name="T4" fmla="*/ 0 w 884"/>
                <a:gd name="T5" fmla="*/ 828 h 828"/>
                <a:gd name="T6" fmla="*/ 354 w 884"/>
                <a:gd name="T7" fmla="*/ 321 h 828"/>
                <a:gd name="T8" fmla="*/ 354 w 884"/>
                <a:gd name="T9" fmla="*/ 152 h 828"/>
                <a:gd name="T10" fmla="*/ 393 w 884"/>
                <a:gd name="T11" fmla="*/ 58 h 828"/>
                <a:gd name="T12" fmla="*/ 548 w 884"/>
                <a:gd name="T13" fmla="*/ 114 h 828"/>
                <a:gd name="T14" fmla="*/ 563 w 884"/>
                <a:gd name="T15" fmla="*/ 135 h 828"/>
                <a:gd name="T16" fmla="*/ 720 w 884"/>
                <a:gd name="T17" fmla="*/ 0 h 828"/>
                <a:gd name="T18" fmla="*/ 784 w 884"/>
                <a:gd name="T19" fmla="*/ 107 h 828"/>
                <a:gd name="T20" fmla="*/ 843 w 884"/>
                <a:gd name="T21" fmla="*/ 275 h 828"/>
                <a:gd name="T22" fmla="*/ 884 w 884"/>
                <a:gd name="T23" fmla="*/ 397 h 828"/>
                <a:gd name="T24" fmla="*/ 776 w 884"/>
                <a:gd name="T25" fmla="*/ 472 h 828"/>
                <a:gd name="T26" fmla="*/ 701 w 884"/>
                <a:gd name="T27" fmla="*/ 531 h 828"/>
                <a:gd name="T28" fmla="*/ 601 w 884"/>
                <a:gd name="T29" fmla="*/ 545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4" h="828">
                  <a:moveTo>
                    <a:pt x="601" y="545"/>
                  </a:moveTo>
                  <a:cubicBezTo>
                    <a:pt x="416" y="828"/>
                    <a:pt x="416" y="828"/>
                    <a:pt x="416" y="828"/>
                  </a:cubicBezTo>
                  <a:cubicBezTo>
                    <a:pt x="0" y="828"/>
                    <a:pt x="0" y="828"/>
                    <a:pt x="0" y="828"/>
                  </a:cubicBezTo>
                  <a:cubicBezTo>
                    <a:pt x="354" y="321"/>
                    <a:pt x="354" y="321"/>
                    <a:pt x="354" y="321"/>
                  </a:cubicBezTo>
                  <a:cubicBezTo>
                    <a:pt x="354" y="152"/>
                    <a:pt x="354" y="152"/>
                    <a:pt x="354" y="152"/>
                  </a:cubicBezTo>
                  <a:cubicBezTo>
                    <a:pt x="354" y="117"/>
                    <a:pt x="368" y="83"/>
                    <a:pt x="393" y="58"/>
                  </a:cubicBezTo>
                  <a:cubicBezTo>
                    <a:pt x="548" y="114"/>
                    <a:pt x="548" y="114"/>
                    <a:pt x="548" y="114"/>
                  </a:cubicBezTo>
                  <a:cubicBezTo>
                    <a:pt x="539" y="124"/>
                    <a:pt x="550" y="140"/>
                    <a:pt x="563" y="135"/>
                  </a:cubicBezTo>
                  <a:cubicBezTo>
                    <a:pt x="720" y="0"/>
                    <a:pt x="720" y="0"/>
                    <a:pt x="720" y="0"/>
                  </a:cubicBezTo>
                  <a:cubicBezTo>
                    <a:pt x="784" y="107"/>
                    <a:pt x="784" y="107"/>
                    <a:pt x="784" y="107"/>
                  </a:cubicBezTo>
                  <a:cubicBezTo>
                    <a:pt x="843" y="275"/>
                    <a:pt x="843" y="275"/>
                    <a:pt x="843" y="275"/>
                  </a:cubicBezTo>
                  <a:cubicBezTo>
                    <a:pt x="884" y="397"/>
                    <a:pt x="884" y="397"/>
                    <a:pt x="884" y="397"/>
                  </a:cubicBezTo>
                  <a:cubicBezTo>
                    <a:pt x="776" y="472"/>
                    <a:pt x="776" y="472"/>
                    <a:pt x="776" y="472"/>
                  </a:cubicBezTo>
                  <a:cubicBezTo>
                    <a:pt x="701" y="531"/>
                    <a:pt x="701" y="531"/>
                    <a:pt x="701" y="531"/>
                  </a:cubicBezTo>
                  <a:cubicBezTo>
                    <a:pt x="675" y="558"/>
                    <a:pt x="627" y="555"/>
                    <a:pt x="601" y="545"/>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7" name="Rounded Rectangle 10"/>
            <p:cNvSpPr/>
            <p:nvPr/>
          </p:nvSpPr>
          <p:spPr>
            <a:xfrm rot="79947" flipH="1">
              <a:off x="4817890" y="1959747"/>
              <a:ext cx="2433395" cy="4419879"/>
            </a:xfrm>
            <a:custGeom>
              <a:avLst/>
              <a:gdLst/>
              <a:ahLst/>
              <a:cxnLst/>
              <a:rect l="l" t="t" r="r" b="b"/>
              <a:pathLst>
                <a:path w="3602988" h="6836826">
                  <a:moveTo>
                    <a:pt x="1801494" y="507229"/>
                  </a:moveTo>
                  <a:cubicBezTo>
                    <a:pt x="1086691" y="507229"/>
                    <a:pt x="507229" y="1086691"/>
                    <a:pt x="507229" y="1801494"/>
                  </a:cubicBezTo>
                  <a:cubicBezTo>
                    <a:pt x="507229" y="2516297"/>
                    <a:pt x="1086691" y="3095759"/>
                    <a:pt x="1801494" y="3095759"/>
                  </a:cubicBezTo>
                  <a:cubicBezTo>
                    <a:pt x="2516297" y="3095759"/>
                    <a:pt x="3095759" y="2516297"/>
                    <a:pt x="3095759" y="1801494"/>
                  </a:cubicBezTo>
                  <a:cubicBezTo>
                    <a:pt x="3095759" y="1086691"/>
                    <a:pt x="2516297" y="507229"/>
                    <a:pt x="1801494" y="507229"/>
                  </a:cubicBezTo>
                  <a:close/>
                  <a:moveTo>
                    <a:pt x="1801494" y="0"/>
                  </a:moveTo>
                  <a:cubicBezTo>
                    <a:pt x="2796432" y="0"/>
                    <a:pt x="3602988" y="806556"/>
                    <a:pt x="3602988" y="1801494"/>
                  </a:cubicBezTo>
                  <a:cubicBezTo>
                    <a:pt x="3602988" y="2652964"/>
                    <a:pt x="3012268" y="3366464"/>
                    <a:pt x="2217856" y="3552684"/>
                  </a:cubicBezTo>
                  <a:cubicBezTo>
                    <a:pt x="2256925" y="3592933"/>
                    <a:pt x="2280728" y="3647893"/>
                    <a:pt x="2280728" y="3708412"/>
                  </a:cubicBezTo>
                  <a:lnTo>
                    <a:pt x="2280728" y="4446166"/>
                  </a:lnTo>
                  <a:lnTo>
                    <a:pt x="2280728" y="5828775"/>
                  </a:lnTo>
                  <a:lnTo>
                    <a:pt x="2280728" y="6357592"/>
                  </a:lnTo>
                  <a:cubicBezTo>
                    <a:pt x="2280728" y="6622266"/>
                    <a:pt x="2066168" y="6836826"/>
                    <a:pt x="1801494" y="6836826"/>
                  </a:cubicBezTo>
                  <a:cubicBezTo>
                    <a:pt x="1536820" y="6836826"/>
                    <a:pt x="1322260" y="6622266"/>
                    <a:pt x="1322260" y="6357592"/>
                  </a:cubicBezTo>
                  <a:lnTo>
                    <a:pt x="1322260" y="5828775"/>
                  </a:lnTo>
                  <a:lnTo>
                    <a:pt x="1322260" y="4446166"/>
                  </a:lnTo>
                  <a:lnTo>
                    <a:pt x="1322260" y="3708412"/>
                  </a:lnTo>
                  <a:cubicBezTo>
                    <a:pt x="1322260" y="3647893"/>
                    <a:pt x="1346063" y="3592933"/>
                    <a:pt x="1385132" y="3552684"/>
                  </a:cubicBezTo>
                  <a:cubicBezTo>
                    <a:pt x="590720" y="3366464"/>
                    <a:pt x="0" y="2652964"/>
                    <a:pt x="0" y="1801494"/>
                  </a:cubicBezTo>
                  <a:cubicBezTo>
                    <a:pt x="0" y="806556"/>
                    <a:pt x="806556" y="0"/>
                    <a:pt x="1801494"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8" name="Freeform 297"/>
            <p:cNvSpPr>
              <a:spLocks/>
            </p:cNvSpPr>
            <p:nvPr/>
          </p:nvSpPr>
          <p:spPr bwMode="auto">
            <a:xfrm rot="150101">
              <a:off x="5814519" y="4635762"/>
              <a:ext cx="881697" cy="512756"/>
            </a:xfrm>
            <a:custGeom>
              <a:avLst/>
              <a:gdLst>
                <a:gd name="T0" fmla="*/ 296 w 306"/>
                <a:gd name="T1" fmla="*/ 53 h 189"/>
                <a:gd name="T2" fmla="*/ 296 w 306"/>
                <a:gd name="T3" fmla="*/ 53 h 189"/>
                <a:gd name="T4" fmla="*/ 253 w 306"/>
                <a:gd name="T5" fmla="*/ 131 h 189"/>
                <a:gd name="T6" fmla="*/ 89 w 306"/>
                <a:gd name="T7" fmla="*/ 180 h 189"/>
                <a:gd name="T8" fmla="*/ 10 w 306"/>
                <a:gd name="T9" fmla="*/ 137 h 189"/>
                <a:gd name="T10" fmla="*/ 10 w 306"/>
                <a:gd name="T11" fmla="*/ 137 h 189"/>
                <a:gd name="T12" fmla="*/ 53 w 306"/>
                <a:gd name="T13" fmla="*/ 58 h 189"/>
                <a:gd name="T14" fmla="*/ 217 w 306"/>
                <a:gd name="T15" fmla="*/ 10 h 189"/>
                <a:gd name="T16" fmla="*/ 296 w 306"/>
                <a:gd name="T17" fmla="*/ 5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89">
                  <a:moveTo>
                    <a:pt x="296" y="53"/>
                  </a:moveTo>
                  <a:cubicBezTo>
                    <a:pt x="296" y="53"/>
                    <a:pt x="296" y="53"/>
                    <a:pt x="296" y="53"/>
                  </a:cubicBezTo>
                  <a:cubicBezTo>
                    <a:pt x="306" y="86"/>
                    <a:pt x="287" y="121"/>
                    <a:pt x="253" y="131"/>
                  </a:cubicBezTo>
                  <a:cubicBezTo>
                    <a:pt x="89" y="180"/>
                    <a:pt x="89" y="180"/>
                    <a:pt x="89" y="180"/>
                  </a:cubicBezTo>
                  <a:cubicBezTo>
                    <a:pt x="55" y="189"/>
                    <a:pt x="20" y="170"/>
                    <a:pt x="10" y="137"/>
                  </a:cubicBezTo>
                  <a:cubicBezTo>
                    <a:pt x="10" y="137"/>
                    <a:pt x="10" y="137"/>
                    <a:pt x="10" y="137"/>
                  </a:cubicBezTo>
                  <a:cubicBezTo>
                    <a:pt x="0" y="103"/>
                    <a:pt x="20" y="68"/>
                    <a:pt x="53" y="58"/>
                  </a:cubicBezTo>
                  <a:cubicBezTo>
                    <a:pt x="217" y="10"/>
                    <a:pt x="217" y="10"/>
                    <a:pt x="217" y="10"/>
                  </a:cubicBezTo>
                  <a:cubicBezTo>
                    <a:pt x="251" y="0"/>
                    <a:pt x="286" y="19"/>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9" name="Freeform 298"/>
            <p:cNvSpPr>
              <a:spLocks/>
            </p:cNvSpPr>
            <p:nvPr/>
          </p:nvSpPr>
          <p:spPr bwMode="auto">
            <a:xfrm rot="150101">
              <a:off x="5851562" y="4811854"/>
              <a:ext cx="320617" cy="293004"/>
            </a:xfrm>
            <a:custGeom>
              <a:avLst/>
              <a:gdLst>
                <a:gd name="T0" fmla="*/ 111 w 111"/>
                <a:gd name="T1" fmla="*/ 89 h 110"/>
                <a:gd name="T2" fmla="*/ 67 w 111"/>
                <a:gd name="T3" fmla="*/ 102 h 110"/>
                <a:gd name="T4" fmla="*/ 9 w 111"/>
                <a:gd name="T5" fmla="*/ 74 h 110"/>
                <a:gd name="T6" fmla="*/ 6 w 111"/>
                <a:gd name="T7" fmla="*/ 64 h 110"/>
                <a:gd name="T8" fmla="*/ 41 w 111"/>
                <a:gd name="T9" fmla="*/ 13 h 110"/>
                <a:gd name="T10" fmla="*/ 84 w 111"/>
                <a:gd name="T11" fmla="*/ 0 h 110"/>
                <a:gd name="T12" fmla="*/ 111 w 111"/>
                <a:gd name="T13" fmla="*/ 89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89"/>
                  </a:moveTo>
                  <a:cubicBezTo>
                    <a:pt x="67" y="102"/>
                    <a:pt x="67" y="102"/>
                    <a:pt x="67" y="102"/>
                  </a:cubicBezTo>
                  <a:cubicBezTo>
                    <a:pt x="40" y="110"/>
                    <a:pt x="15" y="95"/>
                    <a:pt x="9" y="74"/>
                  </a:cubicBezTo>
                  <a:cubicBezTo>
                    <a:pt x="6" y="64"/>
                    <a:pt x="6" y="64"/>
                    <a:pt x="6" y="64"/>
                  </a:cubicBezTo>
                  <a:cubicBezTo>
                    <a:pt x="0" y="43"/>
                    <a:pt x="14" y="20"/>
                    <a:pt x="41" y="13"/>
                  </a:cubicBezTo>
                  <a:cubicBezTo>
                    <a:pt x="84" y="0"/>
                    <a:pt x="84" y="0"/>
                    <a:pt x="84" y="0"/>
                  </a:cubicBezTo>
                  <a:lnTo>
                    <a:pt x="111" y="89"/>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0" name="Freeform 299"/>
            <p:cNvSpPr>
              <a:spLocks/>
            </p:cNvSpPr>
            <p:nvPr/>
          </p:nvSpPr>
          <p:spPr bwMode="auto">
            <a:xfrm rot="150101">
              <a:off x="5773662" y="4303557"/>
              <a:ext cx="901741" cy="512756"/>
            </a:xfrm>
            <a:custGeom>
              <a:avLst/>
              <a:gdLst>
                <a:gd name="T0" fmla="*/ 296 w 306"/>
                <a:gd name="T1" fmla="*/ 53 h 190"/>
                <a:gd name="T2" fmla="*/ 296 w 306"/>
                <a:gd name="T3" fmla="*/ 53 h 190"/>
                <a:gd name="T4" fmla="*/ 253 w 306"/>
                <a:gd name="T5" fmla="*/ 132 h 190"/>
                <a:gd name="T6" fmla="*/ 88 w 306"/>
                <a:gd name="T7" fmla="*/ 180 h 190"/>
                <a:gd name="T8" fmla="*/ 10 w 306"/>
                <a:gd name="T9" fmla="*/ 137 h 190"/>
                <a:gd name="T10" fmla="*/ 10 w 306"/>
                <a:gd name="T11" fmla="*/ 137 h 190"/>
                <a:gd name="T12" fmla="*/ 53 w 306"/>
                <a:gd name="T13" fmla="*/ 59 h 190"/>
                <a:gd name="T14" fmla="*/ 217 w 306"/>
                <a:gd name="T15" fmla="*/ 10 h 190"/>
                <a:gd name="T16" fmla="*/ 296 w 306"/>
                <a:gd name="T17" fmla="*/ 5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90">
                  <a:moveTo>
                    <a:pt x="296" y="53"/>
                  </a:moveTo>
                  <a:cubicBezTo>
                    <a:pt x="296" y="53"/>
                    <a:pt x="296" y="53"/>
                    <a:pt x="296" y="53"/>
                  </a:cubicBezTo>
                  <a:cubicBezTo>
                    <a:pt x="306" y="87"/>
                    <a:pt x="286" y="122"/>
                    <a:pt x="253" y="132"/>
                  </a:cubicBezTo>
                  <a:cubicBezTo>
                    <a:pt x="88" y="180"/>
                    <a:pt x="88" y="180"/>
                    <a:pt x="88" y="180"/>
                  </a:cubicBezTo>
                  <a:cubicBezTo>
                    <a:pt x="55" y="190"/>
                    <a:pt x="20" y="171"/>
                    <a:pt x="10" y="137"/>
                  </a:cubicBezTo>
                  <a:cubicBezTo>
                    <a:pt x="10" y="137"/>
                    <a:pt x="10" y="137"/>
                    <a:pt x="10" y="137"/>
                  </a:cubicBezTo>
                  <a:cubicBezTo>
                    <a:pt x="0" y="104"/>
                    <a:pt x="19" y="68"/>
                    <a:pt x="53" y="59"/>
                  </a:cubicBezTo>
                  <a:cubicBezTo>
                    <a:pt x="217" y="10"/>
                    <a:pt x="217" y="10"/>
                    <a:pt x="217" y="10"/>
                  </a:cubicBezTo>
                  <a:cubicBezTo>
                    <a:pt x="251" y="0"/>
                    <a:pt x="286" y="20"/>
                    <a:pt x="296"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1" name="Freeform 300"/>
            <p:cNvSpPr>
              <a:spLocks/>
            </p:cNvSpPr>
            <p:nvPr/>
          </p:nvSpPr>
          <p:spPr bwMode="auto">
            <a:xfrm rot="150101">
              <a:off x="5831745" y="4461586"/>
              <a:ext cx="320617" cy="293004"/>
            </a:xfrm>
            <a:custGeom>
              <a:avLst/>
              <a:gdLst>
                <a:gd name="T0" fmla="*/ 110 w 110"/>
                <a:gd name="T1" fmla="*/ 90 h 110"/>
                <a:gd name="T2" fmla="*/ 66 w 110"/>
                <a:gd name="T3" fmla="*/ 103 h 110"/>
                <a:gd name="T4" fmla="*/ 9 w 110"/>
                <a:gd name="T5" fmla="*/ 75 h 110"/>
                <a:gd name="T6" fmla="*/ 6 w 110"/>
                <a:gd name="T7" fmla="*/ 64 h 110"/>
                <a:gd name="T8" fmla="*/ 40 w 110"/>
                <a:gd name="T9" fmla="*/ 13 h 110"/>
                <a:gd name="T10" fmla="*/ 84 w 110"/>
                <a:gd name="T11" fmla="*/ 0 h 110"/>
                <a:gd name="T12" fmla="*/ 110 w 110"/>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0" h="110">
                  <a:moveTo>
                    <a:pt x="110" y="90"/>
                  </a:moveTo>
                  <a:cubicBezTo>
                    <a:pt x="66" y="103"/>
                    <a:pt x="66" y="103"/>
                    <a:pt x="66" y="103"/>
                  </a:cubicBezTo>
                  <a:cubicBezTo>
                    <a:pt x="40" y="110"/>
                    <a:pt x="15" y="96"/>
                    <a:pt x="9" y="75"/>
                  </a:cubicBezTo>
                  <a:cubicBezTo>
                    <a:pt x="6" y="64"/>
                    <a:pt x="6" y="64"/>
                    <a:pt x="6" y="64"/>
                  </a:cubicBezTo>
                  <a:cubicBezTo>
                    <a:pt x="0" y="44"/>
                    <a:pt x="13" y="21"/>
                    <a:pt x="40" y="13"/>
                  </a:cubicBezTo>
                  <a:cubicBezTo>
                    <a:pt x="84" y="0"/>
                    <a:pt x="84" y="0"/>
                    <a:pt x="84" y="0"/>
                  </a:cubicBezTo>
                  <a:lnTo>
                    <a:pt x="110"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2" name="Freeform 301"/>
            <p:cNvSpPr>
              <a:spLocks/>
            </p:cNvSpPr>
            <p:nvPr/>
          </p:nvSpPr>
          <p:spPr bwMode="auto">
            <a:xfrm rot="150101">
              <a:off x="5813972" y="5003167"/>
              <a:ext cx="841619" cy="494450"/>
            </a:xfrm>
            <a:custGeom>
              <a:avLst/>
              <a:gdLst>
                <a:gd name="T0" fmla="*/ 276 w 286"/>
                <a:gd name="T1" fmla="*/ 52 h 183"/>
                <a:gd name="T2" fmla="*/ 276 w 286"/>
                <a:gd name="T3" fmla="*/ 52 h 183"/>
                <a:gd name="T4" fmla="*/ 233 w 286"/>
                <a:gd name="T5" fmla="*/ 131 h 183"/>
                <a:gd name="T6" fmla="*/ 89 w 286"/>
                <a:gd name="T7" fmla="*/ 173 h 183"/>
                <a:gd name="T8" fmla="*/ 10 w 286"/>
                <a:gd name="T9" fmla="*/ 130 h 183"/>
                <a:gd name="T10" fmla="*/ 10 w 286"/>
                <a:gd name="T11" fmla="*/ 130 h 183"/>
                <a:gd name="T12" fmla="*/ 53 w 286"/>
                <a:gd name="T13" fmla="*/ 52 h 183"/>
                <a:gd name="T14" fmla="*/ 197 w 286"/>
                <a:gd name="T15" fmla="*/ 9 h 183"/>
                <a:gd name="T16" fmla="*/ 276 w 286"/>
                <a:gd name="T17" fmla="*/ 5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6" h="183">
                  <a:moveTo>
                    <a:pt x="276" y="52"/>
                  </a:moveTo>
                  <a:cubicBezTo>
                    <a:pt x="276" y="52"/>
                    <a:pt x="276" y="52"/>
                    <a:pt x="276" y="52"/>
                  </a:cubicBezTo>
                  <a:cubicBezTo>
                    <a:pt x="286" y="86"/>
                    <a:pt x="266" y="121"/>
                    <a:pt x="233" y="131"/>
                  </a:cubicBezTo>
                  <a:cubicBezTo>
                    <a:pt x="89" y="173"/>
                    <a:pt x="89" y="173"/>
                    <a:pt x="89" y="173"/>
                  </a:cubicBezTo>
                  <a:cubicBezTo>
                    <a:pt x="56" y="183"/>
                    <a:pt x="20" y="164"/>
                    <a:pt x="10" y="130"/>
                  </a:cubicBezTo>
                  <a:cubicBezTo>
                    <a:pt x="10" y="130"/>
                    <a:pt x="10" y="130"/>
                    <a:pt x="10" y="130"/>
                  </a:cubicBezTo>
                  <a:cubicBezTo>
                    <a:pt x="0" y="97"/>
                    <a:pt x="20" y="62"/>
                    <a:pt x="53" y="52"/>
                  </a:cubicBezTo>
                  <a:cubicBezTo>
                    <a:pt x="197" y="9"/>
                    <a:pt x="197" y="9"/>
                    <a:pt x="197" y="9"/>
                  </a:cubicBezTo>
                  <a:cubicBezTo>
                    <a:pt x="231" y="0"/>
                    <a:pt x="266" y="19"/>
                    <a:pt x="276" y="5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3" name="Freeform 302"/>
            <p:cNvSpPr>
              <a:spLocks/>
            </p:cNvSpPr>
            <p:nvPr/>
          </p:nvSpPr>
          <p:spPr bwMode="auto">
            <a:xfrm rot="150101">
              <a:off x="5851444" y="5161530"/>
              <a:ext cx="320617" cy="293004"/>
            </a:xfrm>
            <a:custGeom>
              <a:avLst/>
              <a:gdLst>
                <a:gd name="T0" fmla="*/ 111 w 111"/>
                <a:gd name="T1" fmla="*/ 90 h 111"/>
                <a:gd name="T2" fmla="*/ 67 w 111"/>
                <a:gd name="T3" fmla="*/ 103 h 111"/>
                <a:gd name="T4" fmla="*/ 9 w 111"/>
                <a:gd name="T5" fmla="*/ 75 h 111"/>
                <a:gd name="T6" fmla="*/ 6 w 111"/>
                <a:gd name="T7" fmla="*/ 65 h 111"/>
                <a:gd name="T8" fmla="*/ 41 w 111"/>
                <a:gd name="T9" fmla="*/ 13 h 111"/>
                <a:gd name="T10" fmla="*/ 85 w 111"/>
                <a:gd name="T11" fmla="*/ 0 h 111"/>
                <a:gd name="T12" fmla="*/ 111 w 111"/>
                <a:gd name="T13" fmla="*/ 90 h 111"/>
              </a:gdLst>
              <a:ahLst/>
              <a:cxnLst>
                <a:cxn ang="0">
                  <a:pos x="T0" y="T1"/>
                </a:cxn>
                <a:cxn ang="0">
                  <a:pos x="T2" y="T3"/>
                </a:cxn>
                <a:cxn ang="0">
                  <a:pos x="T4" y="T5"/>
                </a:cxn>
                <a:cxn ang="0">
                  <a:pos x="T6" y="T7"/>
                </a:cxn>
                <a:cxn ang="0">
                  <a:pos x="T8" y="T9"/>
                </a:cxn>
                <a:cxn ang="0">
                  <a:pos x="T10" y="T11"/>
                </a:cxn>
                <a:cxn ang="0">
                  <a:pos x="T12" y="T13"/>
                </a:cxn>
              </a:cxnLst>
              <a:rect l="0" t="0" r="r" b="b"/>
              <a:pathLst>
                <a:path w="111" h="111">
                  <a:moveTo>
                    <a:pt x="111" y="90"/>
                  </a:moveTo>
                  <a:cubicBezTo>
                    <a:pt x="67" y="103"/>
                    <a:pt x="67" y="103"/>
                    <a:pt x="67" y="103"/>
                  </a:cubicBezTo>
                  <a:cubicBezTo>
                    <a:pt x="40" y="111"/>
                    <a:pt x="15" y="96"/>
                    <a:pt x="9"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4" name="Freeform 303"/>
            <p:cNvSpPr>
              <a:spLocks/>
            </p:cNvSpPr>
            <p:nvPr/>
          </p:nvSpPr>
          <p:spPr bwMode="auto">
            <a:xfrm rot="150101">
              <a:off x="5854449" y="5352811"/>
              <a:ext cx="761465" cy="476131"/>
            </a:xfrm>
            <a:custGeom>
              <a:avLst/>
              <a:gdLst>
                <a:gd name="T0" fmla="*/ 249 w 259"/>
                <a:gd name="T1" fmla="*/ 53 h 176"/>
                <a:gd name="T2" fmla="*/ 249 w 259"/>
                <a:gd name="T3" fmla="*/ 53 h 176"/>
                <a:gd name="T4" fmla="*/ 206 w 259"/>
                <a:gd name="T5" fmla="*/ 132 h 176"/>
                <a:gd name="T6" fmla="*/ 88 w 259"/>
                <a:gd name="T7" fmla="*/ 166 h 176"/>
                <a:gd name="T8" fmla="*/ 9 w 259"/>
                <a:gd name="T9" fmla="*/ 123 h 176"/>
                <a:gd name="T10" fmla="*/ 9 w 259"/>
                <a:gd name="T11" fmla="*/ 123 h 176"/>
                <a:gd name="T12" fmla="*/ 52 w 259"/>
                <a:gd name="T13" fmla="*/ 45 h 176"/>
                <a:gd name="T14" fmla="*/ 170 w 259"/>
                <a:gd name="T15" fmla="*/ 10 h 176"/>
                <a:gd name="T16" fmla="*/ 249 w 259"/>
                <a:gd name="T17" fmla="*/ 5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 h="176">
                  <a:moveTo>
                    <a:pt x="249" y="53"/>
                  </a:moveTo>
                  <a:cubicBezTo>
                    <a:pt x="249" y="53"/>
                    <a:pt x="249" y="53"/>
                    <a:pt x="249" y="53"/>
                  </a:cubicBezTo>
                  <a:cubicBezTo>
                    <a:pt x="259" y="86"/>
                    <a:pt x="239" y="122"/>
                    <a:pt x="206" y="132"/>
                  </a:cubicBezTo>
                  <a:cubicBezTo>
                    <a:pt x="88" y="166"/>
                    <a:pt x="88" y="166"/>
                    <a:pt x="88" y="166"/>
                  </a:cubicBezTo>
                  <a:cubicBezTo>
                    <a:pt x="55" y="176"/>
                    <a:pt x="19" y="157"/>
                    <a:pt x="9" y="123"/>
                  </a:cubicBezTo>
                  <a:cubicBezTo>
                    <a:pt x="9" y="123"/>
                    <a:pt x="9" y="123"/>
                    <a:pt x="9" y="123"/>
                  </a:cubicBezTo>
                  <a:cubicBezTo>
                    <a:pt x="0" y="90"/>
                    <a:pt x="19" y="55"/>
                    <a:pt x="52" y="45"/>
                  </a:cubicBezTo>
                  <a:cubicBezTo>
                    <a:pt x="170" y="10"/>
                    <a:pt x="170" y="10"/>
                    <a:pt x="170" y="10"/>
                  </a:cubicBezTo>
                  <a:cubicBezTo>
                    <a:pt x="204" y="0"/>
                    <a:pt x="239" y="20"/>
                    <a:pt x="249" y="53"/>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5" name="Freeform 304"/>
            <p:cNvSpPr>
              <a:spLocks/>
            </p:cNvSpPr>
            <p:nvPr/>
          </p:nvSpPr>
          <p:spPr bwMode="auto">
            <a:xfrm rot="150101">
              <a:off x="5892200" y="5494341"/>
              <a:ext cx="340662" cy="293004"/>
            </a:xfrm>
            <a:custGeom>
              <a:avLst/>
              <a:gdLst>
                <a:gd name="T0" fmla="*/ 111 w 111"/>
                <a:gd name="T1" fmla="*/ 90 h 110"/>
                <a:gd name="T2" fmla="*/ 67 w 111"/>
                <a:gd name="T3" fmla="*/ 103 h 110"/>
                <a:gd name="T4" fmla="*/ 10 w 111"/>
                <a:gd name="T5" fmla="*/ 75 h 110"/>
                <a:gd name="T6" fmla="*/ 6 w 111"/>
                <a:gd name="T7" fmla="*/ 65 h 110"/>
                <a:gd name="T8" fmla="*/ 41 w 111"/>
                <a:gd name="T9" fmla="*/ 13 h 110"/>
                <a:gd name="T10" fmla="*/ 85 w 111"/>
                <a:gd name="T11" fmla="*/ 0 h 110"/>
                <a:gd name="T12" fmla="*/ 111 w 111"/>
                <a:gd name="T13" fmla="*/ 90 h 110"/>
              </a:gdLst>
              <a:ahLst/>
              <a:cxnLst>
                <a:cxn ang="0">
                  <a:pos x="T0" y="T1"/>
                </a:cxn>
                <a:cxn ang="0">
                  <a:pos x="T2" y="T3"/>
                </a:cxn>
                <a:cxn ang="0">
                  <a:pos x="T4" y="T5"/>
                </a:cxn>
                <a:cxn ang="0">
                  <a:pos x="T6" y="T7"/>
                </a:cxn>
                <a:cxn ang="0">
                  <a:pos x="T8" y="T9"/>
                </a:cxn>
                <a:cxn ang="0">
                  <a:pos x="T10" y="T11"/>
                </a:cxn>
                <a:cxn ang="0">
                  <a:pos x="T12" y="T13"/>
                </a:cxn>
              </a:cxnLst>
              <a:rect l="0" t="0" r="r" b="b"/>
              <a:pathLst>
                <a:path w="111" h="110">
                  <a:moveTo>
                    <a:pt x="111" y="90"/>
                  </a:moveTo>
                  <a:cubicBezTo>
                    <a:pt x="67" y="103"/>
                    <a:pt x="67" y="103"/>
                    <a:pt x="67" y="103"/>
                  </a:cubicBezTo>
                  <a:cubicBezTo>
                    <a:pt x="40" y="110"/>
                    <a:pt x="16" y="96"/>
                    <a:pt x="10" y="75"/>
                  </a:cubicBezTo>
                  <a:cubicBezTo>
                    <a:pt x="6" y="65"/>
                    <a:pt x="6" y="65"/>
                    <a:pt x="6" y="65"/>
                  </a:cubicBezTo>
                  <a:cubicBezTo>
                    <a:pt x="0" y="44"/>
                    <a:pt x="14" y="21"/>
                    <a:pt x="41" y="13"/>
                  </a:cubicBezTo>
                  <a:cubicBezTo>
                    <a:pt x="85" y="0"/>
                    <a:pt x="85" y="0"/>
                    <a:pt x="85" y="0"/>
                  </a:cubicBezTo>
                  <a:lnTo>
                    <a:pt x="111" y="90"/>
                  </a:lnTo>
                  <a:close/>
                </a:path>
              </a:pathLst>
            </a:custGeom>
            <a:solidFill>
              <a:schemeClr val="accent5">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305"/>
            <p:cNvSpPr>
              <a:spLocks/>
            </p:cNvSpPr>
            <p:nvPr/>
          </p:nvSpPr>
          <p:spPr bwMode="auto">
            <a:xfrm rot="150101">
              <a:off x="4990589" y="4280812"/>
              <a:ext cx="1302512" cy="677577"/>
            </a:xfrm>
            <a:custGeom>
              <a:avLst/>
              <a:gdLst>
                <a:gd name="T0" fmla="*/ 0 w 447"/>
                <a:gd name="T1" fmla="*/ 240 h 250"/>
                <a:gd name="T2" fmla="*/ 44 w 447"/>
                <a:gd name="T3" fmla="*/ 146 h 250"/>
                <a:gd name="T4" fmla="*/ 164 w 447"/>
                <a:gd name="T5" fmla="*/ 25 h 250"/>
                <a:gd name="T6" fmla="*/ 224 w 447"/>
                <a:gd name="T7" fmla="*/ 0 h 250"/>
                <a:gd name="T8" fmla="*/ 389 w 447"/>
                <a:gd name="T9" fmla="*/ 1 h 250"/>
                <a:gd name="T10" fmla="*/ 441 w 447"/>
                <a:gd name="T11" fmla="*/ 76 h 250"/>
                <a:gd name="T12" fmla="*/ 367 w 447"/>
                <a:gd name="T13" fmla="*/ 128 h 250"/>
                <a:gd name="T14" fmla="*/ 258 w 447"/>
                <a:gd name="T15" fmla="*/ 127 h 250"/>
                <a:gd name="T16" fmla="*/ 194 w 447"/>
                <a:gd name="T17" fmla="*/ 206 h 250"/>
                <a:gd name="T18" fmla="*/ 167 w 447"/>
                <a:gd name="T19" fmla="*/ 232 h 250"/>
                <a:gd name="T20" fmla="*/ 104 w 447"/>
                <a:gd name="T21" fmla="*/ 250 h 250"/>
                <a:gd name="T22" fmla="*/ 0 w 447"/>
                <a:gd name="T23" fmla="*/ 24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7" h="250">
                  <a:moveTo>
                    <a:pt x="0" y="240"/>
                  </a:moveTo>
                  <a:cubicBezTo>
                    <a:pt x="0" y="205"/>
                    <a:pt x="18" y="171"/>
                    <a:pt x="44" y="146"/>
                  </a:cubicBezTo>
                  <a:cubicBezTo>
                    <a:pt x="164" y="25"/>
                    <a:pt x="164" y="25"/>
                    <a:pt x="164" y="25"/>
                  </a:cubicBezTo>
                  <a:cubicBezTo>
                    <a:pt x="180" y="9"/>
                    <a:pt x="202" y="0"/>
                    <a:pt x="224" y="0"/>
                  </a:cubicBezTo>
                  <a:cubicBezTo>
                    <a:pt x="389" y="1"/>
                    <a:pt x="389" y="1"/>
                    <a:pt x="389" y="1"/>
                  </a:cubicBezTo>
                  <a:cubicBezTo>
                    <a:pt x="424" y="7"/>
                    <a:pt x="447" y="41"/>
                    <a:pt x="441" y="76"/>
                  </a:cubicBezTo>
                  <a:cubicBezTo>
                    <a:pt x="435" y="111"/>
                    <a:pt x="402" y="134"/>
                    <a:pt x="367" y="128"/>
                  </a:cubicBezTo>
                  <a:cubicBezTo>
                    <a:pt x="258" y="127"/>
                    <a:pt x="258" y="127"/>
                    <a:pt x="258" y="127"/>
                  </a:cubicBezTo>
                  <a:cubicBezTo>
                    <a:pt x="194" y="206"/>
                    <a:pt x="194" y="206"/>
                    <a:pt x="194" y="206"/>
                  </a:cubicBezTo>
                  <a:cubicBezTo>
                    <a:pt x="185" y="216"/>
                    <a:pt x="153" y="237"/>
                    <a:pt x="167" y="232"/>
                  </a:cubicBezTo>
                  <a:cubicBezTo>
                    <a:pt x="104" y="250"/>
                    <a:pt x="104" y="250"/>
                    <a:pt x="104" y="250"/>
                  </a:cubicBezTo>
                  <a:lnTo>
                    <a:pt x="0" y="24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7" name="Freeform 306"/>
            <p:cNvSpPr>
              <a:spLocks/>
            </p:cNvSpPr>
            <p:nvPr/>
          </p:nvSpPr>
          <p:spPr bwMode="auto">
            <a:xfrm rot="150101">
              <a:off x="4387725" y="5628236"/>
              <a:ext cx="1162236" cy="897330"/>
            </a:xfrm>
            <a:custGeom>
              <a:avLst/>
              <a:gdLst>
                <a:gd name="T0" fmla="*/ 58 w 58"/>
                <a:gd name="T1" fmla="*/ 32 h 49"/>
                <a:gd name="T2" fmla="*/ 11 w 58"/>
                <a:gd name="T3" fmla="*/ 0 h 49"/>
                <a:gd name="T4" fmla="*/ 0 w 58"/>
                <a:gd name="T5" fmla="*/ 17 h 49"/>
                <a:gd name="T6" fmla="*/ 47 w 58"/>
                <a:gd name="T7" fmla="*/ 49 h 49"/>
                <a:gd name="T8" fmla="*/ 58 w 58"/>
                <a:gd name="T9" fmla="*/ 32 h 49"/>
              </a:gdLst>
              <a:ahLst/>
              <a:cxnLst>
                <a:cxn ang="0">
                  <a:pos x="T0" y="T1"/>
                </a:cxn>
                <a:cxn ang="0">
                  <a:pos x="T2" y="T3"/>
                </a:cxn>
                <a:cxn ang="0">
                  <a:pos x="T4" y="T5"/>
                </a:cxn>
                <a:cxn ang="0">
                  <a:pos x="T6" y="T7"/>
                </a:cxn>
                <a:cxn ang="0">
                  <a:pos x="T8" y="T9"/>
                </a:cxn>
              </a:cxnLst>
              <a:rect l="0" t="0" r="r" b="b"/>
              <a:pathLst>
                <a:path w="58" h="49">
                  <a:moveTo>
                    <a:pt x="58" y="32"/>
                  </a:moveTo>
                  <a:lnTo>
                    <a:pt x="11" y="0"/>
                  </a:lnTo>
                  <a:lnTo>
                    <a:pt x="0" y="17"/>
                  </a:lnTo>
                  <a:lnTo>
                    <a:pt x="47" y="49"/>
                  </a:lnTo>
                  <a:lnTo>
                    <a:pt x="58" y="32"/>
                  </a:lnTo>
                  <a:close/>
                </a:path>
              </a:pathLst>
            </a:custGeom>
            <a:solidFill>
              <a:schemeClr val="accent3">
                <a:lumMod val="60000"/>
                <a:lumOff val="4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8" name="Freeform 307"/>
            <p:cNvSpPr>
              <a:spLocks/>
            </p:cNvSpPr>
            <p:nvPr/>
          </p:nvSpPr>
          <p:spPr bwMode="auto">
            <a:xfrm rot="150101">
              <a:off x="3341832" y="5853923"/>
              <a:ext cx="2140304" cy="1417372"/>
            </a:xfrm>
            <a:custGeom>
              <a:avLst/>
              <a:gdLst>
                <a:gd name="T0" fmla="*/ 89 w 89"/>
                <a:gd name="T1" fmla="*/ 38 h 51"/>
                <a:gd name="T2" fmla="*/ 34 w 89"/>
                <a:gd name="T3" fmla="*/ 0 h 51"/>
                <a:gd name="T4" fmla="*/ 0 w 89"/>
                <a:gd name="T5" fmla="*/ 51 h 51"/>
                <a:gd name="T6" fmla="*/ 80 w 89"/>
                <a:gd name="T7" fmla="*/ 51 h 51"/>
                <a:gd name="T8" fmla="*/ 89 w 89"/>
                <a:gd name="T9" fmla="*/ 38 h 51"/>
                <a:gd name="connsiteX0" fmla="*/ 13165 w 13165"/>
                <a:gd name="connsiteY0" fmla="*/ 7451 h 18343"/>
                <a:gd name="connsiteX1" fmla="*/ 6985 w 13165"/>
                <a:gd name="connsiteY1" fmla="*/ 0 h 18343"/>
                <a:gd name="connsiteX2" fmla="*/ 0 w 13165"/>
                <a:gd name="connsiteY2" fmla="*/ 18343 h 18343"/>
                <a:gd name="connsiteX3" fmla="*/ 12154 w 13165"/>
                <a:gd name="connsiteY3" fmla="*/ 10000 h 18343"/>
                <a:gd name="connsiteX4" fmla="*/ 13165 w 13165"/>
                <a:gd name="connsiteY4" fmla="*/ 7451 h 18343"/>
                <a:gd name="connsiteX0" fmla="*/ 13165 w 13165"/>
                <a:gd name="connsiteY0" fmla="*/ 7451 h 18343"/>
                <a:gd name="connsiteX1" fmla="*/ 6985 w 13165"/>
                <a:gd name="connsiteY1" fmla="*/ 0 h 18343"/>
                <a:gd name="connsiteX2" fmla="*/ 0 w 13165"/>
                <a:gd name="connsiteY2" fmla="*/ 18343 h 18343"/>
                <a:gd name="connsiteX3" fmla="*/ 9823 w 13165"/>
                <a:gd name="connsiteY3" fmla="*/ 15204 h 18343"/>
                <a:gd name="connsiteX4" fmla="*/ 13165 w 13165"/>
                <a:gd name="connsiteY4" fmla="*/ 7451 h 18343"/>
                <a:gd name="connsiteX0" fmla="*/ 12001 w 12001"/>
                <a:gd name="connsiteY0" fmla="*/ 7451 h 15204"/>
                <a:gd name="connsiteX1" fmla="*/ 5821 w 12001"/>
                <a:gd name="connsiteY1" fmla="*/ 0 h 15204"/>
                <a:gd name="connsiteX2" fmla="*/ 0 w 12001"/>
                <a:gd name="connsiteY2" fmla="*/ 15176 h 15204"/>
                <a:gd name="connsiteX3" fmla="*/ 8659 w 12001"/>
                <a:gd name="connsiteY3" fmla="*/ 15204 h 15204"/>
                <a:gd name="connsiteX4" fmla="*/ 12001 w 12001"/>
                <a:gd name="connsiteY4" fmla="*/ 7451 h 15204"/>
                <a:gd name="connsiteX0" fmla="*/ 12001 w 12001"/>
                <a:gd name="connsiteY0" fmla="*/ 7451 h 15176"/>
                <a:gd name="connsiteX1" fmla="*/ 5821 w 12001"/>
                <a:gd name="connsiteY1" fmla="*/ 0 h 15176"/>
                <a:gd name="connsiteX2" fmla="*/ 0 w 12001"/>
                <a:gd name="connsiteY2" fmla="*/ 15176 h 15176"/>
                <a:gd name="connsiteX3" fmla="*/ 9190 w 12001"/>
                <a:gd name="connsiteY3" fmla="*/ 14097 h 15176"/>
                <a:gd name="connsiteX4" fmla="*/ 12001 w 12001"/>
                <a:gd name="connsiteY4" fmla="*/ 7451 h 1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01" h="15176">
                  <a:moveTo>
                    <a:pt x="12001" y="7451"/>
                  </a:moveTo>
                  <a:lnTo>
                    <a:pt x="5821" y="0"/>
                  </a:lnTo>
                  <a:lnTo>
                    <a:pt x="0" y="15176"/>
                  </a:lnTo>
                  <a:lnTo>
                    <a:pt x="9190" y="14097"/>
                  </a:lnTo>
                  <a:lnTo>
                    <a:pt x="12001" y="7451"/>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9" name="Freeform 308"/>
            <p:cNvSpPr>
              <a:spLocks/>
            </p:cNvSpPr>
            <p:nvPr/>
          </p:nvSpPr>
          <p:spPr bwMode="auto">
            <a:xfrm rot="150101">
              <a:off x="5053097" y="6589410"/>
              <a:ext cx="220431" cy="201446"/>
            </a:xfrm>
            <a:custGeom>
              <a:avLst/>
              <a:gdLst>
                <a:gd name="T0" fmla="*/ 62 w 72"/>
                <a:gd name="T1" fmla="*/ 54 h 72"/>
                <a:gd name="T2" fmla="*/ 19 w 72"/>
                <a:gd name="T3" fmla="*/ 62 h 72"/>
                <a:gd name="T4" fmla="*/ 10 w 72"/>
                <a:gd name="T5" fmla="*/ 18 h 72"/>
                <a:gd name="T6" fmla="*/ 54 w 72"/>
                <a:gd name="T7" fmla="*/ 10 h 72"/>
                <a:gd name="T8" fmla="*/ 62 w 72"/>
                <a:gd name="T9" fmla="*/ 54 h 72"/>
              </a:gdLst>
              <a:ahLst/>
              <a:cxnLst>
                <a:cxn ang="0">
                  <a:pos x="T0" y="T1"/>
                </a:cxn>
                <a:cxn ang="0">
                  <a:pos x="T2" y="T3"/>
                </a:cxn>
                <a:cxn ang="0">
                  <a:pos x="T4" y="T5"/>
                </a:cxn>
                <a:cxn ang="0">
                  <a:pos x="T6" y="T7"/>
                </a:cxn>
                <a:cxn ang="0">
                  <a:pos x="T8" y="T9"/>
                </a:cxn>
              </a:cxnLst>
              <a:rect l="0" t="0" r="r" b="b"/>
              <a:pathLst>
                <a:path w="72" h="72">
                  <a:moveTo>
                    <a:pt x="62" y="54"/>
                  </a:moveTo>
                  <a:cubicBezTo>
                    <a:pt x="53" y="68"/>
                    <a:pt x="33" y="72"/>
                    <a:pt x="19" y="62"/>
                  </a:cubicBezTo>
                  <a:cubicBezTo>
                    <a:pt x="4" y="52"/>
                    <a:pt x="0" y="33"/>
                    <a:pt x="10" y="18"/>
                  </a:cubicBezTo>
                  <a:cubicBezTo>
                    <a:pt x="20" y="4"/>
                    <a:pt x="40" y="0"/>
                    <a:pt x="54" y="10"/>
                  </a:cubicBezTo>
                  <a:cubicBezTo>
                    <a:pt x="68" y="20"/>
                    <a:pt x="72" y="39"/>
                    <a:pt x="62" y="54"/>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36" name="TextBox 135"/>
          <p:cNvSpPr txBox="1"/>
          <p:nvPr/>
        </p:nvSpPr>
        <p:spPr>
          <a:xfrm>
            <a:off x="3326098" y="1059449"/>
            <a:ext cx="2463853" cy="1028173"/>
          </a:xfrm>
          <a:prstGeom prst="rect">
            <a:avLst/>
          </a:prstGeom>
          <a:noFill/>
        </p:spPr>
        <p:txBody>
          <a:bodyPr wrap="square" rtlCol="0">
            <a:normAutofit/>
          </a:bodyPr>
          <a:lstStyle/>
          <a:p>
            <a:pPr algn="ctr"/>
            <a:r>
              <a:rPr lang="en-US" sz="3000" dirty="0">
                <a:solidFill>
                  <a:schemeClr val="tx2">
                    <a:lumMod val="20000"/>
                    <a:lumOff val="80000"/>
                  </a:schemeClr>
                </a:solidFill>
                <a:latin typeface="Minion Pro SmBd" panose="02040603060306020203" pitchFamily="18" charset="0"/>
                <a:cs typeface="Courier New" panose="02070309020205020404" pitchFamily="49" charset="0"/>
              </a:rPr>
              <a:t>Competency Standards</a:t>
            </a:r>
          </a:p>
        </p:txBody>
      </p:sp>
      <p:sp>
        <p:nvSpPr>
          <p:cNvPr id="140" name="Rectangle 139"/>
          <p:cNvSpPr/>
          <p:nvPr/>
        </p:nvSpPr>
        <p:spPr>
          <a:xfrm>
            <a:off x="-42041" y="-52552"/>
            <a:ext cx="9228081" cy="909803"/>
          </a:xfrm>
          <a:prstGeom prst="rect">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a:solidFill>
                  <a:schemeClr val="tx1"/>
                </a:solidFill>
              </a:rPr>
              <a:t>QA of Competency Standards</a:t>
            </a:r>
          </a:p>
        </p:txBody>
      </p:sp>
      <p:pic>
        <p:nvPicPr>
          <p:cNvPr id="141" name="Picture 11" descr="Formallogo(Colour)inPantone (Small)"/>
          <p:cNvPicPr>
            <a:picLocks noChangeAspect="1" noChangeArrowheads="1"/>
          </p:cNvPicPr>
          <p:nvPr/>
        </p:nvPicPr>
        <p:blipFill>
          <a:blip r:embed="rId4" cstate="print"/>
          <a:srcRect/>
          <a:stretch>
            <a:fillRect/>
          </a:stretch>
        </p:blipFill>
        <p:spPr bwMode="auto">
          <a:xfrm>
            <a:off x="7000168" y="142418"/>
            <a:ext cx="2091603" cy="684695"/>
          </a:xfrm>
          <a:prstGeom prst="rect">
            <a:avLst/>
          </a:prstGeom>
          <a:noFill/>
          <a:ln w="9525">
            <a:noFill/>
            <a:miter lim="800000"/>
            <a:headEnd/>
            <a:tailEnd/>
          </a:ln>
        </p:spPr>
      </p:pic>
      <p:sp>
        <p:nvSpPr>
          <p:cNvPr id="142" name="TextBox 141"/>
          <p:cNvSpPr txBox="1"/>
          <p:nvPr/>
        </p:nvSpPr>
        <p:spPr>
          <a:xfrm>
            <a:off x="477231" y="955822"/>
            <a:ext cx="2463853" cy="530048"/>
          </a:xfrm>
          <a:prstGeom prst="rect">
            <a:avLst/>
          </a:prstGeom>
          <a:noFill/>
        </p:spPr>
        <p:txBody>
          <a:bodyPr wrap="square" rtlCol="0">
            <a:noAutofit/>
          </a:bodyPr>
          <a:lstStyle/>
          <a:p>
            <a:pPr algn="ctr"/>
            <a:r>
              <a:rPr lang="en-US" sz="2400" dirty="0">
                <a:solidFill>
                  <a:schemeClr val="bg1"/>
                </a:solidFill>
                <a:latin typeface="Minion Pro SmBd" panose="02040603060306020203" pitchFamily="18" charset="0"/>
                <a:cs typeface="Courier New" panose="02070309020205020404" pitchFamily="49" charset="0"/>
              </a:rPr>
              <a:t>Process-focused</a:t>
            </a:r>
          </a:p>
        </p:txBody>
      </p:sp>
      <p:sp>
        <p:nvSpPr>
          <p:cNvPr id="143" name="TextBox 142"/>
          <p:cNvSpPr txBox="1"/>
          <p:nvPr/>
        </p:nvSpPr>
        <p:spPr>
          <a:xfrm>
            <a:off x="6235049" y="991834"/>
            <a:ext cx="2463853" cy="530048"/>
          </a:xfrm>
          <a:prstGeom prst="rect">
            <a:avLst/>
          </a:prstGeom>
          <a:noFill/>
        </p:spPr>
        <p:txBody>
          <a:bodyPr wrap="square" rtlCol="0">
            <a:noAutofit/>
          </a:bodyPr>
          <a:lstStyle/>
          <a:p>
            <a:pPr algn="ctr"/>
            <a:r>
              <a:rPr lang="en-US" sz="2400" dirty="0">
                <a:solidFill>
                  <a:schemeClr val="bg1"/>
                </a:solidFill>
                <a:latin typeface="Minion Pro SmBd" panose="02040603060306020203" pitchFamily="18" charset="0"/>
                <a:cs typeface="Courier New" panose="02070309020205020404" pitchFamily="49" charset="0"/>
              </a:rPr>
              <a:t>Product-focused</a:t>
            </a:r>
          </a:p>
        </p:txBody>
      </p:sp>
    </p:spTree>
    <p:extLst>
      <p:ext uri="{BB962C8B-B14F-4D97-AF65-F5344CB8AC3E}">
        <p14:creationId xmlns:p14="http://schemas.microsoft.com/office/powerpoint/2010/main" val="4199652614"/>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32500">
                                      <p:stCondLst>
                                        <p:cond delay="300"/>
                                      </p:stCondLst>
                                      <p:childTnLst>
                                        <p:set>
                                          <p:cBhvr>
                                            <p:cTn id="6" dur="1" fill="hold">
                                              <p:stCondLst>
                                                <p:cond delay="0"/>
                                              </p:stCondLst>
                                            </p:cTn>
                                            <p:tgtEl>
                                              <p:spTgt spid="75"/>
                                            </p:tgtEl>
                                            <p:attrNameLst>
                                              <p:attrName>style.visibility</p:attrName>
                                            </p:attrNameLst>
                                          </p:cBhvr>
                                          <p:to>
                                            <p:strVal val="visible"/>
                                          </p:to>
                                        </p:set>
                                        <p:anim calcmode="lin" valueType="num" p14:bounceEnd="32500">
                                          <p:cBhvr additive="base">
                                            <p:cTn id="7" dur="1300" fill="hold"/>
                                            <p:tgtEl>
                                              <p:spTgt spid="75"/>
                                            </p:tgtEl>
                                            <p:attrNameLst>
                                              <p:attrName>ppt_x</p:attrName>
                                            </p:attrNameLst>
                                          </p:cBhvr>
                                          <p:tavLst>
                                            <p:tav tm="0">
                                              <p:val>
                                                <p:strVal val="#ppt_x"/>
                                              </p:val>
                                            </p:tav>
                                            <p:tav tm="100000">
                                              <p:val>
                                                <p:strVal val="#ppt_x"/>
                                              </p:val>
                                            </p:tav>
                                          </p:tavLst>
                                        </p:anim>
                                        <p:anim calcmode="lin" valueType="num" p14:bounceEnd="32500">
                                          <p:cBhvr additive="base">
                                            <p:cTn id="8" dur="1300" fill="hold"/>
                                            <p:tgtEl>
                                              <p:spTgt spid="75"/>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75"/>
                                            </p:tgtEl>
                                            <p:attrNameLst>
                                              <p:attrName>style.visibility</p:attrName>
                                            </p:attrNameLst>
                                          </p:cBhvr>
                                          <p:to>
                                            <p:strVal val="visible"/>
                                          </p:to>
                                        </p:set>
                                        <p:anim calcmode="lin" valueType="num">
                                          <p:cBhvr>
                                            <p:cTn id="11" dur="800" fill="hold"/>
                                            <p:tgtEl>
                                              <p:spTgt spid="75"/>
                                            </p:tgtEl>
                                            <p:attrNameLst>
                                              <p:attrName>ppt_w</p:attrName>
                                            </p:attrNameLst>
                                          </p:cBhvr>
                                          <p:tavLst>
                                            <p:tav tm="0">
                                              <p:val>
                                                <p:fltVal val="0"/>
                                              </p:val>
                                            </p:tav>
                                            <p:tav tm="100000">
                                              <p:val>
                                                <p:strVal val="#ppt_w"/>
                                              </p:val>
                                            </p:tav>
                                          </p:tavLst>
                                        </p:anim>
                                        <p:anim calcmode="lin" valueType="num">
                                          <p:cBhvr>
                                            <p:cTn id="12" dur="800" fill="hold"/>
                                            <p:tgtEl>
                                              <p:spTgt spid="75"/>
                                            </p:tgtEl>
                                            <p:attrNameLst>
                                              <p:attrName>ppt_h</p:attrName>
                                            </p:attrNameLst>
                                          </p:cBhvr>
                                          <p:tavLst>
                                            <p:tav tm="0">
                                              <p:val>
                                                <p:fltVal val="0"/>
                                              </p:val>
                                            </p:tav>
                                            <p:tav tm="100000">
                                              <p:val>
                                                <p:strVal val="#ppt_h"/>
                                              </p:val>
                                            </p:tav>
                                          </p:tavLst>
                                        </p:anim>
                                        <p:animEffect transition="in" filter="fade">
                                          <p:cBhvr>
                                            <p:cTn id="13" dur="800"/>
                                            <p:tgtEl>
                                              <p:spTgt spid="75"/>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1000" fill="hold"/>
                                            <p:tgtEl>
                                              <p:spTgt spid="20"/>
                                            </p:tgtEl>
                                            <p:attrNameLst>
                                              <p:attrName>ppt_w</p:attrName>
                                            </p:attrNameLst>
                                          </p:cBhvr>
                                          <p:tavLst>
                                            <p:tav tm="0">
                                              <p:val>
                                                <p:fltVal val="0"/>
                                              </p:val>
                                            </p:tav>
                                            <p:tav tm="100000">
                                              <p:val>
                                                <p:strVal val="#ppt_w"/>
                                              </p:val>
                                            </p:tav>
                                          </p:tavLst>
                                        </p:anim>
                                        <p:anim calcmode="lin" valueType="num">
                                          <p:cBhvr>
                                            <p:cTn id="19" dur="1000" fill="hold"/>
                                            <p:tgtEl>
                                              <p:spTgt spid="20"/>
                                            </p:tgtEl>
                                            <p:attrNameLst>
                                              <p:attrName>ppt_h</p:attrName>
                                            </p:attrNameLst>
                                          </p:cBhvr>
                                          <p:tavLst>
                                            <p:tav tm="0">
                                              <p:val>
                                                <p:fltVal val="0"/>
                                              </p:val>
                                            </p:tav>
                                            <p:tav tm="100000">
                                              <p:val>
                                                <p:strVal val="#ppt_h"/>
                                              </p:val>
                                            </p:tav>
                                          </p:tavLst>
                                        </p:anim>
                                        <p:anim calcmode="lin" valueType="num">
                                          <p:cBhvr>
                                            <p:cTn id="20" dur="1000" fill="hold"/>
                                            <p:tgtEl>
                                              <p:spTgt spid="20"/>
                                            </p:tgtEl>
                                            <p:attrNameLst>
                                              <p:attrName>style.rotation</p:attrName>
                                            </p:attrNameLst>
                                          </p:cBhvr>
                                          <p:tavLst>
                                            <p:tav tm="0">
                                              <p:val>
                                                <p:fltVal val="90"/>
                                              </p:val>
                                            </p:tav>
                                            <p:tav tm="100000">
                                              <p:val>
                                                <p:fltVal val="0"/>
                                              </p:val>
                                            </p:tav>
                                          </p:tavLst>
                                        </p:anim>
                                        <p:animEffect transition="in" filter="fade">
                                          <p:cBhvr>
                                            <p:cTn id="21" dur="1000"/>
                                            <p:tgtEl>
                                              <p:spTgt spid="20"/>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28"/>
                                            </p:tgtEl>
                                            <p:attrNameLst>
                                              <p:attrName>style.visibility</p:attrName>
                                            </p:attrNameLst>
                                          </p:cBhvr>
                                          <p:to>
                                            <p:strVal val="visible"/>
                                          </p:to>
                                        </p:set>
                                        <p:animEffect transition="in" filter="fade">
                                          <p:cBhvr>
                                            <p:cTn id="25" dur="500"/>
                                            <p:tgtEl>
                                              <p:spTgt spid="128"/>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1000" fill="hold"/>
                                            <p:tgtEl>
                                              <p:spTgt spid="21"/>
                                            </p:tgtEl>
                                            <p:attrNameLst>
                                              <p:attrName>ppt_w</p:attrName>
                                            </p:attrNameLst>
                                          </p:cBhvr>
                                          <p:tavLst>
                                            <p:tav tm="0">
                                              <p:val>
                                                <p:fltVal val="0"/>
                                              </p:val>
                                            </p:tav>
                                            <p:tav tm="100000">
                                              <p:val>
                                                <p:strVal val="#ppt_w"/>
                                              </p:val>
                                            </p:tav>
                                          </p:tavLst>
                                        </p:anim>
                                        <p:anim calcmode="lin" valueType="num">
                                          <p:cBhvr>
                                            <p:cTn id="31" dur="1000" fill="hold"/>
                                            <p:tgtEl>
                                              <p:spTgt spid="21"/>
                                            </p:tgtEl>
                                            <p:attrNameLst>
                                              <p:attrName>ppt_h</p:attrName>
                                            </p:attrNameLst>
                                          </p:cBhvr>
                                          <p:tavLst>
                                            <p:tav tm="0">
                                              <p:val>
                                                <p:fltVal val="0"/>
                                              </p:val>
                                            </p:tav>
                                            <p:tav tm="100000">
                                              <p:val>
                                                <p:strVal val="#ppt_h"/>
                                              </p:val>
                                            </p:tav>
                                          </p:tavLst>
                                        </p:anim>
                                        <p:anim calcmode="lin" valueType="num">
                                          <p:cBhvr>
                                            <p:cTn id="32" dur="1000" fill="hold"/>
                                            <p:tgtEl>
                                              <p:spTgt spid="21"/>
                                            </p:tgtEl>
                                            <p:attrNameLst>
                                              <p:attrName>style.rotation</p:attrName>
                                            </p:attrNameLst>
                                          </p:cBhvr>
                                          <p:tavLst>
                                            <p:tav tm="0">
                                              <p:val>
                                                <p:fltVal val="90"/>
                                              </p:val>
                                            </p:tav>
                                            <p:tav tm="100000">
                                              <p:val>
                                                <p:fltVal val="0"/>
                                              </p:val>
                                            </p:tav>
                                          </p:tavLst>
                                        </p:anim>
                                        <p:animEffect transition="in" filter="fade">
                                          <p:cBhvr>
                                            <p:cTn id="33" dur="1000"/>
                                            <p:tgtEl>
                                              <p:spTgt spid="21"/>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29"/>
                                            </p:tgtEl>
                                            <p:attrNameLst>
                                              <p:attrName>style.visibility</p:attrName>
                                            </p:attrNameLst>
                                          </p:cBhvr>
                                          <p:to>
                                            <p:strVal val="visible"/>
                                          </p:to>
                                        </p:set>
                                        <p:animEffect transition="in" filter="fade">
                                          <p:cBhvr>
                                            <p:cTn id="37" dur="500"/>
                                            <p:tgtEl>
                                              <p:spTgt spid="129"/>
                                            </p:tgtEl>
                                          </p:cBhvr>
                                        </p:animEffect>
                                      </p:childTnLst>
                                    </p:cTn>
                                  </p:par>
                                </p:childTnLst>
                              </p:cTn>
                            </p:par>
                          </p:childTnLst>
                        </p:cTn>
                      </p:par>
                      <p:par>
                        <p:cTn id="38" fill="hold">
                          <p:stCondLst>
                            <p:cond delay="indefinite"/>
                          </p:stCondLst>
                          <p:childTnLst>
                            <p:par>
                              <p:cTn id="39" fill="hold">
                                <p:stCondLst>
                                  <p:cond delay="0"/>
                                </p:stCondLst>
                                <p:childTnLst>
                                  <p:par>
                                    <p:cTn id="40" presetID="31"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 calcmode="lin" valueType="num">
                                          <p:cBhvr>
                                            <p:cTn id="44" dur="1000" fill="hold"/>
                                            <p:tgtEl>
                                              <p:spTgt spid="17"/>
                                            </p:tgtEl>
                                            <p:attrNameLst>
                                              <p:attrName>style.rotation</p:attrName>
                                            </p:attrNameLst>
                                          </p:cBhvr>
                                          <p:tavLst>
                                            <p:tav tm="0">
                                              <p:val>
                                                <p:fltVal val="90"/>
                                              </p:val>
                                            </p:tav>
                                            <p:tav tm="100000">
                                              <p:val>
                                                <p:fltVal val="0"/>
                                              </p:val>
                                            </p:tav>
                                          </p:tavLst>
                                        </p:anim>
                                        <p:animEffect transition="in" filter="fade">
                                          <p:cBhvr>
                                            <p:cTn id="45" dur="1000"/>
                                            <p:tgtEl>
                                              <p:spTgt spid="17"/>
                                            </p:tgtEl>
                                          </p:cBhvr>
                                        </p:animEffect>
                                      </p:childTnLst>
                                    </p:cTn>
                                  </p:par>
                                </p:childTnLst>
                              </p:cTn>
                            </p:par>
                            <p:par>
                              <p:cTn id="46" fill="hold">
                                <p:stCondLst>
                                  <p:cond delay="1000"/>
                                </p:stCondLst>
                                <p:childTnLst>
                                  <p:par>
                                    <p:cTn id="47" presetID="10" presetClass="entr" presetSubtype="0" fill="hold" grpId="0" nodeType="afterEffect">
                                      <p:stCondLst>
                                        <p:cond delay="0"/>
                                      </p:stCondLst>
                                      <p:childTnLst>
                                        <p:set>
                                          <p:cBhvr>
                                            <p:cTn id="48" dur="1" fill="hold">
                                              <p:stCondLst>
                                                <p:cond delay="0"/>
                                              </p:stCondLst>
                                            </p:cTn>
                                            <p:tgtEl>
                                              <p:spTgt spid="130"/>
                                            </p:tgtEl>
                                            <p:attrNameLst>
                                              <p:attrName>style.visibility</p:attrName>
                                            </p:attrNameLst>
                                          </p:cBhvr>
                                          <p:to>
                                            <p:strVal val="visible"/>
                                          </p:to>
                                        </p:set>
                                        <p:animEffect transition="in" filter="fade">
                                          <p:cBhvr>
                                            <p:cTn id="49" dur="500"/>
                                            <p:tgtEl>
                                              <p:spTgt spid="130"/>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1000" fill="hold"/>
                                            <p:tgtEl>
                                              <p:spTgt spid="16"/>
                                            </p:tgtEl>
                                            <p:attrNameLst>
                                              <p:attrName>ppt_w</p:attrName>
                                            </p:attrNameLst>
                                          </p:cBhvr>
                                          <p:tavLst>
                                            <p:tav tm="0">
                                              <p:val>
                                                <p:fltVal val="0"/>
                                              </p:val>
                                            </p:tav>
                                            <p:tav tm="100000">
                                              <p:val>
                                                <p:strVal val="#ppt_w"/>
                                              </p:val>
                                            </p:tav>
                                          </p:tavLst>
                                        </p:anim>
                                        <p:anim calcmode="lin" valueType="num">
                                          <p:cBhvr>
                                            <p:cTn id="55" dur="1000" fill="hold"/>
                                            <p:tgtEl>
                                              <p:spTgt spid="16"/>
                                            </p:tgtEl>
                                            <p:attrNameLst>
                                              <p:attrName>ppt_h</p:attrName>
                                            </p:attrNameLst>
                                          </p:cBhvr>
                                          <p:tavLst>
                                            <p:tav tm="0">
                                              <p:val>
                                                <p:fltVal val="0"/>
                                              </p:val>
                                            </p:tav>
                                            <p:tav tm="100000">
                                              <p:val>
                                                <p:strVal val="#ppt_h"/>
                                              </p:val>
                                            </p:tav>
                                          </p:tavLst>
                                        </p:anim>
                                        <p:anim calcmode="lin" valueType="num">
                                          <p:cBhvr>
                                            <p:cTn id="56" dur="1000" fill="hold"/>
                                            <p:tgtEl>
                                              <p:spTgt spid="16"/>
                                            </p:tgtEl>
                                            <p:attrNameLst>
                                              <p:attrName>style.rotation</p:attrName>
                                            </p:attrNameLst>
                                          </p:cBhvr>
                                          <p:tavLst>
                                            <p:tav tm="0">
                                              <p:val>
                                                <p:fltVal val="90"/>
                                              </p:val>
                                            </p:tav>
                                            <p:tav tm="100000">
                                              <p:val>
                                                <p:fltVal val="0"/>
                                              </p:val>
                                            </p:tav>
                                          </p:tavLst>
                                        </p:anim>
                                        <p:animEffect transition="in" filter="fade">
                                          <p:cBhvr>
                                            <p:cTn id="57" dur="1000"/>
                                            <p:tgtEl>
                                              <p:spTgt spid="16"/>
                                            </p:tgtEl>
                                          </p:cBhvr>
                                        </p:animEffect>
                                      </p:childTnLst>
                                    </p:cTn>
                                  </p:par>
                                </p:childTnLst>
                              </p:cTn>
                            </p:par>
                            <p:par>
                              <p:cTn id="58" fill="hold">
                                <p:stCondLst>
                                  <p:cond delay="1000"/>
                                </p:stCondLst>
                                <p:childTnLst>
                                  <p:par>
                                    <p:cTn id="59" presetID="10" presetClass="entr" presetSubtype="0" fill="hold" grpId="0" nodeType="after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childTnLst>
                        </p:cTn>
                      </p:par>
                      <p:par>
                        <p:cTn id="62" fill="hold">
                          <p:stCondLst>
                            <p:cond delay="indefinite"/>
                          </p:stCondLst>
                          <p:childTnLst>
                            <p:par>
                              <p:cTn id="63" fill="hold">
                                <p:stCondLst>
                                  <p:cond delay="0"/>
                                </p:stCondLst>
                                <p:childTnLst>
                                  <p:par>
                                    <p:cTn id="64" presetID="31" presetClass="entr" presetSubtype="0" fill="hold" grpId="0" nodeType="click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p:cTn id="66" dur="1000" fill="hold"/>
                                            <p:tgtEl>
                                              <p:spTgt spid="14"/>
                                            </p:tgtEl>
                                            <p:attrNameLst>
                                              <p:attrName>ppt_w</p:attrName>
                                            </p:attrNameLst>
                                          </p:cBhvr>
                                          <p:tavLst>
                                            <p:tav tm="0">
                                              <p:val>
                                                <p:fltVal val="0"/>
                                              </p:val>
                                            </p:tav>
                                            <p:tav tm="100000">
                                              <p:val>
                                                <p:strVal val="#ppt_w"/>
                                              </p:val>
                                            </p:tav>
                                          </p:tavLst>
                                        </p:anim>
                                        <p:anim calcmode="lin" valueType="num">
                                          <p:cBhvr>
                                            <p:cTn id="67" dur="1000" fill="hold"/>
                                            <p:tgtEl>
                                              <p:spTgt spid="14"/>
                                            </p:tgtEl>
                                            <p:attrNameLst>
                                              <p:attrName>ppt_h</p:attrName>
                                            </p:attrNameLst>
                                          </p:cBhvr>
                                          <p:tavLst>
                                            <p:tav tm="0">
                                              <p:val>
                                                <p:fltVal val="0"/>
                                              </p:val>
                                            </p:tav>
                                            <p:tav tm="100000">
                                              <p:val>
                                                <p:strVal val="#ppt_h"/>
                                              </p:val>
                                            </p:tav>
                                          </p:tavLst>
                                        </p:anim>
                                        <p:anim calcmode="lin" valueType="num">
                                          <p:cBhvr>
                                            <p:cTn id="68" dur="1000" fill="hold"/>
                                            <p:tgtEl>
                                              <p:spTgt spid="14"/>
                                            </p:tgtEl>
                                            <p:attrNameLst>
                                              <p:attrName>style.rotation</p:attrName>
                                            </p:attrNameLst>
                                          </p:cBhvr>
                                          <p:tavLst>
                                            <p:tav tm="0">
                                              <p:val>
                                                <p:fltVal val="90"/>
                                              </p:val>
                                            </p:tav>
                                            <p:tav tm="100000">
                                              <p:val>
                                                <p:fltVal val="0"/>
                                              </p:val>
                                            </p:tav>
                                          </p:tavLst>
                                        </p:anim>
                                        <p:animEffect transition="in" filter="fade">
                                          <p:cBhvr>
                                            <p:cTn id="69" dur="1000"/>
                                            <p:tgtEl>
                                              <p:spTgt spid="14"/>
                                            </p:tgtEl>
                                          </p:cBhvr>
                                        </p:animEffect>
                                      </p:childTnLst>
                                    </p:cTn>
                                  </p:par>
                                </p:childTnLst>
                              </p:cTn>
                            </p:par>
                            <p:par>
                              <p:cTn id="70" fill="hold">
                                <p:stCondLst>
                                  <p:cond delay="1000"/>
                                </p:stCondLst>
                                <p:childTnLst>
                                  <p:par>
                                    <p:cTn id="71" presetID="10" presetClass="entr" presetSubtype="0" fill="hold" grpId="0" nodeType="afterEffect">
                                      <p:stCondLst>
                                        <p:cond delay="0"/>
                                      </p:stCondLst>
                                      <p:childTnLst>
                                        <p:set>
                                          <p:cBhvr>
                                            <p:cTn id="72" dur="1" fill="hold">
                                              <p:stCondLst>
                                                <p:cond delay="0"/>
                                              </p:stCondLst>
                                            </p:cTn>
                                            <p:tgtEl>
                                              <p:spTgt spid="132"/>
                                            </p:tgtEl>
                                            <p:attrNameLst>
                                              <p:attrName>style.visibility</p:attrName>
                                            </p:attrNameLst>
                                          </p:cBhvr>
                                          <p:to>
                                            <p:strVal val="visible"/>
                                          </p:to>
                                        </p:set>
                                        <p:animEffect transition="in" filter="fade">
                                          <p:cBhvr>
                                            <p:cTn id="73" dur="500"/>
                                            <p:tgtEl>
                                              <p:spTgt spid="132"/>
                                            </p:tgtEl>
                                          </p:cBhvr>
                                        </p:animEffect>
                                      </p:childTnLst>
                                    </p:cTn>
                                  </p:par>
                                </p:childTnLst>
                              </p:cTn>
                            </p:par>
                          </p:childTnLst>
                        </p:cTn>
                      </p:par>
                      <p:par>
                        <p:cTn id="74" fill="hold">
                          <p:stCondLst>
                            <p:cond delay="indefinite"/>
                          </p:stCondLst>
                          <p:childTnLst>
                            <p:par>
                              <p:cTn id="75" fill="hold">
                                <p:stCondLst>
                                  <p:cond delay="0"/>
                                </p:stCondLst>
                                <p:childTnLst>
                                  <p:par>
                                    <p:cTn id="76" presetID="31" presetClass="entr" presetSubtype="0" fill="hold" grpId="0" nodeType="click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p:cTn id="78" dur="1000" fill="hold"/>
                                            <p:tgtEl>
                                              <p:spTgt spid="15"/>
                                            </p:tgtEl>
                                            <p:attrNameLst>
                                              <p:attrName>ppt_w</p:attrName>
                                            </p:attrNameLst>
                                          </p:cBhvr>
                                          <p:tavLst>
                                            <p:tav tm="0">
                                              <p:val>
                                                <p:fltVal val="0"/>
                                              </p:val>
                                            </p:tav>
                                            <p:tav tm="100000">
                                              <p:val>
                                                <p:strVal val="#ppt_w"/>
                                              </p:val>
                                            </p:tav>
                                          </p:tavLst>
                                        </p:anim>
                                        <p:anim calcmode="lin" valueType="num">
                                          <p:cBhvr>
                                            <p:cTn id="79" dur="1000" fill="hold"/>
                                            <p:tgtEl>
                                              <p:spTgt spid="15"/>
                                            </p:tgtEl>
                                            <p:attrNameLst>
                                              <p:attrName>ppt_h</p:attrName>
                                            </p:attrNameLst>
                                          </p:cBhvr>
                                          <p:tavLst>
                                            <p:tav tm="0">
                                              <p:val>
                                                <p:fltVal val="0"/>
                                              </p:val>
                                            </p:tav>
                                            <p:tav tm="100000">
                                              <p:val>
                                                <p:strVal val="#ppt_h"/>
                                              </p:val>
                                            </p:tav>
                                          </p:tavLst>
                                        </p:anim>
                                        <p:anim calcmode="lin" valueType="num">
                                          <p:cBhvr>
                                            <p:cTn id="80" dur="1000" fill="hold"/>
                                            <p:tgtEl>
                                              <p:spTgt spid="15"/>
                                            </p:tgtEl>
                                            <p:attrNameLst>
                                              <p:attrName>style.rotation</p:attrName>
                                            </p:attrNameLst>
                                          </p:cBhvr>
                                          <p:tavLst>
                                            <p:tav tm="0">
                                              <p:val>
                                                <p:fltVal val="90"/>
                                              </p:val>
                                            </p:tav>
                                            <p:tav tm="100000">
                                              <p:val>
                                                <p:fltVal val="0"/>
                                              </p:val>
                                            </p:tav>
                                          </p:tavLst>
                                        </p:anim>
                                        <p:animEffect transition="in" filter="fade">
                                          <p:cBhvr>
                                            <p:cTn id="81" dur="1000"/>
                                            <p:tgtEl>
                                              <p:spTgt spid="15"/>
                                            </p:tgtEl>
                                          </p:cBhvr>
                                        </p:animEffect>
                                      </p:childTnLst>
                                    </p:cTn>
                                  </p:par>
                                </p:childTnLst>
                              </p:cTn>
                            </p:par>
                            <p:par>
                              <p:cTn id="82" fill="hold">
                                <p:stCondLst>
                                  <p:cond delay="1000"/>
                                </p:stCondLst>
                                <p:childTnLst>
                                  <p:par>
                                    <p:cTn id="83" presetID="10" presetClass="entr" presetSubtype="0" fill="hold" grpId="0" nodeType="afterEffect">
                                      <p:stCondLst>
                                        <p:cond delay="0"/>
                                      </p:stCondLst>
                                      <p:childTnLst>
                                        <p:set>
                                          <p:cBhvr>
                                            <p:cTn id="84" dur="1" fill="hold">
                                              <p:stCondLst>
                                                <p:cond delay="0"/>
                                              </p:stCondLst>
                                            </p:cTn>
                                            <p:tgtEl>
                                              <p:spTgt spid="133"/>
                                            </p:tgtEl>
                                            <p:attrNameLst>
                                              <p:attrName>style.visibility</p:attrName>
                                            </p:attrNameLst>
                                          </p:cBhvr>
                                          <p:to>
                                            <p:strVal val="visible"/>
                                          </p:to>
                                        </p:set>
                                        <p:animEffect transition="in" filter="fade">
                                          <p:cBhvr>
                                            <p:cTn id="85" dur="500"/>
                                            <p:tgtEl>
                                              <p:spTgt spid="133"/>
                                            </p:tgtEl>
                                          </p:cBhvr>
                                        </p:animEffect>
                                      </p:childTnLst>
                                    </p:cTn>
                                  </p:par>
                                </p:childTnLst>
                              </p:cTn>
                            </p:par>
                          </p:childTnLst>
                        </p:cTn>
                      </p:par>
                      <p:par>
                        <p:cTn id="86" fill="hold">
                          <p:stCondLst>
                            <p:cond delay="indefinite"/>
                          </p:stCondLst>
                          <p:childTnLst>
                            <p:par>
                              <p:cTn id="87" fill="hold">
                                <p:stCondLst>
                                  <p:cond delay="0"/>
                                </p:stCondLst>
                                <p:childTnLst>
                                  <p:par>
                                    <p:cTn id="88" presetID="31" presetClass="entr" presetSubtype="0" fill="hold" grpId="0" nodeType="click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p:cTn id="90" dur="1000" fill="hold"/>
                                            <p:tgtEl>
                                              <p:spTgt spid="19"/>
                                            </p:tgtEl>
                                            <p:attrNameLst>
                                              <p:attrName>ppt_w</p:attrName>
                                            </p:attrNameLst>
                                          </p:cBhvr>
                                          <p:tavLst>
                                            <p:tav tm="0">
                                              <p:val>
                                                <p:fltVal val="0"/>
                                              </p:val>
                                            </p:tav>
                                            <p:tav tm="100000">
                                              <p:val>
                                                <p:strVal val="#ppt_w"/>
                                              </p:val>
                                            </p:tav>
                                          </p:tavLst>
                                        </p:anim>
                                        <p:anim calcmode="lin" valueType="num">
                                          <p:cBhvr>
                                            <p:cTn id="91" dur="1000" fill="hold"/>
                                            <p:tgtEl>
                                              <p:spTgt spid="19"/>
                                            </p:tgtEl>
                                            <p:attrNameLst>
                                              <p:attrName>ppt_h</p:attrName>
                                            </p:attrNameLst>
                                          </p:cBhvr>
                                          <p:tavLst>
                                            <p:tav tm="0">
                                              <p:val>
                                                <p:fltVal val="0"/>
                                              </p:val>
                                            </p:tav>
                                            <p:tav tm="100000">
                                              <p:val>
                                                <p:strVal val="#ppt_h"/>
                                              </p:val>
                                            </p:tav>
                                          </p:tavLst>
                                        </p:anim>
                                        <p:anim calcmode="lin" valueType="num">
                                          <p:cBhvr>
                                            <p:cTn id="92" dur="1000" fill="hold"/>
                                            <p:tgtEl>
                                              <p:spTgt spid="19"/>
                                            </p:tgtEl>
                                            <p:attrNameLst>
                                              <p:attrName>style.rotation</p:attrName>
                                            </p:attrNameLst>
                                          </p:cBhvr>
                                          <p:tavLst>
                                            <p:tav tm="0">
                                              <p:val>
                                                <p:fltVal val="90"/>
                                              </p:val>
                                            </p:tav>
                                            <p:tav tm="100000">
                                              <p:val>
                                                <p:fltVal val="0"/>
                                              </p:val>
                                            </p:tav>
                                          </p:tavLst>
                                        </p:anim>
                                        <p:animEffect transition="in" filter="fade">
                                          <p:cBhvr>
                                            <p:cTn id="93" dur="1000"/>
                                            <p:tgtEl>
                                              <p:spTgt spid="19"/>
                                            </p:tgtEl>
                                          </p:cBhvr>
                                        </p:animEffect>
                                      </p:childTnLst>
                                    </p:cTn>
                                  </p:par>
                                </p:childTnLst>
                              </p:cTn>
                            </p:par>
                            <p:par>
                              <p:cTn id="94" fill="hold">
                                <p:stCondLst>
                                  <p:cond delay="1000"/>
                                </p:stCondLst>
                                <p:childTnLst>
                                  <p:par>
                                    <p:cTn id="95" presetID="10" presetClass="entr" presetSubtype="0" fill="hold" grpId="0" nodeType="afterEffect">
                                      <p:stCondLst>
                                        <p:cond delay="0"/>
                                      </p:stCondLst>
                                      <p:childTnLst>
                                        <p:set>
                                          <p:cBhvr>
                                            <p:cTn id="96" dur="1" fill="hold">
                                              <p:stCondLst>
                                                <p:cond delay="0"/>
                                              </p:stCondLst>
                                            </p:cTn>
                                            <p:tgtEl>
                                              <p:spTgt spid="134"/>
                                            </p:tgtEl>
                                            <p:attrNameLst>
                                              <p:attrName>style.visibility</p:attrName>
                                            </p:attrNameLst>
                                          </p:cBhvr>
                                          <p:to>
                                            <p:strVal val="visible"/>
                                          </p:to>
                                        </p:set>
                                        <p:animEffect transition="in" filter="fade">
                                          <p:cBhvr>
                                            <p:cTn id="97" dur="500"/>
                                            <p:tgtEl>
                                              <p:spTgt spid="134"/>
                                            </p:tgtEl>
                                          </p:cBhvr>
                                        </p:animEffect>
                                      </p:childTnLst>
                                    </p:cTn>
                                  </p:par>
                                </p:childTnLst>
                              </p:cTn>
                            </p:par>
                          </p:childTnLst>
                        </p:cTn>
                      </p:par>
                      <p:par>
                        <p:cTn id="98" fill="hold">
                          <p:stCondLst>
                            <p:cond delay="indefinite"/>
                          </p:stCondLst>
                          <p:childTnLst>
                            <p:par>
                              <p:cTn id="99" fill="hold">
                                <p:stCondLst>
                                  <p:cond delay="0"/>
                                </p:stCondLst>
                                <p:childTnLst>
                                  <p:par>
                                    <p:cTn id="100" presetID="31" presetClass="entr" presetSubtype="0" fill="hold" grpId="0" nodeType="clickEffect">
                                      <p:stCondLst>
                                        <p:cond delay="0"/>
                                      </p:stCondLst>
                                      <p:childTnLst>
                                        <p:set>
                                          <p:cBhvr>
                                            <p:cTn id="101" dur="1" fill="hold">
                                              <p:stCondLst>
                                                <p:cond delay="0"/>
                                              </p:stCondLst>
                                            </p:cTn>
                                            <p:tgtEl>
                                              <p:spTgt spid="18"/>
                                            </p:tgtEl>
                                            <p:attrNameLst>
                                              <p:attrName>style.visibility</p:attrName>
                                            </p:attrNameLst>
                                          </p:cBhvr>
                                          <p:to>
                                            <p:strVal val="visible"/>
                                          </p:to>
                                        </p:set>
                                        <p:anim calcmode="lin" valueType="num">
                                          <p:cBhvr>
                                            <p:cTn id="102" dur="1000" fill="hold"/>
                                            <p:tgtEl>
                                              <p:spTgt spid="18"/>
                                            </p:tgtEl>
                                            <p:attrNameLst>
                                              <p:attrName>ppt_w</p:attrName>
                                            </p:attrNameLst>
                                          </p:cBhvr>
                                          <p:tavLst>
                                            <p:tav tm="0">
                                              <p:val>
                                                <p:fltVal val="0"/>
                                              </p:val>
                                            </p:tav>
                                            <p:tav tm="100000">
                                              <p:val>
                                                <p:strVal val="#ppt_w"/>
                                              </p:val>
                                            </p:tav>
                                          </p:tavLst>
                                        </p:anim>
                                        <p:anim calcmode="lin" valueType="num">
                                          <p:cBhvr>
                                            <p:cTn id="103" dur="1000" fill="hold"/>
                                            <p:tgtEl>
                                              <p:spTgt spid="18"/>
                                            </p:tgtEl>
                                            <p:attrNameLst>
                                              <p:attrName>ppt_h</p:attrName>
                                            </p:attrNameLst>
                                          </p:cBhvr>
                                          <p:tavLst>
                                            <p:tav tm="0">
                                              <p:val>
                                                <p:fltVal val="0"/>
                                              </p:val>
                                            </p:tav>
                                            <p:tav tm="100000">
                                              <p:val>
                                                <p:strVal val="#ppt_h"/>
                                              </p:val>
                                            </p:tav>
                                          </p:tavLst>
                                        </p:anim>
                                        <p:anim calcmode="lin" valueType="num">
                                          <p:cBhvr>
                                            <p:cTn id="104" dur="1000" fill="hold"/>
                                            <p:tgtEl>
                                              <p:spTgt spid="18"/>
                                            </p:tgtEl>
                                            <p:attrNameLst>
                                              <p:attrName>style.rotation</p:attrName>
                                            </p:attrNameLst>
                                          </p:cBhvr>
                                          <p:tavLst>
                                            <p:tav tm="0">
                                              <p:val>
                                                <p:fltVal val="90"/>
                                              </p:val>
                                            </p:tav>
                                            <p:tav tm="100000">
                                              <p:val>
                                                <p:fltVal val="0"/>
                                              </p:val>
                                            </p:tav>
                                          </p:tavLst>
                                        </p:anim>
                                        <p:animEffect transition="in" filter="fade">
                                          <p:cBhvr>
                                            <p:cTn id="105" dur="1000"/>
                                            <p:tgtEl>
                                              <p:spTgt spid="18"/>
                                            </p:tgtEl>
                                          </p:cBhvr>
                                        </p:animEffect>
                                      </p:childTnLst>
                                    </p:cTn>
                                  </p:par>
                                </p:childTnLst>
                              </p:cTn>
                            </p:par>
                            <p:par>
                              <p:cTn id="106" fill="hold">
                                <p:stCondLst>
                                  <p:cond delay="1000"/>
                                </p:stCondLst>
                                <p:childTnLst>
                                  <p:par>
                                    <p:cTn id="107" presetID="10" presetClass="entr" presetSubtype="0" fill="hold" grpId="0" nodeType="afterEffect">
                                      <p:stCondLst>
                                        <p:cond delay="0"/>
                                      </p:stCondLst>
                                      <p:childTnLst>
                                        <p:set>
                                          <p:cBhvr>
                                            <p:cTn id="108" dur="1" fill="hold">
                                              <p:stCondLst>
                                                <p:cond delay="0"/>
                                              </p:stCondLst>
                                            </p:cTn>
                                            <p:tgtEl>
                                              <p:spTgt spid="135"/>
                                            </p:tgtEl>
                                            <p:attrNameLst>
                                              <p:attrName>style.visibility</p:attrName>
                                            </p:attrNameLst>
                                          </p:cBhvr>
                                          <p:to>
                                            <p:strVal val="visible"/>
                                          </p:to>
                                        </p:set>
                                        <p:animEffect transition="in" filter="fade">
                                          <p:cBhvr>
                                            <p:cTn id="109"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9" grpId="0"/>
          <p:bldP spid="130" grpId="0"/>
          <p:bldP spid="131" grpId="0"/>
          <p:bldP spid="132" grpId="0"/>
          <p:bldP spid="133" grpId="0"/>
          <p:bldP spid="134" grpId="0"/>
          <p:bldP spid="135" grpId="0"/>
          <p:bldP spid="14" grpId="0" animBg="1"/>
          <p:bldP spid="15" grpId="0" animBg="1"/>
          <p:bldP spid="16" grpId="0" animBg="1"/>
          <p:bldP spid="17" grpId="0" animBg="1"/>
          <p:bldP spid="18" grpId="0" animBg="1"/>
          <p:bldP spid="19" grpId="0" animBg="1"/>
          <p:bldP spid="20" grpId="0" animBg="1"/>
          <p:bldP spid="2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30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1300" fill="hold"/>
                                            <p:tgtEl>
                                              <p:spTgt spid="75"/>
                                            </p:tgtEl>
                                            <p:attrNameLst>
                                              <p:attrName>ppt_x</p:attrName>
                                            </p:attrNameLst>
                                          </p:cBhvr>
                                          <p:tavLst>
                                            <p:tav tm="0">
                                              <p:val>
                                                <p:strVal val="#ppt_x"/>
                                              </p:val>
                                            </p:tav>
                                            <p:tav tm="100000">
                                              <p:val>
                                                <p:strVal val="#ppt_x"/>
                                              </p:val>
                                            </p:tav>
                                          </p:tavLst>
                                        </p:anim>
                                        <p:anim calcmode="lin" valueType="num">
                                          <p:cBhvr additive="base">
                                            <p:cTn id="8" dur="1300" fill="hold"/>
                                            <p:tgtEl>
                                              <p:spTgt spid="75"/>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75"/>
                                            </p:tgtEl>
                                            <p:attrNameLst>
                                              <p:attrName>style.visibility</p:attrName>
                                            </p:attrNameLst>
                                          </p:cBhvr>
                                          <p:to>
                                            <p:strVal val="visible"/>
                                          </p:to>
                                        </p:set>
                                        <p:anim calcmode="lin" valueType="num">
                                          <p:cBhvr>
                                            <p:cTn id="11" dur="800" fill="hold"/>
                                            <p:tgtEl>
                                              <p:spTgt spid="75"/>
                                            </p:tgtEl>
                                            <p:attrNameLst>
                                              <p:attrName>ppt_w</p:attrName>
                                            </p:attrNameLst>
                                          </p:cBhvr>
                                          <p:tavLst>
                                            <p:tav tm="0">
                                              <p:val>
                                                <p:fltVal val="0"/>
                                              </p:val>
                                            </p:tav>
                                            <p:tav tm="100000">
                                              <p:val>
                                                <p:strVal val="#ppt_w"/>
                                              </p:val>
                                            </p:tav>
                                          </p:tavLst>
                                        </p:anim>
                                        <p:anim calcmode="lin" valueType="num">
                                          <p:cBhvr>
                                            <p:cTn id="12" dur="800" fill="hold"/>
                                            <p:tgtEl>
                                              <p:spTgt spid="75"/>
                                            </p:tgtEl>
                                            <p:attrNameLst>
                                              <p:attrName>ppt_h</p:attrName>
                                            </p:attrNameLst>
                                          </p:cBhvr>
                                          <p:tavLst>
                                            <p:tav tm="0">
                                              <p:val>
                                                <p:fltVal val="0"/>
                                              </p:val>
                                            </p:tav>
                                            <p:tav tm="100000">
                                              <p:val>
                                                <p:strVal val="#ppt_h"/>
                                              </p:val>
                                            </p:tav>
                                          </p:tavLst>
                                        </p:anim>
                                        <p:animEffect transition="in" filter="fade">
                                          <p:cBhvr>
                                            <p:cTn id="13" dur="800"/>
                                            <p:tgtEl>
                                              <p:spTgt spid="75"/>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1000" fill="hold"/>
                                            <p:tgtEl>
                                              <p:spTgt spid="20"/>
                                            </p:tgtEl>
                                            <p:attrNameLst>
                                              <p:attrName>ppt_w</p:attrName>
                                            </p:attrNameLst>
                                          </p:cBhvr>
                                          <p:tavLst>
                                            <p:tav tm="0">
                                              <p:val>
                                                <p:fltVal val="0"/>
                                              </p:val>
                                            </p:tav>
                                            <p:tav tm="100000">
                                              <p:val>
                                                <p:strVal val="#ppt_w"/>
                                              </p:val>
                                            </p:tav>
                                          </p:tavLst>
                                        </p:anim>
                                        <p:anim calcmode="lin" valueType="num">
                                          <p:cBhvr>
                                            <p:cTn id="19" dur="1000" fill="hold"/>
                                            <p:tgtEl>
                                              <p:spTgt spid="20"/>
                                            </p:tgtEl>
                                            <p:attrNameLst>
                                              <p:attrName>ppt_h</p:attrName>
                                            </p:attrNameLst>
                                          </p:cBhvr>
                                          <p:tavLst>
                                            <p:tav tm="0">
                                              <p:val>
                                                <p:fltVal val="0"/>
                                              </p:val>
                                            </p:tav>
                                            <p:tav tm="100000">
                                              <p:val>
                                                <p:strVal val="#ppt_h"/>
                                              </p:val>
                                            </p:tav>
                                          </p:tavLst>
                                        </p:anim>
                                        <p:anim calcmode="lin" valueType="num">
                                          <p:cBhvr>
                                            <p:cTn id="20" dur="1000" fill="hold"/>
                                            <p:tgtEl>
                                              <p:spTgt spid="20"/>
                                            </p:tgtEl>
                                            <p:attrNameLst>
                                              <p:attrName>style.rotation</p:attrName>
                                            </p:attrNameLst>
                                          </p:cBhvr>
                                          <p:tavLst>
                                            <p:tav tm="0">
                                              <p:val>
                                                <p:fltVal val="90"/>
                                              </p:val>
                                            </p:tav>
                                            <p:tav tm="100000">
                                              <p:val>
                                                <p:fltVal val="0"/>
                                              </p:val>
                                            </p:tav>
                                          </p:tavLst>
                                        </p:anim>
                                        <p:animEffect transition="in" filter="fade">
                                          <p:cBhvr>
                                            <p:cTn id="21" dur="1000"/>
                                            <p:tgtEl>
                                              <p:spTgt spid="20"/>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28"/>
                                            </p:tgtEl>
                                            <p:attrNameLst>
                                              <p:attrName>style.visibility</p:attrName>
                                            </p:attrNameLst>
                                          </p:cBhvr>
                                          <p:to>
                                            <p:strVal val="visible"/>
                                          </p:to>
                                        </p:set>
                                        <p:animEffect transition="in" filter="fade">
                                          <p:cBhvr>
                                            <p:cTn id="25" dur="500"/>
                                            <p:tgtEl>
                                              <p:spTgt spid="128"/>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1000" fill="hold"/>
                                            <p:tgtEl>
                                              <p:spTgt spid="21"/>
                                            </p:tgtEl>
                                            <p:attrNameLst>
                                              <p:attrName>ppt_w</p:attrName>
                                            </p:attrNameLst>
                                          </p:cBhvr>
                                          <p:tavLst>
                                            <p:tav tm="0">
                                              <p:val>
                                                <p:fltVal val="0"/>
                                              </p:val>
                                            </p:tav>
                                            <p:tav tm="100000">
                                              <p:val>
                                                <p:strVal val="#ppt_w"/>
                                              </p:val>
                                            </p:tav>
                                          </p:tavLst>
                                        </p:anim>
                                        <p:anim calcmode="lin" valueType="num">
                                          <p:cBhvr>
                                            <p:cTn id="31" dur="1000" fill="hold"/>
                                            <p:tgtEl>
                                              <p:spTgt spid="21"/>
                                            </p:tgtEl>
                                            <p:attrNameLst>
                                              <p:attrName>ppt_h</p:attrName>
                                            </p:attrNameLst>
                                          </p:cBhvr>
                                          <p:tavLst>
                                            <p:tav tm="0">
                                              <p:val>
                                                <p:fltVal val="0"/>
                                              </p:val>
                                            </p:tav>
                                            <p:tav tm="100000">
                                              <p:val>
                                                <p:strVal val="#ppt_h"/>
                                              </p:val>
                                            </p:tav>
                                          </p:tavLst>
                                        </p:anim>
                                        <p:anim calcmode="lin" valueType="num">
                                          <p:cBhvr>
                                            <p:cTn id="32" dur="1000" fill="hold"/>
                                            <p:tgtEl>
                                              <p:spTgt spid="21"/>
                                            </p:tgtEl>
                                            <p:attrNameLst>
                                              <p:attrName>style.rotation</p:attrName>
                                            </p:attrNameLst>
                                          </p:cBhvr>
                                          <p:tavLst>
                                            <p:tav tm="0">
                                              <p:val>
                                                <p:fltVal val="90"/>
                                              </p:val>
                                            </p:tav>
                                            <p:tav tm="100000">
                                              <p:val>
                                                <p:fltVal val="0"/>
                                              </p:val>
                                            </p:tav>
                                          </p:tavLst>
                                        </p:anim>
                                        <p:animEffect transition="in" filter="fade">
                                          <p:cBhvr>
                                            <p:cTn id="33" dur="1000"/>
                                            <p:tgtEl>
                                              <p:spTgt spid="21"/>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29"/>
                                            </p:tgtEl>
                                            <p:attrNameLst>
                                              <p:attrName>style.visibility</p:attrName>
                                            </p:attrNameLst>
                                          </p:cBhvr>
                                          <p:to>
                                            <p:strVal val="visible"/>
                                          </p:to>
                                        </p:set>
                                        <p:animEffect transition="in" filter="fade">
                                          <p:cBhvr>
                                            <p:cTn id="37" dur="500"/>
                                            <p:tgtEl>
                                              <p:spTgt spid="129"/>
                                            </p:tgtEl>
                                          </p:cBhvr>
                                        </p:animEffect>
                                      </p:childTnLst>
                                    </p:cTn>
                                  </p:par>
                                </p:childTnLst>
                              </p:cTn>
                            </p:par>
                          </p:childTnLst>
                        </p:cTn>
                      </p:par>
                      <p:par>
                        <p:cTn id="38" fill="hold">
                          <p:stCondLst>
                            <p:cond delay="indefinite"/>
                          </p:stCondLst>
                          <p:childTnLst>
                            <p:par>
                              <p:cTn id="39" fill="hold">
                                <p:stCondLst>
                                  <p:cond delay="0"/>
                                </p:stCondLst>
                                <p:childTnLst>
                                  <p:par>
                                    <p:cTn id="40" presetID="31"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 calcmode="lin" valueType="num">
                                          <p:cBhvr>
                                            <p:cTn id="44" dur="1000" fill="hold"/>
                                            <p:tgtEl>
                                              <p:spTgt spid="17"/>
                                            </p:tgtEl>
                                            <p:attrNameLst>
                                              <p:attrName>style.rotation</p:attrName>
                                            </p:attrNameLst>
                                          </p:cBhvr>
                                          <p:tavLst>
                                            <p:tav tm="0">
                                              <p:val>
                                                <p:fltVal val="90"/>
                                              </p:val>
                                            </p:tav>
                                            <p:tav tm="100000">
                                              <p:val>
                                                <p:fltVal val="0"/>
                                              </p:val>
                                            </p:tav>
                                          </p:tavLst>
                                        </p:anim>
                                        <p:animEffect transition="in" filter="fade">
                                          <p:cBhvr>
                                            <p:cTn id="45" dur="1000"/>
                                            <p:tgtEl>
                                              <p:spTgt spid="17"/>
                                            </p:tgtEl>
                                          </p:cBhvr>
                                        </p:animEffect>
                                      </p:childTnLst>
                                    </p:cTn>
                                  </p:par>
                                </p:childTnLst>
                              </p:cTn>
                            </p:par>
                            <p:par>
                              <p:cTn id="46" fill="hold">
                                <p:stCondLst>
                                  <p:cond delay="1000"/>
                                </p:stCondLst>
                                <p:childTnLst>
                                  <p:par>
                                    <p:cTn id="47" presetID="10" presetClass="entr" presetSubtype="0" fill="hold" grpId="0" nodeType="afterEffect">
                                      <p:stCondLst>
                                        <p:cond delay="0"/>
                                      </p:stCondLst>
                                      <p:childTnLst>
                                        <p:set>
                                          <p:cBhvr>
                                            <p:cTn id="48" dur="1" fill="hold">
                                              <p:stCondLst>
                                                <p:cond delay="0"/>
                                              </p:stCondLst>
                                            </p:cTn>
                                            <p:tgtEl>
                                              <p:spTgt spid="130"/>
                                            </p:tgtEl>
                                            <p:attrNameLst>
                                              <p:attrName>style.visibility</p:attrName>
                                            </p:attrNameLst>
                                          </p:cBhvr>
                                          <p:to>
                                            <p:strVal val="visible"/>
                                          </p:to>
                                        </p:set>
                                        <p:animEffect transition="in" filter="fade">
                                          <p:cBhvr>
                                            <p:cTn id="49" dur="500"/>
                                            <p:tgtEl>
                                              <p:spTgt spid="130"/>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1000" fill="hold"/>
                                            <p:tgtEl>
                                              <p:spTgt spid="16"/>
                                            </p:tgtEl>
                                            <p:attrNameLst>
                                              <p:attrName>ppt_w</p:attrName>
                                            </p:attrNameLst>
                                          </p:cBhvr>
                                          <p:tavLst>
                                            <p:tav tm="0">
                                              <p:val>
                                                <p:fltVal val="0"/>
                                              </p:val>
                                            </p:tav>
                                            <p:tav tm="100000">
                                              <p:val>
                                                <p:strVal val="#ppt_w"/>
                                              </p:val>
                                            </p:tav>
                                          </p:tavLst>
                                        </p:anim>
                                        <p:anim calcmode="lin" valueType="num">
                                          <p:cBhvr>
                                            <p:cTn id="55" dur="1000" fill="hold"/>
                                            <p:tgtEl>
                                              <p:spTgt spid="16"/>
                                            </p:tgtEl>
                                            <p:attrNameLst>
                                              <p:attrName>ppt_h</p:attrName>
                                            </p:attrNameLst>
                                          </p:cBhvr>
                                          <p:tavLst>
                                            <p:tav tm="0">
                                              <p:val>
                                                <p:fltVal val="0"/>
                                              </p:val>
                                            </p:tav>
                                            <p:tav tm="100000">
                                              <p:val>
                                                <p:strVal val="#ppt_h"/>
                                              </p:val>
                                            </p:tav>
                                          </p:tavLst>
                                        </p:anim>
                                        <p:anim calcmode="lin" valueType="num">
                                          <p:cBhvr>
                                            <p:cTn id="56" dur="1000" fill="hold"/>
                                            <p:tgtEl>
                                              <p:spTgt spid="16"/>
                                            </p:tgtEl>
                                            <p:attrNameLst>
                                              <p:attrName>style.rotation</p:attrName>
                                            </p:attrNameLst>
                                          </p:cBhvr>
                                          <p:tavLst>
                                            <p:tav tm="0">
                                              <p:val>
                                                <p:fltVal val="90"/>
                                              </p:val>
                                            </p:tav>
                                            <p:tav tm="100000">
                                              <p:val>
                                                <p:fltVal val="0"/>
                                              </p:val>
                                            </p:tav>
                                          </p:tavLst>
                                        </p:anim>
                                        <p:animEffect transition="in" filter="fade">
                                          <p:cBhvr>
                                            <p:cTn id="57" dur="1000"/>
                                            <p:tgtEl>
                                              <p:spTgt spid="16"/>
                                            </p:tgtEl>
                                          </p:cBhvr>
                                        </p:animEffect>
                                      </p:childTnLst>
                                    </p:cTn>
                                  </p:par>
                                </p:childTnLst>
                              </p:cTn>
                            </p:par>
                            <p:par>
                              <p:cTn id="58" fill="hold">
                                <p:stCondLst>
                                  <p:cond delay="1000"/>
                                </p:stCondLst>
                                <p:childTnLst>
                                  <p:par>
                                    <p:cTn id="59" presetID="10" presetClass="entr" presetSubtype="0" fill="hold" grpId="0" nodeType="after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childTnLst>
                        </p:cTn>
                      </p:par>
                      <p:par>
                        <p:cTn id="62" fill="hold">
                          <p:stCondLst>
                            <p:cond delay="indefinite"/>
                          </p:stCondLst>
                          <p:childTnLst>
                            <p:par>
                              <p:cTn id="63" fill="hold">
                                <p:stCondLst>
                                  <p:cond delay="0"/>
                                </p:stCondLst>
                                <p:childTnLst>
                                  <p:par>
                                    <p:cTn id="64" presetID="31" presetClass="entr" presetSubtype="0" fill="hold" grpId="0" nodeType="click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p:cTn id="66" dur="1000" fill="hold"/>
                                            <p:tgtEl>
                                              <p:spTgt spid="14"/>
                                            </p:tgtEl>
                                            <p:attrNameLst>
                                              <p:attrName>ppt_w</p:attrName>
                                            </p:attrNameLst>
                                          </p:cBhvr>
                                          <p:tavLst>
                                            <p:tav tm="0">
                                              <p:val>
                                                <p:fltVal val="0"/>
                                              </p:val>
                                            </p:tav>
                                            <p:tav tm="100000">
                                              <p:val>
                                                <p:strVal val="#ppt_w"/>
                                              </p:val>
                                            </p:tav>
                                          </p:tavLst>
                                        </p:anim>
                                        <p:anim calcmode="lin" valueType="num">
                                          <p:cBhvr>
                                            <p:cTn id="67" dur="1000" fill="hold"/>
                                            <p:tgtEl>
                                              <p:spTgt spid="14"/>
                                            </p:tgtEl>
                                            <p:attrNameLst>
                                              <p:attrName>ppt_h</p:attrName>
                                            </p:attrNameLst>
                                          </p:cBhvr>
                                          <p:tavLst>
                                            <p:tav tm="0">
                                              <p:val>
                                                <p:fltVal val="0"/>
                                              </p:val>
                                            </p:tav>
                                            <p:tav tm="100000">
                                              <p:val>
                                                <p:strVal val="#ppt_h"/>
                                              </p:val>
                                            </p:tav>
                                          </p:tavLst>
                                        </p:anim>
                                        <p:anim calcmode="lin" valueType="num">
                                          <p:cBhvr>
                                            <p:cTn id="68" dur="1000" fill="hold"/>
                                            <p:tgtEl>
                                              <p:spTgt spid="14"/>
                                            </p:tgtEl>
                                            <p:attrNameLst>
                                              <p:attrName>style.rotation</p:attrName>
                                            </p:attrNameLst>
                                          </p:cBhvr>
                                          <p:tavLst>
                                            <p:tav tm="0">
                                              <p:val>
                                                <p:fltVal val="90"/>
                                              </p:val>
                                            </p:tav>
                                            <p:tav tm="100000">
                                              <p:val>
                                                <p:fltVal val="0"/>
                                              </p:val>
                                            </p:tav>
                                          </p:tavLst>
                                        </p:anim>
                                        <p:animEffect transition="in" filter="fade">
                                          <p:cBhvr>
                                            <p:cTn id="69" dur="1000"/>
                                            <p:tgtEl>
                                              <p:spTgt spid="14"/>
                                            </p:tgtEl>
                                          </p:cBhvr>
                                        </p:animEffect>
                                      </p:childTnLst>
                                    </p:cTn>
                                  </p:par>
                                </p:childTnLst>
                              </p:cTn>
                            </p:par>
                            <p:par>
                              <p:cTn id="70" fill="hold">
                                <p:stCondLst>
                                  <p:cond delay="1000"/>
                                </p:stCondLst>
                                <p:childTnLst>
                                  <p:par>
                                    <p:cTn id="71" presetID="10" presetClass="entr" presetSubtype="0" fill="hold" grpId="0" nodeType="afterEffect">
                                      <p:stCondLst>
                                        <p:cond delay="0"/>
                                      </p:stCondLst>
                                      <p:childTnLst>
                                        <p:set>
                                          <p:cBhvr>
                                            <p:cTn id="72" dur="1" fill="hold">
                                              <p:stCondLst>
                                                <p:cond delay="0"/>
                                              </p:stCondLst>
                                            </p:cTn>
                                            <p:tgtEl>
                                              <p:spTgt spid="132"/>
                                            </p:tgtEl>
                                            <p:attrNameLst>
                                              <p:attrName>style.visibility</p:attrName>
                                            </p:attrNameLst>
                                          </p:cBhvr>
                                          <p:to>
                                            <p:strVal val="visible"/>
                                          </p:to>
                                        </p:set>
                                        <p:animEffect transition="in" filter="fade">
                                          <p:cBhvr>
                                            <p:cTn id="73" dur="500"/>
                                            <p:tgtEl>
                                              <p:spTgt spid="132"/>
                                            </p:tgtEl>
                                          </p:cBhvr>
                                        </p:animEffect>
                                      </p:childTnLst>
                                    </p:cTn>
                                  </p:par>
                                </p:childTnLst>
                              </p:cTn>
                            </p:par>
                          </p:childTnLst>
                        </p:cTn>
                      </p:par>
                      <p:par>
                        <p:cTn id="74" fill="hold">
                          <p:stCondLst>
                            <p:cond delay="indefinite"/>
                          </p:stCondLst>
                          <p:childTnLst>
                            <p:par>
                              <p:cTn id="75" fill="hold">
                                <p:stCondLst>
                                  <p:cond delay="0"/>
                                </p:stCondLst>
                                <p:childTnLst>
                                  <p:par>
                                    <p:cTn id="76" presetID="31" presetClass="entr" presetSubtype="0" fill="hold" grpId="0" nodeType="click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p:cTn id="78" dur="1000" fill="hold"/>
                                            <p:tgtEl>
                                              <p:spTgt spid="15"/>
                                            </p:tgtEl>
                                            <p:attrNameLst>
                                              <p:attrName>ppt_w</p:attrName>
                                            </p:attrNameLst>
                                          </p:cBhvr>
                                          <p:tavLst>
                                            <p:tav tm="0">
                                              <p:val>
                                                <p:fltVal val="0"/>
                                              </p:val>
                                            </p:tav>
                                            <p:tav tm="100000">
                                              <p:val>
                                                <p:strVal val="#ppt_w"/>
                                              </p:val>
                                            </p:tav>
                                          </p:tavLst>
                                        </p:anim>
                                        <p:anim calcmode="lin" valueType="num">
                                          <p:cBhvr>
                                            <p:cTn id="79" dur="1000" fill="hold"/>
                                            <p:tgtEl>
                                              <p:spTgt spid="15"/>
                                            </p:tgtEl>
                                            <p:attrNameLst>
                                              <p:attrName>ppt_h</p:attrName>
                                            </p:attrNameLst>
                                          </p:cBhvr>
                                          <p:tavLst>
                                            <p:tav tm="0">
                                              <p:val>
                                                <p:fltVal val="0"/>
                                              </p:val>
                                            </p:tav>
                                            <p:tav tm="100000">
                                              <p:val>
                                                <p:strVal val="#ppt_h"/>
                                              </p:val>
                                            </p:tav>
                                          </p:tavLst>
                                        </p:anim>
                                        <p:anim calcmode="lin" valueType="num">
                                          <p:cBhvr>
                                            <p:cTn id="80" dur="1000" fill="hold"/>
                                            <p:tgtEl>
                                              <p:spTgt spid="15"/>
                                            </p:tgtEl>
                                            <p:attrNameLst>
                                              <p:attrName>style.rotation</p:attrName>
                                            </p:attrNameLst>
                                          </p:cBhvr>
                                          <p:tavLst>
                                            <p:tav tm="0">
                                              <p:val>
                                                <p:fltVal val="90"/>
                                              </p:val>
                                            </p:tav>
                                            <p:tav tm="100000">
                                              <p:val>
                                                <p:fltVal val="0"/>
                                              </p:val>
                                            </p:tav>
                                          </p:tavLst>
                                        </p:anim>
                                        <p:animEffect transition="in" filter="fade">
                                          <p:cBhvr>
                                            <p:cTn id="81" dur="1000"/>
                                            <p:tgtEl>
                                              <p:spTgt spid="15"/>
                                            </p:tgtEl>
                                          </p:cBhvr>
                                        </p:animEffect>
                                      </p:childTnLst>
                                    </p:cTn>
                                  </p:par>
                                </p:childTnLst>
                              </p:cTn>
                            </p:par>
                            <p:par>
                              <p:cTn id="82" fill="hold">
                                <p:stCondLst>
                                  <p:cond delay="1000"/>
                                </p:stCondLst>
                                <p:childTnLst>
                                  <p:par>
                                    <p:cTn id="83" presetID="10" presetClass="entr" presetSubtype="0" fill="hold" grpId="0" nodeType="afterEffect">
                                      <p:stCondLst>
                                        <p:cond delay="0"/>
                                      </p:stCondLst>
                                      <p:childTnLst>
                                        <p:set>
                                          <p:cBhvr>
                                            <p:cTn id="84" dur="1" fill="hold">
                                              <p:stCondLst>
                                                <p:cond delay="0"/>
                                              </p:stCondLst>
                                            </p:cTn>
                                            <p:tgtEl>
                                              <p:spTgt spid="133"/>
                                            </p:tgtEl>
                                            <p:attrNameLst>
                                              <p:attrName>style.visibility</p:attrName>
                                            </p:attrNameLst>
                                          </p:cBhvr>
                                          <p:to>
                                            <p:strVal val="visible"/>
                                          </p:to>
                                        </p:set>
                                        <p:animEffect transition="in" filter="fade">
                                          <p:cBhvr>
                                            <p:cTn id="85" dur="500"/>
                                            <p:tgtEl>
                                              <p:spTgt spid="133"/>
                                            </p:tgtEl>
                                          </p:cBhvr>
                                        </p:animEffect>
                                      </p:childTnLst>
                                    </p:cTn>
                                  </p:par>
                                </p:childTnLst>
                              </p:cTn>
                            </p:par>
                          </p:childTnLst>
                        </p:cTn>
                      </p:par>
                      <p:par>
                        <p:cTn id="86" fill="hold">
                          <p:stCondLst>
                            <p:cond delay="indefinite"/>
                          </p:stCondLst>
                          <p:childTnLst>
                            <p:par>
                              <p:cTn id="87" fill="hold">
                                <p:stCondLst>
                                  <p:cond delay="0"/>
                                </p:stCondLst>
                                <p:childTnLst>
                                  <p:par>
                                    <p:cTn id="88" presetID="31" presetClass="entr" presetSubtype="0" fill="hold" grpId="0" nodeType="click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p:cTn id="90" dur="1000" fill="hold"/>
                                            <p:tgtEl>
                                              <p:spTgt spid="19"/>
                                            </p:tgtEl>
                                            <p:attrNameLst>
                                              <p:attrName>ppt_w</p:attrName>
                                            </p:attrNameLst>
                                          </p:cBhvr>
                                          <p:tavLst>
                                            <p:tav tm="0">
                                              <p:val>
                                                <p:fltVal val="0"/>
                                              </p:val>
                                            </p:tav>
                                            <p:tav tm="100000">
                                              <p:val>
                                                <p:strVal val="#ppt_w"/>
                                              </p:val>
                                            </p:tav>
                                          </p:tavLst>
                                        </p:anim>
                                        <p:anim calcmode="lin" valueType="num">
                                          <p:cBhvr>
                                            <p:cTn id="91" dur="1000" fill="hold"/>
                                            <p:tgtEl>
                                              <p:spTgt spid="19"/>
                                            </p:tgtEl>
                                            <p:attrNameLst>
                                              <p:attrName>ppt_h</p:attrName>
                                            </p:attrNameLst>
                                          </p:cBhvr>
                                          <p:tavLst>
                                            <p:tav tm="0">
                                              <p:val>
                                                <p:fltVal val="0"/>
                                              </p:val>
                                            </p:tav>
                                            <p:tav tm="100000">
                                              <p:val>
                                                <p:strVal val="#ppt_h"/>
                                              </p:val>
                                            </p:tav>
                                          </p:tavLst>
                                        </p:anim>
                                        <p:anim calcmode="lin" valueType="num">
                                          <p:cBhvr>
                                            <p:cTn id="92" dur="1000" fill="hold"/>
                                            <p:tgtEl>
                                              <p:spTgt spid="19"/>
                                            </p:tgtEl>
                                            <p:attrNameLst>
                                              <p:attrName>style.rotation</p:attrName>
                                            </p:attrNameLst>
                                          </p:cBhvr>
                                          <p:tavLst>
                                            <p:tav tm="0">
                                              <p:val>
                                                <p:fltVal val="90"/>
                                              </p:val>
                                            </p:tav>
                                            <p:tav tm="100000">
                                              <p:val>
                                                <p:fltVal val="0"/>
                                              </p:val>
                                            </p:tav>
                                          </p:tavLst>
                                        </p:anim>
                                        <p:animEffect transition="in" filter="fade">
                                          <p:cBhvr>
                                            <p:cTn id="93" dur="1000"/>
                                            <p:tgtEl>
                                              <p:spTgt spid="19"/>
                                            </p:tgtEl>
                                          </p:cBhvr>
                                        </p:animEffect>
                                      </p:childTnLst>
                                    </p:cTn>
                                  </p:par>
                                </p:childTnLst>
                              </p:cTn>
                            </p:par>
                            <p:par>
                              <p:cTn id="94" fill="hold">
                                <p:stCondLst>
                                  <p:cond delay="1000"/>
                                </p:stCondLst>
                                <p:childTnLst>
                                  <p:par>
                                    <p:cTn id="95" presetID="10" presetClass="entr" presetSubtype="0" fill="hold" grpId="0" nodeType="afterEffect">
                                      <p:stCondLst>
                                        <p:cond delay="0"/>
                                      </p:stCondLst>
                                      <p:childTnLst>
                                        <p:set>
                                          <p:cBhvr>
                                            <p:cTn id="96" dur="1" fill="hold">
                                              <p:stCondLst>
                                                <p:cond delay="0"/>
                                              </p:stCondLst>
                                            </p:cTn>
                                            <p:tgtEl>
                                              <p:spTgt spid="134"/>
                                            </p:tgtEl>
                                            <p:attrNameLst>
                                              <p:attrName>style.visibility</p:attrName>
                                            </p:attrNameLst>
                                          </p:cBhvr>
                                          <p:to>
                                            <p:strVal val="visible"/>
                                          </p:to>
                                        </p:set>
                                        <p:animEffect transition="in" filter="fade">
                                          <p:cBhvr>
                                            <p:cTn id="97" dur="500"/>
                                            <p:tgtEl>
                                              <p:spTgt spid="134"/>
                                            </p:tgtEl>
                                          </p:cBhvr>
                                        </p:animEffect>
                                      </p:childTnLst>
                                    </p:cTn>
                                  </p:par>
                                </p:childTnLst>
                              </p:cTn>
                            </p:par>
                          </p:childTnLst>
                        </p:cTn>
                      </p:par>
                      <p:par>
                        <p:cTn id="98" fill="hold">
                          <p:stCondLst>
                            <p:cond delay="indefinite"/>
                          </p:stCondLst>
                          <p:childTnLst>
                            <p:par>
                              <p:cTn id="99" fill="hold">
                                <p:stCondLst>
                                  <p:cond delay="0"/>
                                </p:stCondLst>
                                <p:childTnLst>
                                  <p:par>
                                    <p:cTn id="100" presetID="31" presetClass="entr" presetSubtype="0" fill="hold" grpId="0" nodeType="clickEffect">
                                      <p:stCondLst>
                                        <p:cond delay="0"/>
                                      </p:stCondLst>
                                      <p:childTnLst>
                                        <p:set>
                                          <p:cBhvr>
                                            <p:cTn id="101" dur="1" fill="hold">
                                              <p:stCondLst>
                                                <p:cond delay="0"/>
                                              </p:stCondLst>
                                            </p:cTn>
                                            <p:tgtEl>
                                              <p:spTgt spid="18"/>
                                            </p:tgtEl>
                                            <p:attrNameLst>
                                              <p:attrName>style.visibility</p:attrName>
                                            </p:attrNameLst>
                                          </p:cBhvr>
                                          <p:to>
                                            <p:strVal val="visible"/>
                                          </p:to>
                                        </p:set>
                                        <p:anim calcmode="lin" valueType="num">
                                          <p:cBhvr>
                                            <p:cTn id="102" dur="1000" fill="hold"/>
                                            <p:tgtEl>
                                              <p:spTgt spid="18"/>
                                            </p:tgtEl>
                                            <p:attrNameLst>
                                              <p:attrName>ppt_w</p:attrName>
                                            </p:attrNameLst>
                                          </p:cBhvr>
                                          <p:tavLst>
                                            <p:tav tm="0">
                                              <p:val>
                                                <p:fltVal val="0"/>
                                              </p:val>
                                            </p:tav>
                                            <p:tav tm="100000">
                                              <p:val>
                                                <p:strVal val="#ppt_w"/>
                                              </p:val>
                                            </p:tav>
                                          </p:tavLst>
                                        </p:anim>
                                        <p:anim calcmode="lin" valueType="num">
                                          <p:cBhvr>
                                            <p:cTn id="103" dur="1000" fill="hold"/>
                                            <p:tgtEl>
                                              <p:spTgt spid="18"/>
                                            </p:tgtEl>
                                            <p:attrNameLst>
                                              <p:attrName>ppt_h</p:attrName>
                                            </p:attrNameLst>
                                          </p:cBhvr>
                                          <p:tavLst>
                                            <p:tav tm="0">
                                              <p:val>
                                                <p:fltVal val="0"/>
                                              </p:val>
                                            </p:tav>
                                            <p:tav tm="100000">
                                              <p:val>
                                                <p:strVal val="#ppt_h"/>
                                              </p:val>
                                            </p:tav>
                                          </p:tavLst>
                                        </p:anim>
                                        <p:anim calcmode="lin" valueType="num">
                                          <p:cBhvr>
                                            <p:cTn id="104" dur="1000" fill="hold"/>
                                            <p:tgtEl>
                                              <p:spTgt spid="18"/>
                                            </p:tgtEl>
                                            <p:attrNameLst>
                                              <p:attrName>style.rotation</p:attrName>
                                            </p:attrNameLst>
                                          </p:cBhvr>
                                          <p:tavLst>
                                            <p:tav tm="0">
                                              <p:val>
                                                <p:fltVal val="90"/>
                                              </p:val>
                                            </p:tav>
                                            <p:tav tm="100000">
                                              <p:val>
                                                <p:fltVal val="0"/>
                                              </p:val>
                                            </p:tav>
                                          </p:tavLst>
                                        </p:anim>
                                        <p:animEffect transition="in" filter="fade">
                                          <p:cBhvr>
                                            <p:cTn id="105" dur="1000"/>
                                            <p:tgtEl>
                                              <p:spTgt spid="18"/>
                                            </p:tgtEl>
                                          </p:cBhvr>
                                        </p:animEffect>
                                      </p:childTnLst>
                                    </p:cTn>
                                  </p:par>
                                </p:childTnLst>
                              </p:cTn>
                            </p:par>
                            <p:par>
                              <p:cTn id="106" fill="hold">
                                <p:stCondLst>
                                  <p:cond delay="1000"/>
                                </p:stCondLst>
                                <p:childTnLst>
                                  <p:par>
                                    <p:cTn id="107" presetID="10" presetClass="entr" presetSubtype="0" fill="hold" grpId="0" nodeType="afterEffect">
                                      <p:stCondLst>
                                        <p:cond delay="0"/>
                                      </p:stCondLst>
                                      <p:childTnLst>
                                        <p:set>
                                          <p:cBhvr>
                                            <p:cTn id="108" dur="1" fill="hold">
                                              <p:stCondLst>
                                                <p:cond delay="0"/>
                                              </p:stCondLst>
                                            </p:cTn>
                                            <p:tgtEl>
                                              <p:spTgt spid="135"/>
                                            </p:tgtEl>
                                            <p:attrNameLst>
                                              <p:attrName>style.visibility</p:attrName>
                                            </p:attrNameLst>
                                          </p:cBhvr>
                                          <p:to>
                                            <p:strVal val="visible"/>
                                          </p:to>
                                        </p:set>
                                        <p:animEffect transition="in" filter="fade">
                                          <p:cBhvr>
                                            <p:cTn id="109"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9" grpId="0"/>
          <p:bldP spid="130" grpId="0"/>
          <p:bldP spid="131" grpId="0"/>
          <p:bldP spid="132" grpId="0"/>
          <p:bldP spid="133" grpId="0"/>
          <p:bldP spid="134" grpId="0"/>
          <p:bldP spid="135" grpId="0"/>
          <p:bldP spid="14" grpId="0" animBg="1"/>
          <p:bldP spid="15" grpId="0" animBg="1"/>
          <p:bldP spid="16" grpId="0" animBg="1"/>
          <p:bldP spid="17" grpId="0" animBg="1"/>
          <p:bldP spid="18" grpId="0" animBg="1"/>
          <p:bldP spid="19" grpId="0" animBg="1"/>
          <p:bldP spid="20" grpId="0" animBg="1"/>
          <p:bldP spid="21" grpId="0" animBg="1"/>
        </p:bldLst>
      </p:timing>
    </mc:Fallback>
  </mc:AlternateContent>
</p:sld>
</file>

<file path=ppt/theme/theme1.xml><?xml version="1.0" encoding="utf-8"?>
<a:theme xmlns:a="http://schemas.openxmlformats.org/drawingml/2006/main" name="Office Theme">
  <a:themeElements>
    <a:clrScheme name="searching_through_files">
      <a:dk1>
        <a:sysClr val="windowText" lastClr="000000"/>
      </a:dk1>
      <a:lt1>
        <a:sysClr val="window" lastClr="FFFFFF"/>
      </a:lt1>
      <a:dk2>
        <a:srgbClr val="424D61"/>
      </a:dk2>
      <a:lt2>
        <a:srgbClr val="ECE0C4"/>
      </a:lt2>
      <a:accent1>
        <a:srgbClr val="ED4425"/>
      </a:accent1>
      <a:accent2>
        <a:srgbClr val="A6966A"/>
      </a:accent2>
      <a:accent3>
        <a:srgbClr val="BB9A4E"/>
      </a:accent3>
      <a:accent4>
        <a:srgbClr val="497468"/>
      </a:accent4>
      <a:accent5>
        <a:srgbClr val="BD8E5B"/>
      </a:accent5>
      <a:accent6>
        <a:srgbClr val="FDD26A"/>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3418</TotalTime>
  <Words>764</Words>
  <Application>Microsoft Office PowerPoint</Application>
  <PresentationFormat>On-screen Show (4:3)</PresentationFormat>
  <Paragraphs>154</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Minion Pro SmBd</vt:lpstr>
      <vt:lpstr>Arial</vt:lpstr>
      <vt:lpstr>Calibri</vt:lpstr>
      <vt:lpstr>Calibri Light</vt:lpstr>
      <vt:lpstr>Courier New</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dc:title>
  <dc:creator>Brandon Schapekahm</dc:creator>
  <cp:lastModifiedBy>Thomas CETG</cp:lastModifiedBy>
  <cp:revision>122</cp:revision>
  <dcterms:created xsi:type="dcterms:W3CDTF">2015-12-07T16:44:58Z</dcterms:created>
  <dcterms:modified xsi:type="dcterms:W3CDTF">2016-04-19T01:08:44Z</dcterms:modified>
</cp:coreProperties>
</file>